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5" r:id="rId4"/>
    <p:sldId id="267" r:id="rId5"/>
    <p:sldId id="26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howGuides="1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abs/10.1162/jocn.2008.20054" TargetMode="External"/><Relationship Id="rId2" Type="http://schemas.openxmlformats.org/officeDocument/2006/relationships/hyperlink" Target="https://quickdraw.withgoogle.com/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ademic.oup.com/cercor/article/17/10/2322/311033" TargetMode="External"/><Relationship Id="rId4" Type="http://schemas.openxmlformats.org/officeDocument/2006/relationships/hyperlink" Target="https://www.mitpressjournals.org/doi/abs/10.1162/jocn.2007.19.4.6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2" Type="http://schemas.openxmlformats.org/officeDocument/2006/relationships/hyperlink" Target="https://www.sciencedirect.com/science/article/pii/S2352340918305092?via=ihu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ture.com/articles/s41524-019-0221-0" TargetMode="External"/><Relationship Id="rId4" Type="http://schemas.openxmlformats.org/officeDocument/2006/relationships/hyperlink" Target="https://github.com/uw-cmg/perovskite-oxide-stabilit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</a:p>
          <a:p>
            <a:pPr marL="0" indent="0">
              <a:buFont typeface="+mj-lt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b="1" dirty="0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ubiquitousness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smartphones enables people to announce an emergency they’re observing in real-time.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programatically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Twitter (i.e. disaster relief organizations and news agencies).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Posts in ​Regional L​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Emerge​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dirty="0"/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Quick Draw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These doodles are a unique data set that can: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help developers train new neural networks,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help researchers see patterns in how people around the world draw,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and help artists create things we haven’t begun to think of.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https://quickdraw.withgoogle.com/data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The Neural Integration of Speaker and Message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On-line Integration of Semantic Information from Speech and Gesture: Insights from Event-related Brain Potentials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5"/>
              </a:rPr>
              <a:t>When Language Meets Action: The Neural Integration of Gesture and Speech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/>
              <a:t>     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331551-FA80-4063-9F00-093C846CEBC7}"/>
              </a:ext>
            </a:extLst>
          </p:cNvPr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ABADB1-F650-44F4-8D86-570228ACFD75}"/>
              </a:ext>
            </a:extLst>
          </p:cNvPr>
          <p:cNvSpPr txBox="1"/>
          <p:nvPr/>
        </p:nvSpPr>
        <p:spPr>
          <a:xfrm>
            <a:off x="2205980" y="2849652"/>
            <a:ext cx="72728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A</a:t>
            </a:r>
            <a:r>
              <a:rPr lang="en-IN" sz="16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rticle 1 </a:t>
            </a:r>
            <a:endParaRPr lang="en-IN" sz="16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Article 2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GitHub</a:t>
            </a:r>
            <a:endParaRPr lang="en-IN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https://www.nature.com/articles/s41524-019-0221-0#Sec6</a:t>
            </a:r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084883-BBA3-4FA5-86B4-A1B2CEDEC222}"/>
              </a:ext>
            </a:extLst>
          </p:cNvPr>
          <p:cNvSpPr txBox="1"/>
          <p:nvPr/>
        </p:nvSpPr>
        <p:spPr>
          <a:xfrm>
            <a:off x="1413892" y="2849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</TotalTime>
  <Words>302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Math 16x9</vt:lpstr>
      <vt:lpstr>Slide 1</vt:lpstr>
      <vt:lpstr>Slide 2</vt:lpstr>
      <vt:lpstr>Slide 3</vt:lpstr>
      <vt:lpstr>Combating On​line Ho​st​ile Posts in ​Regional L​anguages dur​ing Emerge​ncy Si​tuation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USER</cp:lastModifiedBy>
  <cp:revision>22</cp:revision>
  <dcterms:created xsi:type="dcterms:W3CDTF">2020-10-05T09:51:00Z</dcterms:created>
  <dcterms:modified xsi:type="dcterms:W3CDTF">2020-10-05T17:47:48Z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