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2" r:id="rId3"/>
    <p:sldId id="263" r:id="rId4"/>
    <p:sldId id="264" r:id="rId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howGuides="1">
      <p:cViewPr varScale="1">
        <p:scale>
          <a:sx n="95" d="100"/>
          <a:sy n="95" d="100"/>
        </p:scale>
        <p:origin x="67" y="26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/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/>
          <a:lstStyle/>
          <a:p/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/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/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8" name="Pi"/>
          <p:cNvSpPr/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/>
          <a:lstStyle/>
          <a:p/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/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/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7015" indent="-247015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77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53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295" indent="-24701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1005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81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57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33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309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1964" y="281237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IDEAS FOR PROBLEM STATEMENT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200140" y="5589270"/>
            <a:ext cx="3687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varun bohara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0</TotalTime>
  <Words>39</Words>
  <Application>WPS Presentation</Application>
  <PresentationFormat>Custom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Euphemia</vt:lpstr>
      <vt:lpstr>Segoe Print</vt:lpstr>
      <vt:lpstr>Times New Roman</vt:lpstr>
      <vt:lpstr>Microsoft YaHei</vt:lpstr>
      <vt:lpstr>Arial Unicode MS</vt:lpstr>
      <vt:lpstr>Math 16x9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rao</dc:creator>
  <cp:lastModifiedBy>Admin</cp:lastModifiedBy>
  <cp:revision>4</cp:revision>
  <dcterms:created xsi:type="dcterms:W3CDTF">2020-10-05T09:51:00Z</dcterms:created>
  <dcterms:modified xsi:type="dcterms:W3CDTF">2020-10-05T10:32:31Z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KSOProductBuildVer">
    <vt:lpwstr>1033-11.2.0.9684</vt:lpwstr>
  </property>
</Properties>
</file>