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7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Text Box 99"/>
          <p:cNvSpPr txBox="1"/>
          <p:nvPr/>
        </p:nvSpPr>
        <p:spPr>
          <a:xfrm>
            <a:off x="161290" y="194945"/>
            <a:ext cx="11878945" cy="3138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800" b="0">
                <a:latin typeface="Georgia" panose="02040502050405020303" charset="0"/>
                <a:ea typeface="SimSun" panose="02010600030101010101" pitchFamily="2" charset="-122"/>
                <a:cs typeface="Georgia" panose="02040502050405020303" charset="0"/>
              </a:rPr>
              <a:t>What are we doing ? </a:t>
            </a:r>
            <a:r>
              <a:rPr lang="en-US" sz="2000" b="0">
                <a:latin typeface="Georgia" panose="02040502050405020303" charset="0"/>
                <a:ea typeface="SimSun" panose="02010600030101010101" pitchFamily="2" charset="-122"/>
                <a:cs typeface="Georgia" panose="02040502050405020303" charset="0"/>
              </a:rPr>
              <a:t>Problem statement Given the MMHS which is having 6 labels , after performing certain methodology we should be able to predict among the 6 labels to the facebook dataset . Once the meme is given as an input the output will be 3 labels among those 6 labels which are:</a:t>
            </a:r>
            <a:r>
              <a:rPr lang="en-US" sz="1400" b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0 - NotHate, 1 - Racist, 2 - Sexist, 3 - Homophobe, 4 - Religion, 5 - OtherHate</a:t>
            </a:r>
            <a:r>
              <a:rPr lang="en-US" sz="2800" b="0">
                <a:latin typeface="Georgia" panose="02040502050405020303" charset="0"/>
                <a:ea typeface="SimSun" panose="02010600030101010101" pitchFamily="2" charset="-122"/>
                <a:cs typeface="Georgia" panose="02040502050405020303" charset="0"/>
              </a:rPr>
              <a:t> </a:t>
            </a:r>
            <a:endParaRPr lang="en-US" sz="2800" b="0">
              <a:latin typeface="Georgia" panose="02040502050405020303" charset="0"/>
              <a:ea typeface="SimSun" panose="02010600030101010101" pitchFamily="2" charset="-122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IN" altLang="en-US" b="1"/>
              <a:t>Thank you</a:t>
            </a:r>
            <a:endParaRPr lang="en-IN" alt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WPS Presentation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Times New Roman</vt:lpstr>
      <vt:lpstr>Georgia</vt:lpstr>
      <vt:lpstr>Microsoft YaHei</vt:lpstr>
      <vt:lpstr>Arial Unicode MS</vt:lpstr>
      <vt:lpstr>Calibri Light</vt:lpstr>
      <vt:lpstr>Calibri</vt:lpstr>
      <vt:lpstr>Times New Roman</vt:lpstr>
      <vt:lpstr>Courier New</vt:lpstr>
      <vt:lpstr>Sylfaen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google1585500291</cp:lastModifiedBy>
  <cp:revision>15</cp:revision>
  <dcterms:created xsi:type="dcterms:W3CDTF">2020-11-28T07:47:00Z</dcterms:created>
  <dcterms:modified xsi:type="dcterms:W3CDTF">2020-12-12T11:10:52Z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