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8" r:id="rId5"/>
    <p:sldId id="259" r:id="rId6"/>
    <p:sldId id="260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 dirty="0">
                <a:latin typeface="Agency FB" panose="020B0503020202020204" pitchFamily="34" charset="0"/>
                <a:sym typeface="+mn-ea"/>
              </a:rPr>
            </a:br>
            <a:r>
              <a:rPr lang="en-US" altLang="en-IN" sz="3200" dirty="0">
                <a:latin typeface="Agency FB" panose="020B0503020202020204" pitchFamily="34" charset="0"/>
                <a:sym typeface="+mn-ea"/>
              </a:rPr>
              <a:t>TEst -1</a:t>
            </a:r>
            <a:br>
              <a:rPr lang="en-US" altLang="en-IN" sz="3200" dirty="0">
                <a:latin typeface="Agency FB" panose="020B0503020202020204" pitchFamily="34" charset="0"/>
                <a:sym typeface="+mn-ea"/>
              </a:rPr>
            </a:b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  <a:endParaRPr lang="en-US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  <a:endParaRPr lang="en-IN" dirty="0"/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  <a:endParaRPr lang="en-IN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  <a:endParaRPr lang="en-IN" b="1" dirty="0">
              <a:solidFill>
                <a:srgbClr val="1F1F1F"/>
              </a:solidFill>
              <a:latin typeface="Open Sans"/>
              <a:cs typeface="Comic Sans MS" panose="030F0702030302020204" charset="0"/>
            </a:endParaRP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  <a:endParaRPr lang="en-IN" alt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  <a:endParaRPr lang="en-IN" altLang="en-US" sz="16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  <a:endParaRPr lang="en-US" sz="2000" b="1" dirty="0" err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  <a:endParaRPr lang="en-IN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  <a:endParaRPr lang="en-US" dirty="0"/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  <a:endParaRPr lang="en-US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4200</Words>
  <Application>WPS Presentation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Agency FB</vt:lpstr>
      <vt:lpstr>Trebuchet MS</vt:lpstr>
      <vt:lpstr>Comic Sans MS</vt:lpstr>
      <vt:lpstr>Open Sans</vt:lpstr>
      <vt:lpstr>Segoe Print</vt:lpstr>
      <vt:lpstr>Brush Script MT</vt:lpstr>
      <vt:lpstr>Mongolian Baiti</vt:lpstr>
      <vt:lpstr>Rockwell Extra Bold</vt:lpstr>
      <vt:lpstr>Arial Black</vt:lpstr>
      <vt:lpstr>Microsoft YaHei</vt:lpstr>
      <vt:lpstr>Arial Unicode MS</vt:lpstr>
      <vt:lpstr>Calibri Light</vt:lpstr>
      <vt:lpstr>Retrospect</vt:lpstr>
      <vt:lpstr> Deep Learning Specialisation TOPICS COVERED TEst 1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Admin</cp:lastModifiedBy>
  <cp:revision>37</cp:revision>
  <dcterms:created xsi:type="dcterms:W3CDTF">2020-09-11T17:59:00Z</dcterms:created>
  <dcterms:modified xsi:type="dcterms:W3CDTF">2020-09-28T14:56:48Z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