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3" r:id="rId3"/>
    <p:sldId id="264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E5010-996C-4390-879B-A2327BEEF9C4}"/>
              </a:ext>
            </a:extLst>
          </p:cNvPr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5084A-7A60-4A4F-8EB7-AD2336963883}"/>
              </a:ext>
            </a:extLst>
          </p:cNvPr>
          <p:cNvSpPr txBox="1"/>
          <p:nvPr/>
        </p:nvSpPr>
        <p:spPr>
          <a:xfrm>
            <a:off x="8974732" y="60932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Abhishek Rao</a:t>
            </a:r>
          </a:p>
        </p:txBody>
      </p:sp>
    </p:spTree>
    <p:extLst>
      <p:ext uri="{BB962C8B-B14F-4D97-AF65-F5344CB8AC3E}">
        <p14:creationId xmlns:p14="http://schemas.microsoft.com/office/powerpoint/2010/main" val="22368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6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Euphemia</vt:lpstr>
      <vt:lpstr>Times New Roman</vt:lpstr>
      <vt:lpstr>Math 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Abhishek rao</cp:lastModifiedBy>
  <cp:revision>4</cp:revision>
  <dcterms:created xsi:type="dcterms:W3CDTF">2020-10-05T09:51:44Z</dcterms:created>
  <dcterms:modified xsi:type="dcterms:W3CDTF">2020-10-05T10:30:30Z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