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770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91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062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38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6715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80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43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888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064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F69E87-21EE-4BF0-8847-205AB327FE1A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1CC13-527B-497F-A805-E8D6D10EC6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945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9E87-21EE-4BF0-8847-205AB327FE1A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CC13-527B-497F-A805-E8D6D10EC6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079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69E87-21EE-4BF0-8847-205AB327FE1A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61CC13-527B-497F-A805-E8D6D10EC6B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600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roll.in/article/843911/how-memes-have-made-it-easier-to-spread-anger-and-hat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047B3-FA6F-40D3-8643-6BAD6F314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xmlns="" val="40144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ADCA5-95FA-4757-BB98-C99F8185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Hateful Memes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E405DD-0DA4-448A-BC5C-D96CD6E2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Hateful Memes</a:t>
            </a:r>
          </a:p>
          <a:p>
            <a:endParaRPr lang="en-IN" dirty="0"/>
          </a:p>
        </p:txBody>
      </p:sp>
      <p:pic>
        <p:nvPicPr>
          <p:cNvPr id="4" name="Picture 3" descr="mem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5" y="2236763"/>
            <a:ext cx="3727939" cy="393895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148775" y="3446586"/>
            <a:ext cx="1195754" cy="73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mem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033" y="2405575"/>
            <a:ext cx="4316511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3164" y="1899138"/>
            <a:ext cx="178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Hateful Memes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458265" y="1800666"/>
            <a:ext cx="399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vs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9936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281354"/>
            <a:ext cx="231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Rise of memes</a:t>
            </a:r>
            <a:endParaRPr lang="en-IN" sz="2800" dirty="0"/>
          </a:p>
        </p:txBody>
      </p:sp>
      <p:pic>
        <p:nvPicPr>
          <p:cNvPr id="3" name="Picture 2" descr="mem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3" y="815627"/>
            <a:ext cx="10818055" cy="53281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4061" y="562708"/>
            <a:ext cx="559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to classify between hateful memes and fine memes?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19" y="1322362"/>
            <a:ext cx="7272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How memes have made it easier to spread anger and hate?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647375-2A83-4CFE-BA92-82A5B8D8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Available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BBF42C-ACEE-434B-AE68-D4BF8BE1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3020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done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40</Words>
  <Application>Microsoft Office PowerPoint</Application>
  <PresentationFormat>Custom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Literature Survey</vt:lpstr>
      <vt:lpstr>Hateful Memes</vt:lpstr>
      <vt:lpstr>Slide 3</vt:lpstr>
      <vt:lpstr>Slide 4</vt:lpstr>
      <vt:lpstr>Datasets Available</vt:lpstr>
      <vt:lpstr>Works done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Abhishek rao</dc:creator>
  <cp:lastModifiedBy>USER</cp:lastModifiedBy>
  <cp:revision>9</cp:revision>
  <dcterms:created xsi:type="dcterms:W3CDTF">2020-10-24T06:44:46Z</dcterms:created>
  <dcterms:modified xsi:type="dcterms:W3CDTF">2020-10-24T07:52:48Z</dcterms:modified>
</cp:coreProperties>
</file>