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4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5"/>
        <p:guide pos="283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696C064A-D61B-4B21-B757-51A9B82445B8}" type="datetimeFigureOut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Varun Bohara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50305E07-67EA-4042-A3F6-853A8AD8D209}" type="slidenum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3EFD42F7-718C-4B98-AAEC-167E6DDD60A7}" type="datetimeFigureOut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0"/>
            <a:r>
              <a:rPr lang="en-US" altLang="zh-CN"/>
              <a:t>Second level</a:t>
            </a:r>
            <a:endParaRPr lang="en-US" altLang="zh-CN"/>
          </a:p>
          <a:p>
            <a:pPr lvl="2" indent="0"/>
            <a:r>
              <a:rPr lang="en-US" altLang="zh-CN"/>
              <a:t>Third level</a:t>
            </a:r>
            <a:endParaRPr lang="en-US" altLang="zh-CN"/>
          </a:p>
          <a:p>
            <a:pPr lvl="3" indent="0"/>
            <a:r>
              <a:rPr lang="en-US" altLang="zh-CN"/>
              <a:t>Fourth level</a:t>
            </a:r>
            <a:endParaRPr lang="en-US" altLang="zh-CN"/>
          </a:p>
          <a:p>
            <a:pPr lvl="4" indent="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r>
              <a:rPr lang="en-US" strike="noStrike" noProof="1">
                <a:latin typeface="Arial" panose="020B0604020202020204" pitchFamily="34" charset="0"/>
                <a:ea typeface="+mn-ea"/>
                <a:cs typeface="+mn-cs"/>
              </a:rPr>
              <a:t>Varun Bohara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21B2AA4F-B828-4D7C-AFD3-893933DAFCB4}" type="slidenum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1143000"/>
          </a:xfrm>
        </p:spPr>
        <p:txBody>
          <a:bodyPr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Problem Statement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5910" y="2519045"/>
            <a:ext cx="76968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  <a:sym typeface="+mn-ea"/>
              </a:rPr>
              <a:t>To develop a multimodal architecture which classifies the</a:t>
            </a:r>
            <a:endParaRPr lang="en-US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  <a:sym typeface="+mn-ea"/>
            </a:endParaRPr>
          </a:p>
          <a:p>
            <a:r>
              <a:rPr lang="en-US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  <a:sym typeface="+mn-ea"/>
              </a:rPr>
              <a:t>memes among the 6 labels</a:t>
            </a:r>
            <a:endParaRPr lang="en-US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  <a:sym typeface="+mn-ea"/>
            </a:endParaRPr>
          </a:p>
          <a:p>
            <a:endParaRPr lang="en-US">
              <a:latin typeface="Georgia" panose="02040502050405020303" charset="0"/>
              <a:ea typeface="SimSun" panose="02010600030101010101" pitchFamily="2" charset="-122"/>
              <a:cs typeface="Georgia" panose="02040502050405020303" charset="0"/>
              <a:sym typeface="+mn-ea"/>
            </a:endParaRPr>
          </a:p>
          <a:p>
            <a:r>
              <a:rPr lang="en-US">
                <a:latin typeface="Georgia" panose="02040502050405020303" charset="0"/>
                <a:ea typeface="SimSun" panose="02010600030101010101" pitchFamily="2" charset="-122"/>
                <a:cs typeface="Georgia" panose="02040502050405020303" charset="0"/>
                <a:sym typeface="+mn-ea"/>
              </a:rPr>
              <a:t>Once the meme is given as an input the output will be 3 labels among the 6 labels which are:</a:t>
            </a:r>
            <a:endParaRPr lang="en-US" b="0">
              <a:solidFill>
                <a:srgbClr val="000000"/>
              </a:solidFill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solidFill>
                  <a:srgbClr val="00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0 - NotHate, 1 - Racist, 2 - Sexist, 3 - Homophobe, 4 - Religion, 5 - OtherHate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18160" y="4011295"/>
            <a:ext cx="68707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Input: 2 image patches, one is the anchor image patch while the other is the query image patch.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Given the 2 image patches, the network needs to predict the relative position of the query image patch with respect to the anchor image patch.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Thus, this problem can be modelled as an 8-way classification problem, since there are 8 possible locations for a query image, given an anchor.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And, the label for this task can be automatically generated by feeding the relative position of query patch with respect to the anchor.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73405" y="249555"/>
            <a:ext cx="7310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Pretext task for Images 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160" y="795655"/>
            <a:ext cx="4816475" cy="3010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"/>
            <a:ext cx="8229600" cy="4525963"/>
          </a:xfrm>
        </p:spPr>
        <p:txBody>
          <a:bodyPr/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We can evaluate the effectiveness of the learned visual representations by checking nearest neighbours for a given image patch basis feature representations provided by the network. For computing nearest neighbours of a given image patch</a:t>
            </a:r>
            <a:endParaRPr lang="en-US" sz="1600"/>
          </a:p>
          <a:p>
            <a:pPr lvl="1"/>
            <a:r>
              <a:rPr lang="en-US" sz="1400"/>
              <a:t>Compute the CNN features for all images in the dataset, that will act as the sample pool for retrieval.</a:t>
            </a:r>
            <a:endParaRPr lang="en-US" sz="1400"/>
          </a:p>
          <a:p>
            <a:pPr lvl="1"/>
            <a:r>
              <a:rPr lang="en-US" sz="1400"/>
              <a:t>Compute CNN features for the required image patch.</a:t>
            </a:r>
            <a:endParaRPr lang="en-US" sz="1400"/>
          </a:p>
          <a:p>
            <a:pPr lvl="1"/>
            <a:r>
              <a:rPr lang="en-US" sz="1400"/>
              <a:t>Identify nearest neighbours for the feature vector of the required image, from the pool of feature vectors of images available.</a:t>
            </a: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457200" y="4691380"/>
            <a:ext cx="74726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Pretext tasks vary greatly in what they try to predict (difficultly)</a:t>
            </a:r>
            <a:endParaRPr lang="en-US"/>
          </a:p>
          <a:p>
            <a:endParaRPr lang="en-US"/>
          </a:p>
          <a:p>
            <a:r>
              <a:rPr lang="en-US"/>
              <a:t>Relative position is easy since it’s a simple classification</a:t>
            </a:r>
            <a:endParaRPr lang="en-US"/>
          </a:p>
          <a:p>
            <a:r>
              <a:rPr lang="en-US"/>
              <a:t>Masking and fill-in is far harder –&gt; better representation</a:t>
            </a:r>
            <a:endParaRPr lang="en-US"/>
          </a:p>
          <a:p>
            <a:r>
              <a:rPr lang="en-US"/>
              <a:t>Contrastive methods generate even more info than pretext tasks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Presentation</Application>
  <PresentationFormat/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Microsoft YaHei</vt:lpstr>
      <vt:lpstr>Calibri</vt:lpstr>
      <vt:lpstr>Gabriola</vt:lpstr>
      <vt:lpstr>Times New Roman</vt:lpstr>
      <vt:lpstr>Cambria</vt:lpstr>
      <vt:lpstr>Comic Sans MS</vt:lpstr>
      <vt:lpstr>Malgun Gothic Semilight</vt:lpstr>
      <vt:lpstr>Microsoft JhengHei</vt:lpstr>
      <vt:lpstr>Georgia</vt:lpstr>
      <vt:lpstr>Cambria Math</vt:lpstr>
      <vt:lpstr>Sylfaen</vt:lpstr>
      <vt:lpstr>Default Design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Intial Methods </dc:title>
  <dc:creator>Admin</dc:creator>
  <cp:lastModifiedBy>Admin</cp:lastModifiedBy>
  <cp:revision>20</cp:revision>
  <dcterms:created xsi:type="dcterms:W3CDTF">2020-10-22T11:49:44Z</dcterms:created>
  <dcterms:modified xsi:type="dcterms:W3CDTF">2020-12-15T13:10:27Z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