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Merriweather" panose="00000500000000000000"/>
      <p:regular r:id="rId15"/>
    </p:embeddedFont>
    <p:embeddedFont>
      <p:font typeface="Roboto" panose="02000000000000000000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09d20d7a1_0_4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09d20d7a1_0_4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9d20d7a1_0_4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9d20d7a1_0_4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9d20d7a1_0_4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09d20d7a1_0_4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9d20d7a1_0_5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9d20d7a1_0_5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9d20d7a1_0_5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9d20d7a1_0_5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9d20d7a1_0_5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9d20d7a1_0_5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9d20d7a1_0_5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9d20d7a1_0_5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IDEAS FOR PROBLEM STATEMENT</a:t>
            </a:r>
            <a:endParaRPr lang="en-US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5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6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7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8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9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0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Presentation</Application>
  <PresentationFormat/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Merriweather</vt:lpstr>
      <vt:lpstr>Roboto</vt:lpstr>
      <vt:lpstr>Microsoft YaHei</vt:lpstr>
      <vt:lpstr>Arial Unicode MS</vt:lpstr>
      <vt:lpstr>Paradigm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1</cp:revision>
  <dcterms:created xsi:type="dcterms:W3CDTF">2020-10-10T12:56:05Z</dcterms:created>
  <dcterms:modified xsi:type="dcterms:W3CDTF">2020-10-10T12:56:06Z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