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predict_github_issues_embold_sponsored_hackathon/overview" TargetMode="External"/><Relationship Id="rId2" Type="http://schemas.openxmlformats.org/officeDocument/2006/relationships/hyperlink" Target="https://www.kaggle.com/hsankesara/flickr-imag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</a:p>
          <a:p>
            <a:pPr marL="0" indent="0">
              <a:buNone/>
            </a:pPr>
            <a:r>
              <a:rPr lang="en-US" sz="1800" b="1" dirty="0"/>
              <a:t>3.      Richter's Predictor: Modeling Earthquake Damage</a:t>
            </a:r>
          </a:p>
          <a:p>
            <a:pPr marL="0" indent="0">
              <a:buNone/>
            </a:pPr>
            <a:r>
              <a:rPr lang="en-US" sz="1200" dirty="0"/>
              <a:t>              Based on aspects of building location and construction, your goal is to predict the level of damage to buildings </a:t>
            </a:r>
          </a:p>
          <a:p>
            <a:pPr marL="0" indent="0">
              <a:buNone/>
            </a:pPr>
            <a:r>
              <a:rPr lang="en-US" sz="1200" dirty="0"/>
              <a:t>              caused by the 2015 Gorkha earthquake in Nepal.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807A-EB17-47C7-AFFF-E81B8A86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2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3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886093939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Communications and Dialogues</vt:lpstr>
      <vt:lpstr>IDEAS FOR 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8</cp:revision>
  <dcterms:created xsi:type="dcterms:W3CDTF">2020-09-28T15:57:00Z</dcterms:created>
  <dcterms:modified xsi:type="dcterms:W3CDTF">2020-10-03T09:04:43Z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