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2" r:id="rId2"/>
    <p:sldId id="263" r:id="rId3"/>
    <p:sldId id="264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46" d="100"/>
          <a:sy n="46" d="100"/>
        </p:scale>
        <p:origin x="62" y="133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E5010-996C-4390-879B-A2327BEEF9C4}"/>
              </a:ext>
            </a:extLst>
          </p:cNvPr>
          <p:cNvSpPr txBox="1"/>
          <p:nvPr/>
        </p:nvSpPr>
        <p:spPr>
          <a:xfrm>
            <a:off x="2638028" y="305966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IDEAS FOR 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7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Euphemia</vt:lpstr>
      <vt:lpstr>Math 16x9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Abhishek rao</cp:lastModifiedBy>
  <cp:revision>2</cp:revision>
  <dcterms:created xsi:type="dcterms:W3CDTF">2020-10-05T09:51:44Z</dcterms:created>
  <dcterms:modified xsi:type="dcterms:W3CDTF">2020-10-05T10:13:27Z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