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3"/>
    <p:sldId id="263" r:id="rId4"/>
    <p:sldId id="264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95" d="100"/>
          <a:sy n="95" d="100"/>
        </p:scale>
        <p:origin x="67" y="26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200140" y="5589270"/>
            <a:ext cx="368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yes- varun bohara branch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068695" y="5134610"/>
            <a:ext cx="3209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yes  from abhishek as well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77</Words>
  <Application>WPS Presentation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Euphemia</vt:lpstr>
      <vt:lpstr>Segoe Print</vt:lpstr>
      <vt:lpstr>Times New Roman</vt:lpstr>
      <vt:lpstr>Microsoft YaHei</vt:lpstr>
      <vt:lpstr>Arial Unicode MS</vt:lpstr>
      <vt:lpstr>Math 16x9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Admin</cp:lastModifiedBy>
  <cp:revision>8</cp:revision>
  <dcterms:created xsi:type="dcterms:W3CDTF">2020-10-05T09:51:00Z</dcterms:created>
  <dcterms:modified xsi:type="dcterms:W3CDTF">2020-10-05T11:01:49Z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