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63" r:id="rId4"/>
    <p:sldId id="264" r:id="rId5"/>
    <p:sldId id="265" r:id="rId6"/>
    <p:sldId id="267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64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/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/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00140" y="5589270"/>
            <a:ext cx="368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Madhurika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16395" y="4025265"/>
            <a:ext cx="904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Sakshi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/>
        </p:nvSpPr>
        <p:spPr>
          <a:xfrm>
            <a:off x="1593215" y="314325"/>
            <a:ext cx="978281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r>
              <a:rPr lang="en-US" sz="1600"/>
              <a:t>Quick Draw</a:t>
            </a:r>
            <a:endParaRPr lang="en-US" sz="1600"/>
          </a:p>
          <a:p>
            <a:pPr lvl="1"/>
            <a:r>
              <a:rPr lang="en-US" sz="1370"/>
              <a:t>These doodles are a unique data set that can </a:t>
            </a:r>
            <a:endParaRPr lang="en-US" sz="1370"/>
          </a:p>
          <a:p>
            <a:pPr lvl="2"/>
            <a:r>
              <a:rPr lang="en-US" sz="1140"/>
              <a:t>help developers train new neural networks,</a:t>
            </a:r>
            <a:endParaRPr lang="en-US" sz="1140"/>
          </a:p>
          <a:p>
            <a:pPr lvl="2"/>
            <a:r>
              <a:rPr lang="en-US" sz="1140"/>
              <a:t>help researchers see patterns in how people around the world draw, </a:t>
            </a:r>
            <a:endParaRPr lang="en-US" sz="1140"/>
          </a:p>
          <a:p>
            <a:pPr lvl="2"/>
            <a:r>
              <a:rPr lang="en-US" sz="1140"/>
              <a:t>and help artists create things we haven’t begun to think of.</a:t>
            </a:r>
            <a:endParaRPr lang="en-US" sz="1140"/>
          </a:p>
          <a:p>
            <a:r>
              <a:rPr lang="en-US" sz="900"/>
              <a:t>https://quickdraw.withgoogle.com/data</a:t>
            </a:r>
            <a:endParaRPr lang="en-US" sz="900"/>
          </a:p>
          <a:p>
            <a:r>
              <a:rPr lang="en-US" sz="900"/>
              <a:t>https://github.com/googlecreativelab/quickdraw-dataset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	Varun Bohara</a:t>
            </a:r>
            <a:endParaRPr lang="en-US"/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n/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  <a:endParaRPr lang="en-US" sz="1400">
              <a:ln/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  <a:endParaRPr lang="en-US" sz="1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		Varun Bohara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22295" y="3086735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abhishek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1372</Words>
  <Application>WPS Presentation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Euphemia</vt:lpstr>
      <vt:lpstr>Segoe Print</vt:lpstr>
      <vt:lpstr>Times New Roman</vt:lpstr>
      <vt:lpstr>Microsoft YaHei</vt:lpstr>
      <vt:lpstr>Arial Unicode MS</vt:lpstr>
      <vt:lpstr>Comic Sans MS</vt:lpstr>
      <vt:lpstr>Math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Admin</cp:lastModifiedBy>
  <cp:revision>10</cp:revision>
  <dcterms:created xsi:type="dcterms:W3CDTF">2020-10-05T09:51:00Z</dcterms:created>
  <dcterms:modified xsi:type="dcterms:W3CDTF">2020-10-05T11:56:50Z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