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71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61290" y="194945"/>
            <a:ext cx="1187894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What are we doing ?</a:t>
            </a:r>
          </a:p>
          <a:p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Problem statement </a:t>
            </a: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Given the MMHS which is having 6 labels , after performing certain methodology we should be able to predict among the 6 labels to the facebook dataset .</a:t>
            </a: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</a:p>
          <a:p>
            <a:r>
              <a:rPr lang="en-US" sz="20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Once the meme is given as an input the output will be 3 labels among those 6 labels which are:</a:t>
            </a:r>
            <a:endParaRPr lang="en-US" sz="1400" b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400" b="0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</a:rPr>
              <a:t>0 - NotHate, 1 - Racist, 2 - Sexist, 3 - Homophobe, 4 - Religion, 5 - OtherHate</a:t>
            </a:r>
            <a:endParaRPr lang="en-US" sz="2800" b="0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</a:endParaRPr>
          </a:p>
          <a:p>
            <a:r>
              <a:rPr lang="en-US" sz="2800" b="0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52" y="1918063"/>
            <a:ext cx="132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83314" y="1293223"/>
            <a:ext cx="52832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 to perform an Auxiliary task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5677631" y="1861094"/>
            <a:ext cx="381000" cy="2641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Brace 4"/>
          <p:cNvSpPr/>
          <p:nvPr/>
        </p:nvSpPr>
        <p:spPr>
          <a:xfrm rot="16200000">
            <a:off x="8187145" y="2013495"/>
            <a:ext cx="381000" cy="233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99429" y="3304903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of source data 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3749" y="3291840"/>
            <a:ext cx="273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Auxiliary task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830251" y="4757058"/>
            <a:ext cx="132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09440" y="4238897"/>
            <a:ext cx="48260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 for 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5154" y="4386943"/>
            <a:ext cx="172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Labels of Target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547725" y="5255986"/>
            <a:ext cx="381000" cy="1978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/>
          <p:cNvSpPr/>
          <p:nvPr/>
        </p:nvSpPr>
        <p:spPr>
          <a:xfrm rot="16200000">
            <a:off x="7713255" y="5150758"/>
            <a:ext cx="381000" cy="2219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847737" y="6488668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Target Data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112001" y="6488668"/>
            <a:ext cx="294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Predictive task on Target data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17601" y="152400"/>
            <a:ext cx="379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Self supervised Learning</a:t>
            </a:r>
            <a:endParaRPr lang="en-IN" sz="28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65714" y="2201091"/>
            <a:ext cx="1117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151051" y="5061858"/>
            <a:ext cx="1258389" cy="1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61566" y="4963886"/>
            <a:ext cx="9927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514" y="91440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Pre-training step: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52845" y="3600995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Fine-Tuning step: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5695406" y="3931920"/>
            <a:ext cx="5747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457200"/>
            <a:ext cx="649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Auxiliary tasks </a:t>
            </a:r>
            <a:r>
              <a:rPr lang="en-US" sz="2800" dirty="0" smtClean="0"/>
              <a:t>– Image Data Augmentation</a:t>
            </a:r>
            <a:endParaRPr lang="en-IN" sz="2800" dirty="0"/>
          </a:p>
        </p:txBody>
      </p:sp>
      <p:pic>
        <p:nvPicPr>
          <p:cNvPr id="3" name="Picture 2" descr="Image inpainting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1" y="1905001"/>
            <a:ext cx="2857500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800" y="137160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Inpainting </a:t>
            </a:r>
            <a:endParaRPr lang="en-IN" dirty="0"/>
          </a:p>
        </p:txBody>
      </p:sp>
      <p:pic>
        <p:nvPicPr>
          <p:cNvPr id="5" name="Picture 4" descr="Screenshot (160).png"/>
          <p:cNvPicPr>
            <a:picLocks noChangeAspect="1"/>
          </p:cNvPicPr>
          <p:nvPr/>
        </p:nvPicPr>
        <p:blipFill>
          <a:blip r:embed="rId3"/>
          <a:srcRect l="18333" t="18874" r="19167" b="17391"/>
          <a:stretch>
            <a:fillRect/>
          </a:stretch>
        </p:blipFill>
        <p:spPr>
          <a:xfrm>
            <a:off x="4673600" y="1752600"/>
            <a:ext cx="75184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9200" y="129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Transformation</a:t>
            </a:r>
            <a:endParaRPr lang="en-IN" dirty="0"/>
          </a:p>
        </p:txBody>
      </p:sp>
      <p:pic>
        <p:nvPicPr>
          <p:cNvPr id="7" name="Picture 6" descr="Screenshot (161).png"/>
          <p:cNvPicPr>
            <a:picLocks noChangeAspect="1"/>
          </p:cNvPicPr>
          <p:nvPr/>
        </p:nvPicPr>
        <p:blipFill>
          <a:blip r:embed="rId4"/>
          <a:srcRect l="9167" t="42589" r="48333" b="32214"/>
          <a:stretch>
            <a:fillRect/>
          </a:stretch>
        </p:blipFill>
        <p:spPr>
          <a:xfrm>
            <a:off x="508000" y="5181600"/>
            <a:ext cx="73152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1" y="4724400"/>
            <a:ext cx="29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Image colorization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IN" altLang="en-US" b="1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145</Words>
  <Application>WPS Presentation</Application>
  <PresentationFormat>Custom</PresentationFormat>
  <Paragraphs>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HOME</dc:creator>
  <cp:lastModifiedBy>USER</cp:lastModifiedBy>
  <cp:revision>16</cp:revision>
  <dcterms:created xsi:type="dcterms:W3CDTF">2020-11-28T07:47:00Z</dcterms:created>
  <dcterms:modified xsi:type="dcterms:W3CDTF">2020-12-12T12:32:47Z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