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74" r:id="rId3"/>
    <p:sldId id="272" r:id="rId4"/>
    <p:sldId id="273" r:id="rId5"/>
    <p:sldId id="278" r:id="rId6"/>
    <p:sldId id="281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1143000"/>
          </a:xfrm>
        </p:spPr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5910" y="2519045"/>
            <a:ext cx="76968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To develop a multimodal architecture which classifies the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memes among the 6 labels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Once the meme is given as an input the output will be 3 labels among the 6 labels which are:</a:t>
            </a:r>
            <a:endParaRPr lang="en-US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0 - NotHate, 1 - Racist, 2 - Sexist, 3 - Homophobe, 4 - Religion, 5 - OtherHate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18160" y="4011295"/>
            <a:ext cx="68707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Input: 2 image patches, one is the anchor image patch while the other is the query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Given the 2 image patches, the network needs to predict the relative position of the query image patch with respect to the anchor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Thus, this problem can be modelled as an 8-way classification problem, since there are 8 possible locations for a query image, given an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And, the label for this task can be automatically generated by feeding the relative position of query patch with respect to the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3405" y="249555"/>
            <a:ext cx="731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Pretext task for Images 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795655"/>
            <a:ext cx="481647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"/>
            <a:ext cx="8229600" cy="4525963"/>
          </a:xfrm>
        </p:spPr>
        <p:txBody>
          <a:bodyPr/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We can evaluate the effectiveness of the learned visual representations by checking nearest neighbours for a given image patch basis feature representations provided by the network. For computing nearest neighbours of a given image patch</a:t>
            </a:r>
            <a:endParaRPr lang="en-US" sz="1600"/>
          </a:p>
          <a:p>
            <a:pPr lvl="1"/>
            <a:r>
              <a:rPr lang="en-US" sz="1400"/>
              <a:t>Compute the CNN features for all images in the dataset, that will act as the sample pool for retrieval.</a:t>
            </a:r>
            <a:endParaRPr lang="en-US" sz="1400"/>
          </a:p>
          <a:p>
            <a:pPr lvl="1"/>
            <a:r>
              <a:rPr lang="en-US" sz="1400"/>
              <a:t>Compute CNN features for the required image patch.</a:t>
            </a:r>
            <a:endParaRPr lang="en-US" sz="1400"/>
          </a:p>
          <a:p>
            <a:pPr lvl="1"/>
            <a:r>
              <a:rPr lang="en-US" sz="1400"/>
              <a:t>Identify nearest neighbours for the feature vector of the required image, from the pool of feature vectors of images available.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57200" y="4691380"/>
            <a:ext cx="74726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Pretext tasks vary greatly in what they try to predict (difficultly)</a:t>
            </a:r>
            <a:endParaRPr lang="en-US"/>
          </a:p>
          <a:p>
            <a:endParaRPr lang="en-US"/>
          </a:p>
          <a:p>
            <a:r>
              <a:rPr lang="en-US"/>
              <a:t>Relative position is easy since it’s a simple classification</a:t>
            </a:r>
            <a:endParaRPr lang="en-US"/>
          </a:p>
          <a:p>
            <a:r>
              <a:rPr lang="en-US"/>
              <a:t>Masking and fill-in is far harder –&gt; better representation</a:t>
            </a:r>
            <a:endParaRPr lang="en-US"/>
          </a:p>
          <a:p>
            <a:r>
              <a:rPr lang="en-US"/>
              <a:t>Contrastive methods generate even more info than pretext tasks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0" y="1466215"/>
            <a:ext cx="8339455" cy="994410"/>
          </a:xfrm>
        </p:spPr>
        <p:txBody>
          <a:bodyPr>
            <a:normAutofit fontScale="90000"/>
          </a:bodyPr>
          <a:p>
            <a:pPr algn="l"/>
            <a:r>
              <a:rPr 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Pretext task  </a:t>
            </a:r>
            <a:r>
              <a:rPr lang="en-IN" alt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for text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5100"/>
            <a:ext cx="7886700" cy="2689384"/>
          </a:xfrm>
        </p:spPr>
        <p:txBody>
          <a:bodyPr>
            <a:normAutofit/>
          </a:bodyPr>
          <a:p>
            <a:r>
              <a:rPr lang="en-US" sz="1800"/>
              <a:t>N</a:t>
            </a:r>
            <a:r>
              <a:rPr lang="en-IN" altLang="en-US" sz="1800"/>
              <a:t>ext Sentence Prediction</a:t>
            </a:r>
            <a:endParaRPr lang="en-US" sz="1800"/>
          </a:p>
          <a:p>
            <a:r>
              <a:rPr lang="en-US" sz="1800" b="1"/>
              <a:t>Masked language modelling</a:t>
            </a:r>
            <a:endParaRPr lang="en-US" sz="1800" b="1"/>
          </a:p>
          <a:p>
            <a:r>
              <a:rPr lang="en-US" sz="1800"/>
              <a:t>Sentence order prediction</a:t>
            </a:r>
            <a:endParaRPr lang="en-US" sz="1800"/>
          </a:p>
          <a:p>
            <a:r>
              <a:rPr lang="en-US" sz="1800" b="1"/>
              <a:t>Center </a:t>
            </a:r>
            <a:r>
              <a:rPr lang="en-US" sz="1800" b="1">
                <a:sym typeface="+mn-ea"/>
              </a:rPr>
              <a:t>word prediction</a:t>
            </a:r>
            <a:endParaRPr lang="en-US" sz="1800" b="1"/>
          </a:p>
          <a:p>
            <a:r>
              <a:rPr lang="en-IN" altLang="en-US" sz="1800"/>
              <a:t>N</a:t>
            </a:r>
            <a:r>
              <a:rPr lang="en-US" sz="1800"/>
              <a:t>eighbour word prediction</a:t>
            </a:r>
            <a:endParaRPr lang="en-US" sz="1800"/>
          </a:p>
          <a:p>
            <a:r>
              <a:rPr lang="en-US" sz="1800"/>
              <a:t>Sentence prediction</a:t>
            </a:r>
            <a:endParaRPr lang="en-US" sz="1800"/>
          </a:p>
          <a:p>
            <a:r>
              <a:rPr lang="en-US" sz="1800"/>
              <a:t>Document rotation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45000" cy="4526280"/>
          </a:xfrm>
        </p:spPr>
        <p:txBody>
          <a:bodyPr>
            <a:normAutofit lnSpcReduction="20000"/>
          </a:bodyPr>
          <a:p>
            <a:r>
              <a:rPr lang="en-IN" altLang="en-US"/>
              <a:t>Center word prediction</a:t>
            </a:r>
            <a:endParaRPr lang="en-IN" altLang="en-US"/>
          </a:p>
          <a:p>
            <a:endParaRPr lang="en-IN" altLang="en-US" sz="36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 sz="2800"/>
              <a:t>Masked language modeling</a:t>
            </a:r>
            <a:endParaRPr lang="en-IN" altLang="en-US" sz="2800"/>
          </a:p>
          <a:p>
            <a:endParaRPr lang="en-IN" altLang="en-US" sz="2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5080" y="1113790"/>
            <a:ext cx="5151120" cy="1951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5" y="4181475"/>
            <a:ext cx="5173345" cy="1701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WPS Presentation</Application>
  <PresentationFormat/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Default Design</vt:lpstr>
      <vt:lpstr>Problem Statement </vt:lpstr>
      <vt:lpstr>PowerPoint 演示文稿</vt:lpstr>
      <vt:lpstr>PowerPoint 演示文稿</vt:lpstr>
      <vt:lpstr>Pretext task / auxiliary task / Pre-training task for text </vt:lpstr>
      <vt:lpstr>For text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Intial Methods </dc:title>
  <dc:creator>Admin</dc:creator>
  <cp:lastModifiedBy>Madhurika Ganiger</cp:lastModifiedBy>
  <cp:revision>21</cp:revision>
  <dcterms:created xsi:type="dcterms:W3CDTF">2020-10-22T11:49:00Z</dcterms:created>
  <dcterms:modified xsi:type="dcterms:W3CDTF">2020-12-15T13:17:20Z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