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howGuides="1">
      <p:cViewPr varScale="1">
        <p:scale>
          <a:sx n="95" d="100"/>
          <a:sy n="95" d="100"/>
        </p:scale>
        <p:origin x="53" y="216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/>
              <a:t>  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These doodles are a unique data set that can: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help 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  and help artists create things we haven’t begun to think of.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</a:t>
            </a:r>
            <a:r>
              <a:rPr lang="en-US" sz="2000" dirty="0">
                <a:hlinkClick r:id="rId2"/>
              </a:rPr>
              <a:t>https://quickdraw.withgoogle.com/data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3"/>
              </a:rPr>
              <a:t>  The Neural Integration of Speaker and Message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4"/>
              </a:rPr>
              <a:t>  On-line Integration of Semantic Information from Speech and Gesture: Insights from Event-related Brain Potentials</a:t>
            </a:r>
            <a:r>
              <a:rPr lang="en-US" sz="2000" b="1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b="1" dirty="0">
                <a:hlinkClick r:id="rId5"/>
              </a:rPr>
              <a:t>  When Language Meets Action: The Neural Integration of Gesture and Speech</a:t>
            </a:r>
            <a:r>
              <a:rPr lang="en-US" sz="2000" b="1" dirty="0"/>
              <a:t>  </a:t>
            </a:r>
          </a:p>
          <a:p>
            <a:r>
              <a:rPr lang="en-US" sz="2000" dirty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rticle 1</a:t>
            </a:r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394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Euphemia</vt:lpstr>
      <vt:lpstr>Times New Roman</vt:lpstr>
      <vt:lpstr>Wingdings</vt:lpstr>
      <vt:lpstr>Math 16x9</vt:lpstr>
      <vt:lpstr>PowerPoint Presentation</vt:lpstr>
      <vt:lpstr>PowerPoint Presentation</vt:lpstr>
      <vt:lpstr>PowerPoint Presentation</vt:lpstr>
      <vt:lpstr>Combating On​line Ho​st​ile Posts in ​Regional L​anguages dur​ing Emerge​ncy Si​tuation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Abhishek rao</cp:lastModifiedBy>
  <cp:revision>19</cp:revision>
  <dcterms:created xsi:type="dcterms:W3CDTF">2020-10-05T09:51:00Z</dcterms:created>
  <dcterms:modified xsi:type="dcterms:W3CDTF">2020-10-05T14:01:09Z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