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5A93-03F7-482E-8689-FC73D01E3F6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FB658-CF60-4FED-A5A6-E5C90FAA09A4}">
      <dgm:prSet/>
      <dgm:spPr/>
      <dgm:t>
        <a:bodyPr/>
        <a:lstStyle/>
        <a:p>
          <a:pPr>
            <a:defRPr b="1"/>
          </a:pPr>
          <a:r>
            <a:rPr lang="en-US" dirty="0"/>
            <a:t>6:30 – 6:50</a:t>
          </a:r>
        </a:p>
      </dgm:t>
    </dgm:pt>
    <dgm:pt modelId="{89101E2A-022B-4DBB-B845-B3FC5CEFE5DB}" type="parTrans" cxnId="{5B577D6C-4037-4D17-BB7C-AE9E0F58EA8D}">
      <dgm:prSet/>
      <dgm:spPr/>
      <dgm:t>
        <a:bodyPr/>
        <a:lstStyle/>
        <a:p>
          <a:endParaRPr lang="en-US"/>
        </a:p>
      </dgm:t>
    </dgm:pt>
    <dgm:pt modelId="{7C148589-940D-4F3B-8DB9-80E18460EBCF}" type="sibTrans" cxnId="{5B577D6C-4037-4D17-BB7C-AE9E0F58EA8D}">
      <dgm:prSet/>
      <dgm:spPr/>
      <dgm:t>
        <a:bodyPr/>
        <a:lstStyle/>
        <a:p>
          <a:endParaRPr lang="en-US"/>
        </a:p>
      </dgm:t>
    </dgm:pt>
    <dgm:pt modelId="{F1B91396-46E2-44B5-A38A-32AC46B76F17}">
      <dgm:prSet/>
      <dgm:spPr/>
      <dgm:t>
        <a:bodyPr/>
        <a:lstStyle/>
        <a:p>
          <a:r>
            <a:rPr lang="en-US" dirty="0"/>
            <a:t>Review Midterm</a:t>
          </a:r>
        </a:p>
      </dgm:t>
    </dgm:pt>
    <dgm:pt modelId="{A038E725-A803-4105-87E5-EF49641B138E}" type="parTrans" cxnId="{BB2C2B3A-336E-4592-A321-43EE67A501C1}">
      <dgm:prSet/>
      <dgm:spPr/>
      <dgm:t>
        <a:bodyPr/>
        <a:lstStyle/>
        <a:p>
          <a:endParaRPr lang="en-US"/>
        </a:p>
      </dgm:t>
    </dgm:pt>
    <dgm:pt modelId="{70EB572A-57F9-4BDC-B91B-FE17FD6C3980}" type="sibTrans" cxnId="{BB2C2B3A-336E-4592-A321-43EE67A501C1}">
      <dgm:prSet/>
      <dgm:spPr/>
      <dgm:t>
        <a:bodyPr/>
        <a:lstStyle/>
        <a:p>
          <a:endParaRPr lang="en-US"/>
        </a:p>
      </dgm:t>
    </dgm:pt>
    <dgm:pt modelId="{14ACB194-71BB-4898-9B67-2FA6DBE5C2D8}">
      <dgm:prSet/>
      <dgm:spPr/>
      <dgm:t>
        <a:bodyPr/>
        <a:lstStyle/>
        <a:p>
          <a:pPr>
            <a:defRPr b="1"/>
          </a:pPr>
          <a:r>
            <a:rPr lang="en-US" dirty="0"/>
            <a:t>6:50-7:30</a:t>
          </a:r>
        </a:p>
      </dgm:t>
    </dgm:pt>
    <dgm:pt modelId="{0396E420-C8A6-49E4-8A2D-7E9AA234E3F6}" type="parTrans" cxnId="{68F0E109-5639-49AA-BC29-1AC9EE39C4BE}">
      <dgm:prSet/>
      <dgm:spPr/>
      <dgm:t>
        <a:bodyPr/>
        <a:lstStyle/>
        <a:p>
          <a:endParaRPr lang="en-US"/>
        </a:p>
      </dgm:t>
    </dgm:pt>
    <dgm:pt modelId="{0AA59406-80B3-407F-8B1E-BCDA3CF3FE09}" type="sibTrans" cxnId="{68F0E109-5639-49AA-BC29-1AC9EE39C4BE}">
      <dgm:prSet/>
      <dgm:spPr/>
      <dgm:t>
        <a:bodyPr/>
        <a:lstStyle/>
        <a:p>
          <a:endParaRPr lang="en-US"/>
        </a:p>
      </dgm:t>
    </dgm:pt>
    <dgm:pt modelId="{06C9E34C-7860-4C1E-940F-FFB6C9A496A0}">
      <dgm:prSet/>
      <dgm:spPr/>
      <dgm:t>
        <a:bodyPr/>
        <a:lstStyle/>
        <a:p>
          <a:r>
            <a:rPr lang="en-US" dirty="0"/>
            <a:t>Word2vec and Glove</a:t>
          </a:r>
        </a:p>
      </dgm:t>
    </dgm:pt>
    <dgm:pt modelId="{565AD4ED-C3E1-416D-823F-4A2E20633575}" type="parTrans" cxnId="{FB08DCF1-7A64-4824-9C52-84CDDCC9ED88}">
      <dgm:prSet/>
      <dgm:spPr/>
      <dgm:t>
        <a:bodyPr/>
        <a:lstStyle/>
        <a:p>
          <a:endParaRPr lang="en-US"/>
        </a:p>
      </dgm:t>
    </dgm:pt>
    <dgm:pt modelId="{84539939-3AF2-4655-98AE-9666E9EF7D9B}" type="sibTrans" cxnId="{FB08DCF1-7A64-4824-9C52-84CDDCC9ED88}">
      <dgm:prSet/>
      <dgm:spPr/>
      <dgm:t>
        <a:bodyPr/>
        <a:lstStyle/>
        <a:p>
          <a:endParaRPr lang="en-US"/>
        </a:p>
      </dgm:t>
    </dgm:pt>
    <dgm:pt modelId="{95783E4C-4F5D-4E20-AA6C-5C5F9BAC7BCC}">
      <dgm:prSet/>
      <dgm:spPr/>
      <dgm:t>
        <a:bodyPr/>
        <a:lstStyle/>
        <a:p>
          <a:pPr>
            <a:defRPr b="1"/>
          </a:pPr>
          <a:r>
            <a:rPr lang="en-US" dirty="0"/>
            <a:t>7:30 – 7:35</a:t>
          </a:r>
        </a:p>
      </dgm:t>
    </dgm:pt>
    <dgm:pt modelId="{7E62BF07-2F5E-429D-992A-6BB21D119521}" type="parTrans" cxnId="{B2CF8A5C-F732-4E28-9355-D8F562A17657}">
      <dgm:prSet/>
      <dgm:spPr/>
      <dgm:t>
        <a:bodyPr/>
        <a:lstStyle/>
        <a:p>
          <a:endParaRPr lang="en-US"/>
        </a:p>
      </dgm:t>
    </dgm:pt>
    <dgm:pt modelId="{4F788C91-04BF-4F5E-91DD-86DC96D26CCE}" type="sibTrans" cxnId="{B2CF8A5C-F732-4E28-9355-D8F562A17657}">
      <dgm:prSet/>
      <dgm:spPr/>
      <dgm:t>
        <a:bodyPr/>
        <a:lstStyle/>
        <a:p>
          <a:endParaRPr lang="en-US"/>
        </a:p>
      </dgm:t>
    </dgm:pt>
    <dgm:pt modelId="{C1CCD10E-08BE-4B0C-BCD9-42298DEC7D72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DFBCA570-59DC-4B2C-A3F9-D0665B2C3C25}" type="parTrans" cxnId="{3ED9773C-FC72-4D99-A81F-D8083BD1582F}">
      <dgm:prSet/>
      <dgm:spPr/>
      <dgm:t>
        <a:bodyPr/>
        <a:lstStyle/>
        <a:p>
          <a:endParaRPr lang="en-US"/>
        </a:p>
      </dgm:t>
    </dgm:pt>
    <dgm:pt modelId="{C842B9F2-135D-47E0-95B9-A55C39CA7CA5}" type="sibTrans" cxnId="{3ED9773C-FC72-4D99-A81F-D8083BD1582F}">
      <dgm:prSet/>
      <dgm:spPr/>
      <dgm:t>
        <a:bodyPr/>
        <a:lstStyle/>
        <a:p>
          <a:endParaRPr lang="en-US"/>
        </a:p>
      </dgm:t>
    </dgm:pt>
    <dgm:pt modelId="{E3332335-6BE2-4250-AFA3-A105A753BC3B}">
      <dgm:prSet/>
      <dgm:spPr/>
      <dgm:t>
        <a:bodyPr/>
        <a:lstStyle/>
        <a:p>
          <a:pPr>
            <a:defRPr b="1"/>
          </a:pPr>
          <a:r>
            <a:rPr lang="en-US" dirty="0"/>
            <a:t>8:00</a:t>
          </a:r>
          <a:r>
            <a:rPr lang="en-US" baseline="0" dirty="0"/>
            <a:t> – 8:30</a:t>
          </a:r>
          <a:endParaRPr lang="en-US" dirty="0"/>
        </a:p>
      </dgm:t>
    </dgm:pt>
    <dgm:pt modelId="{4889459F-8E46-4126-8474-5A8162E4EEAD}" type="parTrans" cxnId="{74481C92-F648-41CC-BDDC-506612896087}">
      <dgm:prSet/>
      <dgm:spPr/>
      <dgm:t>
        <a:bodyPr/>
        <a:lstStyle/>
        <a:p>
          <a:endParaRPr lang="en-US"/>
        </a:p>
      </dgm:t>
    </dgm:pt>
    <dgm:pt modelId="{E1067A30-0930-4725-AA68-73584DD68042}" type="sibTrans" cxnId="{74481C92-F648-41CC-BDDC-506612896087}">
      <dgm:prSet/>
      <dgm:spPr/>
      <dgm:t>
        <a:bodyPr/>
        <a:lstStyle/>
        <a:p>
          <a:endParaRPr lang="en-US"/>
        </a:p>
      </dgm:t>
    </dgm:pt>
    <dgm:pt modelId="{D4E8DD25-287B-401B-916E-8213B98F4FB4}">
      <dgm:prSet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CFD8CF4B-18BE-4243-A5D7-CA662ACCC854}" type="parTrans" cxnId="{B668CE4D-8F35-4E6F-9F05-CCD0A8E3F05F}">
      <dgm:prSet/>
      <dgm:spPr/>
      <dgm:t>
        <a:bodyPr/>
        <a:lstStyle/>
        <a:p>
          <a:endParaRPr lang="en-US"/>
        </a:p>
      </dgm:t>
    </dgm:pt>
    <dgm:pt modelId="{3BCE52B0-BEEB-43C0-89DA-A3B566124EF5}" type="sibTrans" cxnId="{B668CE4D-8F35-4E6F-9F05-CCD0A8E3F05F}">
      <dgm:prSet/>
      <dgm:spPr/>
      <dgm:t>
        <a:bodyPr/>
        <a:lstStyle/>
        <a:p>
          <a:endParaRPr lang="en-US"/>
        </a:p>
      </dgm:t>
    </dgm:pt>
    <dgm:pt modelId="{AAE2FA83-1ECE-4F35-BAB4-BAB3F59366A2}">
      <dgm:prSet/>
      <dgm:spPr/>
      <dgm:t>
        <a:bodyPr/>
        <a:lstStyle/>
        <a:p>
          <a:pPr>
            <a:defRPr b="1"/>
          </a:pPr>
          <a:r>
            <a:rPr lang="en-US" dirty="0"/>
            <a:t>8:30 – 8:35</a:t>
          </a:r>
        </a:p>
      </dgm:t>
    </dgm:pt>
    <dgm:pt modelId="{F698E5BF-F28F-4488-AC43-9B17D39CE369}" type="parTrans" cxnId="{F70C98EE-984D-4CE7-8103-E1663DCF4E37}">
      <dgm:prSet/>
      <dgm:spPr/>
      <dgm:t>
        <a:bodyPr/>
        <a:lstStyle/>
        <a:p>
          <a:endParaRPr lang="en-US"/>
        </a:p>
      </dgm:t>
    </dgm:pt>
    <dgm:pt modelId="{1D02C316-1FD5-4A38-8132-25EAFA73E0BE}" type="sibTrans" cxnId="{F70C98EE-984D-4CE7-8103-E1663DCF4E37}">
      <dgm:prSet/>
      <dgm:spPr/>
      <dgm:t>
        <a:bodyPr/>
        <a:lstStyle/>
        <a:p>
          <a:endParaRPr lang="en-US"/>
        </a:p>
      </dgm:t>
    </dgm:pt>
    <dgm:pt modelId="{52E94BAB-8563-4481-9C0E-087C99469781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AA9DAAE8-B54B-49B6-B0C7-D9B7B244467E}" type="parTrans" cxnId="{461ABE48-9253-44DE-9564-7DB0F46297B7}">
      <dgm:prSet/>
      <dgm:spPr/>
      <dgm:t>
        <a:bodyPr/>
        <a:lstStyle/>
        <a:p>
          <a:endParaRPr lang="en-US"/>
        </a:p>
      </dgm:t>
    </dgm:pt>
    <dgm:pt modelId="{CB5F91C1-6897-451C-A4BB-B3AE4731C893}" type="sibTrans" cxnId="{461ABE48-9253-44DE-9564-7DB0F46297B7}">
      <dgm:prSet/>
      <dgm:spPr/>
      <dgm:t>
        <a:bodyPr/>
        <a:lstStyle/>
        <a:p>
          <a:endParaRPr lang="en-US"/>
        </a:p>
      </dgm:t>
    </dgm:pt>
    <dgm:pt modelId="{7E061A6D-4FA9-424F-809B-8A36C3990A0B}">
      <dgm:prSet/>
      <dgm:spPr/>
      <dgm:t>
        <a:bodyPr/>
        <a:lstStyle/>
        <a:p>
          <a:pPr>
            <a:defRPr b="1"/>
          </a:pPr>
          <a:r>
            <a:rPr lang="en-US" dirty="0"/>
            <a:t>8:35 – 9:00</a:t>
          </a:r>
        </a:p>
      </dgm:t>
    </dgm:pt>
    <dgm:pt modelId="{6AC2448D-8DB7-4605-A597-AD4A6F99D5D8}" type="parTrans" cxnId="{523B9D31-7247-45F4-9E99-1AE7FE09AE3D}">
      <dgm:prSet/>
      <dgm:spPr/>
      <dgm:t>
        <a:bodyPr/>
        <a:lstStyle/>
        <a:p>
          <a:endParaRPr lang="en-US"/>
        </a:p>
      </dgm:t>
    </dgm:pt>
    <dgm:pt modelId="{A4DF0605-AB97-4986-A7E6-69268083955B}" type="sibTrans" cxnId="{523B9D31-7247-45F4-9E99-1AE7FE09AE3D}">
      <dgm:prSet/>
      <dgm:spPr/>
      <dgm:t>
        <a:bodyPr/>
        <a:lstStyle/>
        <a:p>
          <a:endParaRPr lang="en-US"/>
        </a:p>
      </dgm:t>
    </dgm:pt>
    <dgm:pt modelId="{9229360C-D23C-4295-97E9-C65FF4F004C4}">
      <dgm:prSet/>
      <dgm:spPr/>
      <dgm:t>
        <a:bodyPr/>
        <a:lstStyle/>
        <a:p>
          <a:r>
            <a:rPr lang="en-US" dirty="0"/>
            <a:t>Exercise II</a:t>
          </a:r>
        </a:p>
      </dgm:t>
    </dgm:pt>
    <dgm:pt modelId="{87D01176-0569-4148-9CA0-783F5082E46C}" type="parTrans" cxnId="{A8F568D5-5275-48D6-9105-561E550BDB90}">
      <dgm:prSet/>
      <dgm:spPr/>
      <dgm:t>
        <a:bodyPr/>
        <a:lstStyle/>
        <a:p>
          <a:endParaRPr lang="en-US"/>
        </a:p>
      </dgm:t>
    </dgm:pt>
    <dgm:pt modelId="{C0444064-C984-4FF9-BEF3-BC7016545DB1}" type="sibTrans" cxnId="{A8F568D5-5275-48D6-9105-561E550BDB90}">
      <dgm:prSet/>
      <dgm:spPr/>
      <dgm:t>
        <a:bodyPr/>
        <a:lstStyle/>
        <a:p>
          <a:endParaRPr lang="en-US"/>
        </a:p>
      </dgm:t>
    </dgm:pt>
    <dgm:pt modelId="{47123E12-51A5-484C-BFBF-655EC6F195BA}">
      <dgm:prSet/>
      <dgm:spPr/>
      <dgm:t>
        <a:bodyPr/>
        <a:lstStyle/>
        <a:p>
          <a:pPr>
            <a:defRPr b="1"/>
          </a:pPr>
          <a:r>
            <a:rPr lang="en-US" dirty="0"/>
            <a:t>9:00 – 9:20</a:t>
          </a:r>
        </a:p>
      </dgm:t>
    </dgm:pt>
    <dgm:pt modelId="{659BDCD6-FB53-419E-B8E1-677B78243819}" type="parTrans" cxnId="{5EB1301A-262D-4AAE-9D04-FD7AE062E2AC}">
      <dgm:prSet/>
      <dgm:spPr/>
      <dgm:t>
        <a:bodyPr/>
        <a:lstStyle/>
        <a:p>
          <a:endParaRPr lang="en-US"/>
        </a:p>
      </dgm:t>
    </dgm:pt>
    <dgm:pt modelId="{E3109E92-431E-40B4-8E01-DD0AD7031544}" type="sibTrans" cxnId="{5EB1301A-262D-4AAE-9D04-FD7AE062E2AC}">
      <dgm:prSet/>
      <dgm:spPr/>
      <dgm:t>
        <a:bodyPr/>
        <a:lstStyle/>
        <a:p>
          <a:endParaRPr lang="en-US"/>
        </a:p>
      </dgm:t>
    </dgm:pt>
    <dgm:pt modelId="{D731AEE7-7DF9-464F-BEE8-3B8D020BEC08}">
      <dgm:prSet/>
      <dgm:spPr/>
      <dgm:t>
        <a:bodyPr/>
        <a:lstStyle/>
        <a:p>
          <a:r>
            <a:rPr lang="en-US" dirty="0"/>
            <a:t>Group Project Walkthrough</a:t>
          </a:r>
        </a:p>
      </dgm:t>
    </dgm:pt>
    <dgm:pt modelId="{D55BF8DC-3370-4F4F-B21D-0C385B55C83A}" type="parTrans" cxnId="{7B0C2303-9CBD-44F1-99AE-1F80CDD1CC93}">
      <dgm:prSet/>
      <dgm:spPr/>
      <dgm:t>
        <a:bodyPr/>
        <a:lstStyle/>
        <a:p>
          <a:endParaRPr lang="en-US"/>
        </a:p>
      </dgm:t>
    </dgm:pt>
    <dgm:pt modelId="{840C928E-9E67-46CD-962B-C000F37C0815}" type="sibTrans" cxnId="{7B0C2303-9CBD-44F1-99AE-1F80CDD1CC93}">
      <dgm:prSet/>
      <dgm:spPr/>
      <dgm:t>
        <a:bodyPr/>
        <a:lstStyle/>
        <a:p>
          <a:endParaRPr lang="en-US"/>
        </a:p>
      </dgm:t>
    </dgm:pt>
    <dgm:pt modelId="{4853A949-DDD4-1949-B0C3-BF0D83FA67D9}">
      <dgm:prSet/>
      <dgm:spPr/>
      <dgm:t>
        <a:bodyPr/>
        <a:lstStyle/>
        <a:p>
          <a:pPr>
            <a:defRPr b="1"/>
          </a:pPr>
          <a:r>
            <a:rPr lang="en-US" dirty="0"/>
            <a:t>7:35 – 8:00</a:t>
          </a:r>
        </a:p>
      </dgm:t>
    </dgm:pt>
    <dgm:pt modelId="{0A084ED2-CD77-AF4B-83FC-812CBEA50109}" type="parTrans" cxnId="{7D1594D3-3CD6-604D-802A-1F856F90A88E}">
      <dgm:prSet/>
      <dgm:spPr/>
      <dgm:t>
        <a:bodyPr/>
        <a:lstStyle/>
        <a:p>
          <a:endParaRPr lang="en-US"/>
        </a:p>
      </dgm:t>
    </dgm:pt>
    <dgm:pt modelId="{CED1AC68-1991-4C44-B349-AC7EA3C9F3D5}" type="sibTrans" cxnId="{7D1594D3-3CD6-604D-802A-1F856F90A88E}">
      <dgm:prSet/>
      <dgm:spPr/>
      <dgm:t>
        <a:bodyPr/>
        <a:lstStyle/>
        <a:p>
          <a:endParaRPr lang="en-US"/>
        </a:p>
      </dgm:t>
    </dgm:pt>
    <dgm:pt modelId="{A751261B-B468-0147-AC51-DB58D6CBB734}">
      <dgm:prSet/>
      <dgm:spPr/>
      <dgm:t>
        <a:bodyPr/>
        <a:lstStyle/>
        <a:p>
          <a:r>
            <a:rPr lang="en-US" dirty="0"/>
            <a:t>Exercise 1</a:t>
          </a:r>
        </a:p>
      </dgm:t>
    </dgm:pt>
    <dgm:pt modelId="{0448FD1A-A3C0-F144-B432-A2316AB80C3B}" type="parTrans" cxnId="{B9D4E447-E4DD-8F48-AD18-A4451FBC2C54}">
      <dgm:prSet/>
      <dgm:spPr/>
      <dgm:t>
        <a:bodyPr/>
        <a:lstStyle/>
        <a:p>
          <a:endParaRPr lang="en-US"/>
        </a:p>
      </dgm:t>
    </dgm:pt>
    <dgm:pt modelId="{F384D291-1589-B14B-9577-BAAD372F44E9}" type="sibTrans" cxnId="{B9D4E447-E4DD-8F48-AD18-A4451FBC2C54}">
      <dgm:prSet/>
      <dgm:spPr/>
      <dgm:t>
        <a:bodyPr/>
        <a:lstStyle/>
        <a:p>
          <a:endParaRPr lang="en-US"/>
        </a:p>
      </dgm:t>
    </dgm:pt>
    <dgm:pt modelId="{6556D8B6-D927-D14F-B0CB-4EFA10655043}" type="pres">
      <dgm:prSet presAssocID="{B9745A93-03F7-482E-8689-FC73D01E3F69}" presName="root" presStyleCnt="0">
        <dgm:presLayoutVars>
          <dgm:chMax/>
          <dgm:chPref/>
          <dgm:animLvl val="lvl"/>
        </dgm:presLayoutVars>
      </dgm:prSet>
      <dgm:spPr/>
    </dgm:pt>
    <dgm:pt modelId="{BC9B15E6-B076-7D43-AC22-1E6F9A3ED6B4}" type="pres">
      <dgm:prSet presAssocID="{B9745A93-03F7-482E-8689-FC73D01E3F69}" presName="divider" presStyleLbl="fgAcc1" presStyleIdx="0" presStyleCnt="1"/>
      <dgm:spPr/>
    </dgm:pt>
    <dgm:pt modelId="{ED39A619-2033-0443-A069-3E84D984F371}" type="pres">
      <dgm:prSet presAssocID="{B9745A93-03F7-482E-8689-FC73D01E3F69}" presName="nodes" presStyleCnt="0">
        <dgm:presLayoutVars>
          <dgm:chMax/>
          <dgm:chPref/>
          <dgm:animLvl val="lvl"/>
        </dgm:presLayoutVars>
      </dgm:prSet>
      <dgm:spPr/>
    </dgm:pt>
    <dgm:pt modelId="{E29B42D8-8DE6-1E46-82CD-FD7D695DB26B}" type="pres">
      <dgm:prSet presAssocID="{B54FB658-CF60-4FED-A5A6-E5C90FAA09A4}" presName="composite" presStyleCnt="0"/>
      <dgm:spPr/>
    </dgm:pt>
    <dgm:pt modelId="{0C6CB82B-4D38-FB41-9004-7E2E848613E5}" type="pres">
      <dgm:prSet presAssocID="{B54FB658-CF60-4FED-A5A6-E5C90FAA09A4}" presName="L1TextContainer" presStyleLbl="alignNode1" presStyleIdx="0" presStyleCnt="8">
        <dgm:presLayoutVars>
          <dgm:chMax val="1"/>
          <dgm:chPref val="1"/>
          <dgm:bulletEnabled val="1"/>
        </dgm:presLayoutVars>
      </dgm:prSet>
      <dgm:spPr/>
    </dgm:pt>
    <dgm:pt modelId="{FA89530A-EA7C-3642-AB5D-62AF8FD95DCA}" type="pres">
      <dgm:prSet presAssocID="{B54FB658-CF60-4FED-A5A6-E5C90FAA09A4}" presName="L2TextContainerWrapper" presStyleCnt="0">
        <dgm:presLayoutVars>
          <dgm:bulletEnabled val="1"/>
        </dgm:presLayoutVars>
      </dgm:prSet>
      <dgm:spPr/>
    </dgm:pt>
    <dgm:pt modelId="{38C1D5C2-CF61-104E-B50F-5E8379136A44}" type="pres">
      <dgm:prSet presAssocID="{B54FB658-CF60-4FED-A5A6-E5C90FAA09A4}" presName="L2TextContainer" presStyleLbl="bgAccFollowNode1" presStyleIdx="0" presStyleCnt="8"/>
      <dgm:spPr/>
    </dgm:pt>
    <dgm:pt modelId="{67D76671-A70B-0D45-9F74-8F635FB6A9B4}" type="pres">
      <dgm:prSet presAssocID="{B54FB658-CF60-4FED-A5A6-E5C90FAA09A4}" presName="FlexibleEmptyPlaceHolder" presStyleCnt="0"/>
      <dgm:spPr/>
    </dgm:pt>
    <dgm:pt modelId="{EFACDE30-CEEC-DA47-AF73-AAFC1F550F19}" type="pres">
      <dgm:prSet presAssocID="{B54FB658-CF60-4FED-A5A6-E5C90FAA09A4}" presName="ConnectLine" presStyleLbl="sibTrans1D1" presStyleIdx="0" presStyleCnt="8"/>
      <dgm:spPr/>
    </dgm:pt>
    <dgm:pt modelId="{3F47A702-F3BF-714E-9DC2-F4F2BDFDC762}" type="pres">
      <dgm:prSet presAssocID="{B54FB658-CF60-4FED-A5A6-E5C90FAA09A4}" presName="ConnectorPoint" presStyleLbl="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C3B10A-A57F-2D48-ABE1-F8DEF7509A84}" type="pres">
      <dgm:prSet presAssocID="{B54FB658-CF60-4FED-A5A6-E5C90FAA09A4}" presName="EmptyPlaceHolder" presStyleCnt="0"/>
      <dgm:spPr/>
    </dgm:pt>
    <dgm:pt modelId="{7AA04798-7C8B-9C41-B810-9F3D2AFA2324}" type="pres">
      <dgm:prSet presAssocID="{7C148589-940D-4F3B-8DB9-80E18460EBCF}" presName="spaceBetweenRectangles" presStyleCnt="0"/>
      <dgm:spPr/>
    </dgm:pt>
    <dgm:pt modelId="{1661FB86-BCBF-464E-A5B0-30B606A3A693}" type="pres">
      <dgm:prSet presAssocID="{14ACB194-71BB-4898-9B67-2FA6DBE5C2D8}" presName="composite" presStyleCnt="0"/>
      <dgm:spPr/>
    </dgm:pt>
    <dgm:pt modelId="{A3C2AA3A-380A-C242-82D4-FF1DFDFE96DC}" type="pres">
      <dgm:prSet presAssocID="{14ACB194-71BB-4898-9B67-2FA6DBE5C2D8}" presName="L1TextContainer" presStyleLbl="alignNode1" presStyleIdx="1" presStyleCnt="8">
        <dgm:presLayoutVars>
          <dgm:chMax val="1"/>
          <dgm:chPref val="1"/>
          <dgm:bulletEnabled val="1"/>
        </dgm:presLayoutVars>
      </dgm:prSet>
      <dgm:spPr/>
    </dgm:pt>
    <dgm:pt modelId="{7420E017-782E-1740-A0D8-8E42F2E5270E}" type="pres">
      <dgm:prSet presAssocID="{14ACB194-71BB-4898-9B67-2FA6DBE5C2D8}" presName="L2TextContainerWrapper" presStyleCnt="0">
        <dgm:presLayoutVars>
          <dgm:bulletEnabled val="1"/>
        </dgm:presLayoutVars>
      </dgm:prSet>
      <dgm:spPr/>
    </dgm:pt>
    <dgm:pt modelId="{87A2D70A-2FE6-624A-ACA6-67ED5F1CB006}" type="pres">
      <dgm:prSet presAssocID="{14ACB194-71BB-4898-9B67-2FA6DBE5C2D8}" presName="L2TextContainer" presStyleLbl="bgAccFollowNode1" presStyleIdx="1" presStyleCnt="8"/>
      <dgm:spPr/>
    </dgm:pt>
    <dgm:pt modelId="{9826383F-3A6A-744D-B576-B610FD3561E5}" type="pres">
      <dgm:prSet presAssocID="{14ACB194-71BB-4898-9B67-2FA6DBE5C2D8}" presName="FlexibleEmptyPlaceHolder" presStyleCnt="0"/>
      <dgm:spPr/>
    </dgm:pt>
    <dgm:pt modelId="{AAF71D0A-EDA1-9D46-9D4A-79946F543362}" type="pres">
      <dgm:prSet presAssocID="{14ACB194-71BB-4898-9B67-2FA6DBE5C2D8}" presName="ConnectLine" presStyleLbl="sibTrans1D1" presStyleIdx="1" presStyleCnt="8"/>
      <dgm:spPr/>
    </dgm:pt>
    <dgm:pt modelId="{976E72B8-99D6-0640-813C-95E96BB76C17}" type="pres">
      <dgm:prSet presAssocID="{14ACB194-71BB-4898-9B67-2FA6DBE5C2D8}" presName="ConnectorPoint" presStyleLbl="node1" presStyleIdx="1" presStyleCnt="8"/>
      <dgm:spPr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0846524-1683-484C-A8CE-E80F2103F385}" type="pres">
      <dgm:prSet presAssocID="{14ACB194-71BB-4898-9B67-2FA6DBE5C2D8}" presName="EmptyPlaceHolder" presStyleCnt="0"/>
      <dgm:spPr/>
    </dgm:pt>
    <dgm:pt modelId="{EB7B5460-5629-B446-AD33-E3EC165005C4}" type="pres">
      <dgm:prSet presAssocID="{0AA59406-80B3-407F-8B1E-BCDA3CF3FE09}" presName="spaceBetweenRectangles" presStyleCnt="0"/>
      <dgm:spPr/>
    </dgm:pt>
    <dgm:pt modelId="{5ED6B1C6-E9EC-994E-8149-780940166967}" type="pres">
      <dgm:prSet presAssocID="{95783E4C-4F5D-4E20-AA6C-5C5F9BAC7BCC}" presName="composite" presStyleCnt="0"/>
      <dgm:spPr/>
    </dgm:pt>
    <dgm:pt modelId="{7AE95C9B-1BCE-9148-88A1-5F5A460FF7AF}" type="pres">
      <dgm:prSet presAssocID="{95783E4C-4F5D-4E20-AA6C-5C5F9BAC7BCC}" presName="L1TextContainer" presStyleLbl="alignNode1" presStyleIdx="2" presStyleCnt="8">
        <dgm:presLayoutVars>
          <dgm:chMax val="1"/>
          <dgm:chPref val="1"/>
          <dgm:bulletEnabled val="1"/>
        </dgm:presLayoutVars>
      </dgm:prSet>
      <dgm:spPr/>
    </dgm:pt>
    <dgm:pt modelId="{545F07BF-8EC4-9F4E-A623-96DBC46FC0DE}" type="pres">
      <dgm:prSet presAssocID="{95783E4C-4F5D-4E20-AA6C-5C5F9BAC7BCC}" presName="L2TextContainerWrapper" presStyleCnt="0">
        <dgm:presLayoutVars>
          <dgm:bulletEnabled val="1"/>
        </dgm:presLayoutVars>
      </dgm:prSet>
      <dgm:spPr/>
    </dgm:pt>
    <dgm:pt modelId="{F6717096-E83B-C745-8025-6DCAFB62E5BF}" type="pres">
      <dgm:prSet presAssocID="{95783E4C-4F5D-4E20-AA6C-5C5F9BAC7BCC}" presName="L2TextContainer" presStyleLbl="bgAccFollowNode1" presStyleIdx="2" presStyleCnt="8"/>
      <dgm:spPr/>
    </dgm:pt>
    <dgm:pt modelId="{44A3755A-682A-D44B-8193-1AFC6A279F12}" type="pres">
      <dgm:prSet presAssocID="{95783E4C-4F5D-4E20-AA6C-5C5F9BAC7BCC}" presName="FlexibleEmptyPlaceHolder" presStyleCnt="0"/>
      <dgm:spPr/>
    </dgm:pt>
    <dgm:pt modelId="{E80CAB82-90E5-A34A-97E5-D162134ACAF2}" type="pres">
      <dgm:prSet presAssocID="{95783E4C-4F5D-4E20-AA6C-5C5F9BAC7BCC}" presName="ConnectLine" presStyleLbl="sibTrans1D1" presStyleIdx="2" presStyleCnt="8"/>
      <dgm:spPr/>
    </dgm:pt>
    <dgm:pt modelId="{5C911806-BFFB-FC4B-A224-067D91E1E064}" type="pres">
      <dgm:prSet presAssocID="{95783E4C-4F5D-4E20-AA6C-5C5F9BAC7BCC}" presName="ConnectorPoint" presStyleLbl="node1" presStyleIdx="2" presStyleCnt="8"/>
      <dgm:spPr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94CC4FF-B190-DE40-BA2B-9BFCF4DFF484}" type="pres">
      <dgm:prSet presAssocID="{95783E4C-4F5D-4E20-AA6C-5C5F9BAC7BCC}" presName="EmptyPlaceHolder" presStyleCnt="0"/>
      <dgm:spPr/>
    </dgm:pt>
    <dgm:pt modelId="{1FDEAF1D-7EED-D94B-887C-A4CA1678AE39}" type="pres">
      <dgm:prSet presAssocID="{4F788C91-04BF-4F5E-91DD-86DC96D26CCE}" presName="spaceBetweenRectangles" presStyleCnt="0"/>
      <dgm:spPr/>
    </dgm:pt>
    <dgm:pt modelId="{8468C9F9-8606-FF48-A074-CE4B01F7A8F3}" type="pres">
      <dgm:prSet presAssocID="{4853A949-DDD4-1949-B0C3-BF0D83FA67D9}" presName="composite" presStyleCnt="0"/>
      <dgm:spPr/>
    </dgm:pt>
    <dgm:pt modelId="{DD7F2F79-31F5-0E43-9E09-817CD22A2E97}" type="pres">
      <dgm:prSet presAssocID="{4853A949-DDD4-1949-B0C3-BF0D83FA67D9}" presName="L1TextContainer" presStyleLbl="alignNode1" presStyleIdx="3" presStyleCnt="8">
        <dgm:presLayoutVars>
          <dgm:chMax val="1"/>
          <dgm:chPref val="1"/>
          <dgm:bulletEnabled val="1"/>
        </dgm:presLayoutVars>
      </dgm:prSet>
      <dgm:spPr/>
    </dgm:pt>
    <dgm:pt modelId="{CC410A1F-127F-4048-9A04-3A19DADDE362}" type="pres">
      <dgm:prSet presAssocID="{4853A949-DDD4-1949-B0C3-BF0D83FA67D9}" presName="L2TextContainerWrapper" presStyleCnt="0">
        <dgm:presLayoutVars>
          <dgm:bulletEnabled val="1"/>
        </dgm:presLayoutVars>
      </dgm:prSet>
      <dgm:spPr/>
    </dgm:pt>
    <dgm:pt modelId="{F3E731BF-201C-6F4C-8A91-66AA0F233088}" type="pres">
      <dgm:prSet presAssocID="{4853A949-DDD4-1949-B0C3-BF0D83FA67D9}" presName="L2TextContainer" presStyleLbl="bgAccFollowNode1" presStyleIdx="3" presStyleCnt="8"/>
      <dgm:spPr/>
    </dgm:pt>
    <dgm:pt modelId="{C1B70C97-EACE-B04E-96BA-D39CB8BA6182}" type="pres">
      <dgm:prSet presAssocID="{4853A949-DDD4-1949-B0C3-BF0D83FA67D9}" presName="FlexibleEmptyPlaceHolder" presStyleCnt="0"/>
      <dgm:spPr/>
    </dgm:pt>
    <dgm:pt modelId="{4551124C-9BE5-EC4A-8B49-66B6ACDE31C6}" type="pres">
      <dgm:prSet presAssocID="{4853A949-DDD4-1949-B0C3-BF0D83FA67D9}" presName="ConnectLine" presStyleLbl="sibTrans1D1" presStyleIdx="3" presStyleCnt="8"/>
      <dgm:spPr/>
    </dgm:pt>
    <dgm:pt modelId="{EB850F0B-C261-844F-AA19-D873E9C68AAB}" type="pres">
      <dgm:prSet presAssocID="{4853A949-DDD4-1949-B0C3-BF0D83FA67D9}" presName="ConnectorPoint" presStyleLbl="node1" presStyleIdx="3" presStyleCnt="8"/>
      <dgm:spPr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BF814C0-FEC2-2C43-8651-E42503DD4865}" type="pres">
      <dgm:prSet presAssocID="{4853A949-DDD4-1949-B0C3-BF0D83FA67D9}" presName="EmptyPlaceHolder" presStyleCnt="0"/>
      <dgm:spPr/>
    </dgm:pt>
    <dgm:pt modelId="{9A147666-F5FF-1E49-9EF3-1BB55CA892E4}" type="pres">
      <dgm:prSet presAssocID="{CED1AC68-1991-4C44-B349-AC7EA3C9F3D5}" presName="spaceBetweenRectangles" presStyleCnt="0"/>
      <dgm:spPr/>
    </dgm:pt>
    <dgm:pt modelId="{40F5C037-8E84-3E48-9405-7F53CC3AC10E}" type="pres">
      <dgm:prSet presAssocID="{E3332335-6BE2-4250-AFA3-A105A753BC3B}" presName="composite" presStyleCnt="0"/>
      <dgm:spPr/>
    </dgm:pt>
    <dgm:pt modelId="{ED60FC82-8C8D-CF4F-97C9-3394EBEAFF8A}" type="pres">
      <dgm:prSet presAssocID="{E3332335-6BE2-4250-AFA3-A105A753BC3B}" presName="L1TextContainer" presStyleLbl="alignNode1" presStyleIdx="4" presStyleCnt="8">
        <dgm:presLayoutVars>
          <dgm:chMax val="1"/>
          <dgm:chPref val="1"/>
          <dgm:bulletEnabled val="1"/>
        </dgm:presLayoutVars>
      </dgm:prSet>
      <dgm:spPr/>
    </dgm:pt>
    <dgm:pt modelId="{23E23043-7760-9B4D-A333-A44986312554}" type="pres">
      <dgm:prSet presAssocID="{E3332335-6BE2-4250-AFA3-A105A753BC3B}" presName="L2TextContainerWrapper" presStyleCnt="0">
        <dgm:presLayoutVars>
          <dgm:bulletEnabled val="1"/>
        </dgm:presLayoutVars>
      </dgm:prSet>
      <dgm:spPr/>
    </dgm:pt>
    <dgm:pt modelId="{1A2CE2C5-1944-9A42-B822-093ED8629716}" type="pres">
      <dgm:prSet presAssocID="{E3332335-6BE2-4250-AFA3-A105A753BC3B}" presName="L2TextContainer" presStyleLbl="bgAccFollowNode1" presStyleIdx="4" presStyleCnt="8"/>
      <dgm:spPr/>
    </dgm:pt>
    <dgm:pt modelId="{6A6C5918-25E1-0742-9A7C-C06EE2AFBBBF}" type="pres">
      <dgm:prSet presAssocID="{E3332335-6BE2-4250-AFA3-A105A753BC3B}" presName="FlexibleEmptyPlaceHolder" presStyleCnt="0"/>
      <dgm:spPr/>
    </dgm:pt>
    <dgm:pt modelId="{14919DA7-2AF0-6B49-AE4D-BBFB5951E495}" type="pres">
      <dgm:prSet presAssocID="{E3332335-6BE2-4250-AFA3-A105A753BC3B}" presName="ConnectLine" presStyleLbl="sibTrans1D1" presStyleIdx="4" presStyleCnt="8"/>
      <dgm:spPr/>
    </dgm:pt>
    <dgm:pt modelId="{398674C4-0E16-B040-8725-3FC65E4BA079}" type="pres">
      <dgm:prSet presAssocID="{E3332335-6BE2-4250-AFA3-A105A753BC3B}" presName="ConnectorPoint" presStyleLbl="node1" presStyleIdx="4" presStyleCnt="8"/>
      <dgm:spPr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7D1B7C-1F90-1E4D-AD7F-879EF1353682}" type="pres">
      <dgm:prSet presAssocID="{E3332335-6BE2-4250-AFA3-A105A753BC3B}" presName="EmptyPlaceHolder" presStyleCnt="0"/>
      <dgm:spPr/>
    </dgm:pt>
    <dgm:pt modelId="{AEE00757-3095-E04D-BFAA-7E5314DCA7C1}" type="pres">
      <dgm:prSet presAssocID="{E1067A30-0930-4725-AA68-73584DD68042}" presName="spaceBetweenRectangles" presStyleCnt="0"/>
      <dgm:spPr/>
    </dgm:pt>
    <dgm:pt modelId="{29D6BD3E-1DF5-6C48-B235-7BFF13D9B50E}" type="pres">
      <dgm:prSet presAssocID="{AAE2FA83-1ECE-4F35-BAB4-BAB3F59366A2}" presName="composite" presStyleCnt="0"/>
      <dgm:spPr/>
    </dgm:pt>
    <dgm:pt modelId="{A1D0AF6E-E3A8-B049-B7AB-0DF867DCCAEF}" type="pres">
      <dgm:prSet presAssocID="{AAE2FA83-1ECE-4F35-BAB4-BAB3F59366A2}" presName="L1TextContainer" presStyleLbl="alignNode1" presStyleIdx="5" presStyleCnt="8">
        <dgm:presLayoutVars>
          <dgm:chMax val="1"/>
          <dgm:chPref val="1"/>
          <dgm:bulletEnabled val="1"/>
        </dgm:presLayoutVars>
      </dgm:prSet>
      <dgm:spPr/>
    </dgm:pt>
    <dgm:pt modelId="{48E979AD-D2EC-604D-B627-A50F0AD87297}" type="pres">
      <dgm:prSet presAssocID="{AAE2FA83-1ECE-4F35-BAB4-BAB3F59366A2}" presName="L2TextContainerWrapper" presStyleCnt="0">
        <dgm:presLayoutVars>
          <dgm:bulletEnabled val="1"/>
        </dgm:presLayoutVars>
      </dgm:prSet>
      <dgm:spPr/>
    </dgm:pt>
    <dgm:pt modelId="{F76CAAA2-371D-4A4B-9D68-A16A57FCF9A4}" type="pres">
      <dgm:prSet presAssocID="{AAE2FA83-1ECE-4F35-BAB4-BAB3F59366A2}" presName="L2TextContainer" presStyleLbl="bgAccFollowNode1" presStyleIdx="5" presStyleCnt="8"/>
      <dgm:spPr/>
    </dgm:pt>
    <dgm:pt modelId="{F5EE522B-9308-AE48-99EF-2B1EE025105F}" type="pres">
      <dgm:prSet presAssocID="{AAE2FA83-1ECE-4F35-BAB4-BAB3F59366A2}" presName="FlexibleEmptyPlaceHolder" presStyleCnt="0"/>
      <dgm:spPr/>
    </dgm:pt>
    <dgm:pt modelId="{0F90F0CE-2587-5E48-B021-13227B9C23AE}" type="pres">
      <dgm:prSet presAssocID="{AAE2FA83-1ECE-4F35-BAB4-BAB3F59366A2}" presName="ConnectLine" presStyleLbl="sibTrans1D1" presStyleIdx="5" presStyleCnt="8"/>
      <dgm:spPr/>
    </dgm:pt>
    <dgm:pt modelId="{9987204D-7D5E-224E-9B52-14F0E3F3F80C}" type="pres">
      <dgm:prSet presAssocID="{AAE2FA83-1ECE-4F35-BAB4-BAB3F59366A2}" presName="ConnectorPoint" presStyleLbl="node1" presStyleIdx="5" presStyleCnt="8"/>
      <dgm:spPr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19253F2-36A7-AB40-BFC4-2353E4970657}" type="pres">
      <dgm:prSet presAssocID="{AAE2FA83-1ECE-4F35-BAB4-BAB3F59366A2}" presName="EmptyPlaceHolder" presStyleCnt="0"/>
      <dgm:spPr/>
    </dgm:pt>
    <dgm:pt modelId="{A7E88164-1B95-DD4A-B884-DAFB752672F1}" type="pres">
      <dgm:prSet presAssocID="{1D02C316-1FD5-4A38-8132-25EAFA73E0BE}" presName="spaceBetweenRectangles" presStyleCnt="0"/>
      <dgm:spPr/>
    </dgm:pt>
    <dgm:pt modelId="{DF714EAE-2C12-D940-8D45-EBDF4C6BE490}" type="pres">
      <dgm:prSet presAssocID="{7E061A6D-4FA9-424F-809B-8A36C3990A0B}" presName="composite" presStyleCnt="0"/>
      <dgm:spPr/>
    </dgm:pt>
    <dgm:pt modelId="{42DF2B4F-81A3-8C48-9C74-196BA3EC2CCA}" type="pres">
      <dgm:prSet presAssocID="{7E061A6D-4FA9-424F-809B-8A36C3990A0B}" presName="L1TextContainer" presStyleLbl="alignNode1" presStyleIdx="6" presStyleCnt="8">
        <dgm:presLayoutVars>
          <dgm:chMax val="1"/>
          <dgm:chPref val="1"/>
          <dgm:bulletEnabled val="1"/>
        </dgm:presLayoutVars>
      </dgm:prSet>
      <dgm:spPr/>
    </dgm:pt>
    <dgm:pt modelId="{E649B604-3A14-EE46-87AE-67DB012A5E51}" type="pres">
      <dgm:prSet presAssocID="{7E061A6D-4FA9-424F-809B-8A36C3990A0B}" presName="L2TextContainerWrapper" presStyleCnt="0">
        <dgm:presLayoutVars>
          <dgm:bulletEnabled val="1"/>
        </dgm:presLayoutVars>
      </dgm:prSet>
      <dgm:spPr/>
    </dgm:pt>
    <dgm:pt modelId="{904114FA-B506-0E41-9395-5AF8D280FD40}" type="pres">
      <dgm:prSet presAssocID="{7E061A6D-4FA9-424F-809B-8A36C3990A0B}" presName="L2TextContainer" presStyleLbl="bgAccFollowNode1" presStyleIdx="6" presStyleCnt="8"/>
      <dgm:spPr/>
    </dgm:pt>
    <dgm:pt modelId="{E7003383-CE1A-714A-ABFA-168656225F1E}" type="pres">
      <dgm:prSet presAssocID="{7E061A6D-4FA9-424F-809B-8A36C3990A0B}" presName="FlexibleEmptyPlaceHolder" presStyleCnt="0"/>
      <dgm:spPr/>
    </dgm:pt>
    <dgm:pt modelId="{C3E20828-B9A2-074B-806A-A57DE5E9F012}" type="pres">
      <dgm:prSet presAssocID="{7E061A6D-4FA9-424F-809B-8A36C3990A0B}" presName="ConnectLine" presStyleLbl="sibTrans1D1" presStyleIdx="6" presStyleCnt="8"/>
      <dgm:spPr/>
    </dgm:pt>
    <dgm:pt modelId="{36F262F5-7500-BD4C-ADC3-B13F880C8102}" type="pres">
      <dgm:prSet presAssocID="{7E061A6D-4FA9-424F-809B-8A36C3990A0B}" presName="ConnectorPoint" presStyleLbl="node1" presStyleIdx="6" presStyleCnt="8"/>
      <dgm:spPr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D2072D4-CC77-C748-BAE3-DC1E549474C4}" type="pres">
      <dgm:prSet presAssocID="{7E061A6D-4FA9-424F-809B-8A36C3990A0B}" presName="EmptyPlaceHolder" presStyleCnt="0"/>
      <dgm:spPr/>
    </dgm:pt>
    <dgm:pt modelId="{4CF5FA2D-56BC-4442-8AFE-B5B1AAC24849}" type="pres">
      <dgm:prSet presAssocID="{A4DF0605-AB97-4986-A7E6-69268083955B}" presName="spaceBetweenRectangles" presStyleCnt="0"/>
      <dgm:spPr/>
    </dgm:pt>
    <dgm:pt modelId="{37C96B72-C382-4D4B-A6E3-7F69087A24A0}" type="pres">
      <dgm:prSet presAssocID="{47123E12-51A5-484C-BFBF-655EC6F195BA}" presName="composite" presStyleCnt="0"/>
      <dgm:spPr/>
    </dgm:pt>
    <dgm:pt modelId="{AB1A650E-A944-324F-9CA5-FFD61ADD2123}" type="pres">
      <dgm:prSet presAssocID="{47123E12-51A5-484C-BFBF-655EC6F195BA}" presName="L1TextContainer" presStyleLbl="alignNode1" presStyleIdx="7" presStyleCnt="8">
        <dgm:presLayoutVars>
          <dgm:chMax val="1"/>
          <dgm:chPref val="1"/>
          <dgm:bulletEnabled val="1"/>
        </dgm:presLayoutVars>
      </dgm:prSet>
      <dgm:spPr/>
    </dgm:pt>
    <dgm:pt modelId="{C432C27C-1311-624A-8E70-DBFC58471706}" type="pres">
      <dgm:prSet presAssocID="{47123E12-51A5-484C-BFBF-655EC6F195BA}" presName="L2TextContainerWrapper" presStyleCnt="0">
        <dgm:presLayoutVars>
          <dgm:bulletEnabled val="1"/>
        </dgm:presLayoutVars>
      </dgm:prSet>
      <dgm:spPr/>
    </dgm:pt>
    <dgm:pt modelId="{6CB7BEEA-DDE4-6C48-A5D5-B8E5A5AB5B9D}" type="pres">
      <dgm:prSet presAssocID="{47123E12-51A5-484C-BFBF-655EC6F195BA}" presName="L2TextContainer" presStyleLbl="bgAccFollowNode1" presStyleIdx="7" presStyleCnt="8"/>
      <dgm:spPr/>
    </dgm:pt>
    <dgm:pt modelId="{3751D927-9A84-E34E-B22D-8BEA67D18EEE}" type="pres">
      <dgm:prSet presAssocID="{47123E12-51A5-484C-BFBF-655EC6F195BA}" presName="FlexibleEmptyPlaceHolder" presStyleCnt="0"/>
      <dgm:spPr/>
    </dgm:pt>
    <dgm:pt modelId="{945C20F7-19F5-E14B-BE71-4C38B77EEC76}" type="pres">
      <dgm:prSet presAssocID="{47123E12-51A5-484C-BFBF-655EC6F195BA}" presName="ConnectLine" presStyleLbl="sibTrans1D1" presStyleIdx="7" presStyleCnt="8"/>
      <dgm:spPr/>
    </dgm:pt>
    <dgm:pt modelId="{3865D917-D0D1-6C47-ACC2-67767EE34BBD}" type="pres">
      <dgm:prSet presAssocID="{47123E12-51A5-484C-BFBF-655EC6F195BA}" presName="ConnectorPoint" presStyleLbl="node1" presStyleIdx="7" presStyleCnt="8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B4EC43-AC08-CF46-A311-EC1AC7AC19F3}" type="pres">
      <dgm:prSet presAssocID="{47123E12-51A5-484C-BFBF-655EC6F195BA}" presName="EmptyPlaceHolder" presStyleCnt="0"/>
      <dgm:spPr/>
    </dgm:pt>
  </dgm:ptLst>
  <dgm:cxnLst>
    <dgm:cxn modelId="{9E614802-665F-0649-A300-B6A8CCD8B2EB}" type="presOf" srcId="{D731AEE7-7DF9-464F-BEE8-3B8D020BEC08}" destId="{6CB7BEEA-DDE4-6C48-A5D5-B8E5A5AB5B9D}" srcOrd="0" destOrd="0" presId="urn:microsoft.com/office/officeart/2017/3/layout/HorizontalLabelsTimeline"/>
    <dgm:cxn modelId="{7B0C2303-9CBD-44F1-99AE-1F80CDD1CC93}" srcId="{47123E12-51A5-484C-BFBF-655EC6F195BA}" destId="{D731AEE7-7DF9-464F-BEE8-3B8D020BEC08}" srcOrd="0" destOrd="0" parTransId="{D55BF8DC-3370-4F4F-B21D-0C385B55C83A}" sibTransId="{840C928E-9E67-46CD-962B-C000F37C0815}"/>
    <dgm:cxn modelId="{68F0E109-5639-49AA-BC29-1AC9EE39C4BE}" srcId="{B9745A93-03F7-482E-8689-FC73D01E3F69}" destId="{14ACB194-71BB-4898-9B67-2FA6DBE5C2D8}" srcOrd="1" destOrd="0" parTransId="{0396E420-C8A6-49E4-8A2D-7E9AA234E3F6}" sibTransId="{0AA59406-80B3-407F-8B1E-BCDA3CF3FE09}"/>
    <dgm:cxn modelId="{5EB1301A-262D-4AAE-9D04-FD7AE062E2AC}" srcId="{B9745A93-03F7-482E-8689-FC73D01E3F69}" destId="{47123E12-51A5-484C-BFBF-655EC6F195BA}" srcOrd="7" destOrd="0" parTransId="{659BDCD6-FB53-419E-B8E1-677B78243819}" sibTransId="{E3109E92-431E-40B4-8E01-DD0AD7031544}"/>
    <dgm:cxn modelId="{523B9D31-7247-45F4-9E99-1AE7FE09AE3D}" srcId="{B9745A93-03F7-482E-8689-FC73D01E3F69}" destId="{7E061A6D-4FA9-424F-809B-8A36C3990A0B}" srcOrd="6" destOrd="0" parTransId="{6AC2448D-8DB7-4605-A597-AD4A6F99D5D8}" sibTransId="{A4DF0605-AB97-4986-A7E6-69268083955B}"/>
    <dgm:cxn modelId="{BB2C2B3A-336E-4592-A321-43EE67A501C1}" srcId="{B54FB658-CF60-4FED-A5A6-E5C90FAA09A4}" destId="{F1B91396-46E2-44B5-A38A-32AC46B76F17}" srcOrd="0" destOrd="0" parTransId="{A038E725-A803-4105-87E5-EF49641B138E}" sibTransId="{70EB572A-57F9-4BDC-B91B-FE17FD6C3980}"/>
    <dgm:cxn modelId="{3ED9773C-FC72-4D99-A81F-D8083BD1582F}" srcId="{95783E4C-4F5D-4E20-AA6C-5C5F9BAC7BCC}" destId="{C1CCD10E-08BE-4B0C-BCD9-42298DEC7D72}" srcOrd="0" destOrd="0" parTransId="{DFBCA570-59DC-4B2C-A3F9-D0665B2C3C25}" sibTransId="{C842B9F2-135D-47E0-95B9-A55C39CA7CA5}"/>
    <dgm:cxn modelId="{B9D4E447-E4DD-8F48-AD18-A4451FBC2C54}" srcId="{4853A949-DDD4-1949-B0C3-BF0D83FA67D9}" destId="{A751261B-B468-0147-AC51-DB58D6CBB734}" srcOrd="0" destOrd="0" parTransId="{0448FD1A-A3C0-F144-B432-A2316AB80C3B}" sibTransId="{F384D291-1589-B14B-9577-BAAD372F44E9}"/>
    <dgm:cxn modelId="{461ABE48-9253-44DE-9564-7DB0F46297B7}" srcId="{AAE2FA83-1ECE-4F35-BAB4-BAB3F59366A2}" destId="{52E94BAB-8563-4481-9C0E-087C99469781}" srcOrd="0" destOrd="0" parTransId="{AA9DAAE8-B54B-49B6-B0C7-D9B7B244467E}" sibTransId="{CB5F91C1-6897-451C-A4BB-B3AE4731C893}"/>
    <dgm:cxn modelId="{B668CE4D-8F35-4E6F-9F05-CCD0A8E3F05F}" srcId="{E3332335-6BE2-4250-AFA3-A105A753BC3B}" destId="{D4E8DD25-287B-401B-916E-8213B98F4FB4}" srcOrd="0" destOrd="0" parTransId="{CFD8CF4B-18BE-4243-A5D7-CA662ACCC854}" sibTransId="{3BCE52B0-BEEB-43C0-89DA-A3B566124EF5}"/>
    <dgm:cxn modelId="{B616A04E-A5BF-4641-A7D7-FA22A43C5807}" type="presOf" srcId="{4853A949-DDD4-1949-B0C3-BF0D83FA67D9}" destId="{DD7F2F79-31F5-0E43-9E09-817CD22A2E97}" srcOrd="0" destOrd="0" presId="urn:microsoft.com/office/officeart/2017/3/layout/HorizontalLabelsTimeline"/>
    <dgm:cxn modelId="{0D53E859-18D7-C64A-A861-5DD5BB11C713}" type="presOf" srcId="{7E061A6D-4FA9-424F-809B-8A36C3990A0B}" destId="{42DF2B4F-81A3-8C48-9C74-196BA3EC2CCA}" srcOrd="0" destOrd="0" presId="urn:microsoft.com/office/officeart/2017/3/layout/HorizontalLabelsTimeline"/>
    <dgm:cxn modelId="{B2CF8A5C-F732-4E28-9355-D8F562A17657}" srcId="{B9745A93-03F7-482E-8689-FC73D01E3F69}" destId="{95783E4C-4F5D-4E20-AA6C-5C5F9BAC7BCC}" srcOrd="2" destOrd="0" parTransId="{7E62BF07-2F5E-429D-992A-6BB21D119521}" sibTransId="{4F788C91-04BF-4F5E-91DD-86DC96D26CCE}"/>
    <dgm:cxn modelId="{F8BBA864-6E08-E546-8CFD-AEC2AE2F8FAB}" type="presOf" srcId="{14ACB194-71BB-4898-9B67-2FA6DBE5C2D8}" destId="{A3C2AA3A-380A-C242-82D4-FF1DFDFE96DC}" srcOrd="0" destOrd="0" presId="urn:microsoft.com/office/officeart/2017/3/layout/HorizontalLabelsTimeline"/>
    <dgm:cxn modelId="{5B577D6C-4037-4D17-BB7C-AE9E0F58EA8D}" srcId="{B9745A93-03F7-482E-8689-FC73D01E3F69}" destId="{B54FB658-CF60-4FED-A5A6-E5C90FAA09A4}" srcOrd="0" destOrd="0" parTransId="{89101E2A-022B-4DBB-B845-B3FC5CEFE5DB}" sibTransId="{7C148589-940D-4F3B-8DB9-80E18460EBCF}"/>
    <dgm:cxn modelId="{32D3067B-40DF-1147-B796-23FF7E1E1276}" type="presOf" srcId="{B54FB658-CF60-4FED-A5A6-E5C90FAA09A4}" destId="{0C6CB82B-4D38-FB41-9004-7E2E848613E5}" srcOrd="0" destOrd="0" presId="urn:microsoft.com/office/officeart/2017/3/layout/HorizontalLabelsTimeline"/>
    <dgm:cxn modelId="{202C437E-581C-6B40-828C-CC379116654A}" type="presOf" srcId="{B9745A93-03F7-482E-8689-FC73D01E3F69}" destId="{6556D8B6-D927-D14F-B0CB-4EFA10655043}" srcOrd="0" destOrd="0" presId="urn:microsoft.com/office/officeart/2017/3/layout/HorizontalLabelsTimeline"/>
    <dgm:cxn modelId="{74481C92-F648-41CC-BDDC-506612896087}" srcId="{B9745A93-03F7-482E-8689-FC73D01E3F69}" destId="{E3332335-6BE2-4250-AFA3-A105A753BC3B}" srcOrd="4" destOrd="0" parTransId="{4889459F-8E46-4126-8474-5A8162E4EEAD}" sibTransId="{E1067A30-0930-4725-AA68-73584DD68042}"/>
    <dgm:cxn modelId="{615410AB-0B16-5141-91A1-E4651C85236E}" type="presOf" srcId="{F1B91396-46E2-44B5-A38A-32AC46B76F17}" destId="{38C1D5C2-CF61-104E-B50F-5E8379136A44}" srcOrd="0" destOrd="0" presId="urn:microsoft.com/office/officeart/2017/3/layout/HorizontalLabelsTimeline"/>
    <dgm:cxn modelId="{C37301B9-03C7-F84A-A8F1-F606CA737C23}" type="presOf" srcId="{AAE2FA83-1ECE-4F35-BAB4-BAB3F59366A2}" destId="{A1D0AF6E-E3A8-B049-B7AB-0DF867DCCAEF}" srcOrd="0" destOrd="0" presId="urn:microsoft.com/office/officeart/2017/3/layout/HorizontalLabelsTimeline"/>
    <dgm:cxn modelId="{CC934DC1-7439-7642-9F70-93B1C2D29DFD}" type="presOf" srcId="{52E94BAB-8563-4481-9C0E-087C99469781}" destId="{F76CAAA2-371D-4A4B-9D68-A16A57FCF9A4}" srcOrd="0" destOrd="0" presId="urn:microsoft.com/office/officeart/2017/3/layout/HorizontalLabelsTimeline"/>
    <dgm:cxn modelId="{B6EAE6C7-D2DC-FF4C-BE70-E9364589FAE0}" type="presOf" srcId="{06C9E34C-7860-4C1E-940F-FFB6C9A496A0}" destId="{87A2D70A-2FE6-624A-ACA6-67ED5F1CB006}" srcOrd="0" destOrd="0" presId="urn:microsoft.com/office/officeart/2017/3/layout/HorizontalLabelsTimeline"/>
    <dgm:cxn modelId="{BC0917C8-9E76-5A48-B34E-EDC26702B45F}" type="presOf" srcId="{47123E12-51A5-484C-BFBF-655EC6F195BA}" destId="{AB1A650E-A944-324F-9CA5-FFD61ADD2123}" srcOrd="0" destOrd="0" presId="urn:microsoft.com/office/officeart/2017/3/layout/HorizontalLabelsTimeline"/>
    <dgm:cxn modelId="{7D1594D3-3CD6-604D-802A-1F856F90A88E}" srcId="{B9745A93-03F7-482E-8689-FC73D01E3F69}" destId="{4853A949-DDD4-1949-B0C3-BF0D83FA67D9}" srcOrd="3" destOrd="0" parTransId="{0A084ED2-CD77-AF4B-83FC-812CBEA50109}" sibTransId="{CED1AC68-1991-4C44-B349-AC7EA3C9F3D5}"/>
    <dgm:cxn modelId="{450FC3D4-3500-0A4A-8C24-A658C1BB017E}" type="presOf" srcId="{9229360C-D23C-4295-97E9-C65FF4F004C4}" destId="{904114FA-B506-0E41-9395-5AF8D280FD40}" srcOrd="0" destOrd="0" presId="urn:microsoft.com/office/officeart/2017/3/layout/HorizontalLabelsTimeline"/>
    <dgm:cxn modelId="{A8F568D5-5275-48D6-9105-561E550BDB90}" srcId="{7E061A6D-4FA9-424F-809B-8A36C3990A0B}" destId="{9229360C-D23C-4295-97E9-C65FF4F004C4}" srcOrd="0" destOrd="0" parTransId="{87D01176-0569-4148-9CA0-783F5082E46C}" sibTransId="{C0444064-C984-4FF9-BEF3-BC7016545DB1}"/>
    <dgm:cxn modelId="{6579ACDC-87E7-2242-B4F3-7BD976434FD8}" type="presOf" srcId="{D4E8DD25-287B-401B-916E-8213B98F4FB4}" destId="{1A2CE2C5-1944-9A42-B822-093ED8629716}" srcOrd="0" destOrd="0" presId="urn:microsoft.com/office/officeart/2017/3/layout/HorizontalLabelsTimeline"/>
    <dgm:cxn modelId="{CAC81CE2-84C7-E541-9D42-6BEA70E03A02}" type="presOf" srcId="{E3332335-6BE2-4250-AFA3-A105A753BC3B}" destId="{ED60FC82-8C8D-CF4F-97C9-3394EBEAFF8A}" srcOrd="0" destOrd="0" presId="urn:microsoft.com/office/officeart/2017/3/layout/HorizontalLabelsTimeline"/>
    <dgm:cxn modelId="{94A306EC-5337-E541-8880-CE7CE7920290}" type="presOf" srcId="{A751261B-B468-0147-AC51-DB58D6CBB734}" destId="{F3E731BF-201C-6F4C-8A91-66AA0F233088}" srcOrd="0" destOrd="0" presId="urn:microsoft.com/office/officeart/2017/3/layout/HorizontalLabelsTimeline"/>
    <dgm:cxn modelId="{F70C98EE-984D-4CE7-8103-E1663DCF4E37}" srcId="{B9745A93-03F7-482E-8689-FC73D01E3F69}" destId="{AAE2FA83-1ECE-4F35-BAB4-BAB3F59366A2}" srcOrd="5" destOrd="0" parTransId="{F698E5BF-F28F-4488-AC43-9B17D39CE369}" sibTransId="{1D02C316-1FD5-4A38-8132-25EAFA73E0BE}"/>
    <dgm:cxn modelId="{FB08DCF1-7A64-4824-9C52-84CDDCC9ED88}" srcId="{14ACB194-71BB-4898-9B67-2FA6DBE5C2D8}" destId="{06C9E34C-7860-4C1E-940F-FFB6C9A496A0}" srcOrd="0" destOrd="0" parTransId="{565AD4ED-C3E1-416D-823F-4A2E20633575}" sibTransId="{84539939-3AF2-4655-98AE-9666E9EF7D9B}"/>
    <dgm:cxn modelId="{CBC6B4F3-E154-8041-ABCC-0769BFDC4E6F}" type="presOf" srcId="{95783E4C-4F5D-4E20-AA6C-5C5F9BAC7BCC}" destId="{7AE95C9B-1BCE-9148-88A1-5F5A460FF7AF}" srcOrd="0" destOrd="0" presId="urn:microsoft.com/office/officeart/2017/3/layout/HorizontalLabelsTimeline"/>
    <dgm:cxn modelId="{5BEE3CF7-7732-3342-8224-3D5FDA83FD25}" type="presOf" srcId="{C1CCD10E-08BE-4B0C-BCD9-42298DEC7D72}" destId="{F6717096-E83B-C745-8025-6DCAFB62E5BF}" srcOrd="0" destOrd="0" presId="urn:microsoft.com/office/officeart/2017/3/layout/HorizontalLabelsTimeline"/>
    <dgm:cxn modelId="{C339E1B4-A7A5-7842-BBFD-3B86D68085D6}" type="presParOf" srcId="{6556D8B6-D927-D14F-B0CB-4EFA10655043}" destId="{BC9B15E6-B076-7D43-AC22-1E6F9A3ED6B4}" srcOrd="0" destOrd="0" presId="urn:microsoft.com/office/officeart/2017/3/layout/HorizontalLabelsTimeline"/>
    <dgm:cxn modelId="{1F8499ED-A7C2-8549-80EA-32D40E2F4A6B}" type="presParOf" srcId="{6556D8B6-D927-D14F-B0CB-4EFA10655043}" destId="{ED39A619-2033-0443-A069-3E84D984F371}" srcOrd="1" destOrd="0" presId="urn:microsoft.com/office/officeart/2017/3/layout/HorizontalLabelsTimeline"/>
    <dgm:cxn modelId="{41456919-AC84-B141-976E-882D57445DDF}" type="presParOf" srcId="{ED39A619-2033-0443-A069-3E84D984F371}" destId="{E29B42D8-8DE6-1E46-82CD-FD7D695DB26B}" srcOrd="0" destOrd="0" presId="urn:microsoft.com/office/officeart/2017/3/layout/HorizontalLabelsTimeline"/>
    <dgm:cxn modelId="{EC3121F5-4451-6143-B7A3-C9289D2D324B}" type="presParOf" srcId="{E29B42D8-8DE6-1E46-82CD-FD7D695DB26B}" destId="{0C6CB82B-4D38-FB41-9004-7E2E848613E5}" srcOrd="0" destOrd="0" presId="urn:microsoft.com/office/officeart/2017/3/layout/HorizontalLabelsTimeline"/>
    <dgm:cxn modelId="{9C560B5D-A63F-A54E-AE8A-374951ADC6E4}" type="presParOf" srcId="{E29B42D8-8DE6-1E46-82CD-FD7D695DB26B}" destId="{FA89530A-EA7C-3642-AB5D-62AF8FD95DCA}" srcOrd="1" destOrd="0" presId="urn:microsoft.com/office/officeart/2017/3/layout/HorizontalLabelsTimeline"/>
    <dgm:cxn modelId="{369C07B1-5305-4C4C-99D7-83B074837341}" type="presParOf" srcId="{FA89530A-EA7C-3642-AB5D-62AF8FD95DCA}" destId="{38C1D5C2-CF61-104E-B50F-5E8379136A44}" srcOrd="0" destOrd="0" presId="urn:microsoft.com/office/officeart/2017/3/layout/HorizontalLabelsTimeline"/>
    <dgm:cxn modelId="{8269F0B7-84C1-E24C-B735-2EE63B9B93E4}" type="presParOf" srcId="{FA89530A-EA7C-3642-AB5D-62AF8FD95DCA}" destId="{67D76671-A70B-0D45-9F74-8F635FB6A9B4}" srcOrd="1" destOrd="0" presId="urn:microsoft.com/office/officeart/2017/3/layout/HorizontalLabelsTimeline"/>
    <dgm:cxn modelId="{ED937125-7728-CB4A-BA89-97C273816859}" type="presParOf" srcId="{E29B42D8-8DE6-1E46-82CD-FD7D695DB26B}" destId="{EFACDE30-CEEC-DA47-AF73-AAFC1F550F19}" srcOrd="2" destOrd="0" presId="urn:microsoft.com/office/officeart/2017/3/layout/HorizontalLabelsTimeline"/>
    <dgm:cxn modelId="{075A0B54-7A4E-6B42-9A08-0C9677A15928}" type="presParOf" srcId="{E29B42D8-8DE6-1E46-82CD-FD7D695DB26B}" destId="{3F47A702-F3BF-714E-9DC2-F4F2BDFDC762}" srcOrd="3" destOrd="0" presId="urn:microsoft.com/office/officeart/2017/3/layout/HorizontalLabelsTimeline"/>
    <dgm:cxn modelId="{05605401-A8C2-F348-AE57-3BC9B014AD9E}" type="presParOf" srcId="{E29B42D8-8DE6-1E46-82CD-FD7D695DB26B}" destId="{4CC3B10A-A57F-2D48-ABE1-F8DEF7509A84}" srcOrd="4" destOrd="0" presId="urn:microsoft.com/office/officeart/2017/3/layout/HorizontalLabelsTimeline"/>
    <dgm:cxn modelId="{003093B6-83B2-2C47-A75E-8BA7AB4A9B3F}" type="presParOf" srcId="{ED39A619-2033-0443-A069-3E84D984F371}" destId="{7AA04798-7C8B-9C41-B810-9F3D2AFA2324}" srcOrd="1" destOrd="0" presId="urn:microsoft.com/office/officeart/2017/3/layout/HorizontalLabelsTimeline"/>
    <dgm:cxn modelId="{D9129AF5-F617-EB43-9ABB-4F56E43B7BDC}" type="presParOf" srcId="{ED39A619-2033-0443-A069-3E84D984F371}" destId="{1661FB86-BCBF-464E-A5B0-30B606A3A693}" srcOrd="2" destOrd="0" presId="urn:microsoft.com/office/officeart/2017/3/layout/HorizontalLabelsTimeline"/>
    <dgm:cxn modelId="{77C6F180-D659-6442-A25E-0EFFBE2E8406}" type="presParOf" srcId="{1661FB86-BCBF-464E-A5B0-30B606A3A693}" destId="{A3C2AA3A-380A-C242-82D4-FF1DFDFE96DC}" srcOrd="0" destOrd="0" presId="urn:microsoft.com/office/officeart/2017/3/layout/HorizontalLabelsTimeline"/>
    <dgm:cxn modelId="{DD198B36-4DAC-9545-B92B-95B2E055E504}" type="presParOf" srcId="{1661FB86-BCBF-464E-A5B0-30B606A3A693}" destId="{7420E017-782E-1740-A0D8-8E42F2E5270E}" srcOrd="1" destOrd="0" presId="urn:microsoft.com/office/officeart/2017/3/layout/HorizontalLabelsTimeline"/>
    <dgm:cxn modelId="{526FA651-6510-904F-AD67-0CD8CEE6F898}" type="presParOf" srcId="{7420E017-782E-1740-A0D8-8E42F2E5270E}" destId="{87A2D70A-2FE6-624A-ACA6-67ED5F1CB006}" srcOrd="0" destOrd="0" presId="urn:microsoft.com/office/officeart/2017/3/layout/HorizontalLabelsTimeline"/>
    <dgm:cxn modelId="{F2049BFB-699B-C742-BB0F-267620D6E4B1}" type="presParOf" srcId="{7420E017-782E-1740-A0D8-8E42F2E5270E}" destId="{9826383F-3A6A-744D-B576-B610FD3561E5}" srcOrd="1" destOrd="0" presId="urn:microsoft.com/office/officeart/2017/3/layout/HorizontalLabelsTimeline"/>
    <dgm:cxn modelId="{68543FF2-8017-9546-BB3E-CC240DB2CD32}" type="presParOf" srcId="{1661FB86-BCBF-464E-A5B0-30B606A3A693}" destId="{AAF71D0A-EDA1-9D46-9D4A-79946F543362}" srcOrd="2" destOrd="0" presId="urn:microsoft.com/office/officeart/2017/3/layout/HorizontalLabelsTimeline"/>
    <dgm:cxn modelId="{420E8D24-B1CC-6645-B8AA-212C42A6ACA6}" type="presParOf" srcId="{1661FB86-BCBF-464E-A5B0-30B606A3A693}" destId="{976E72B8-99D6-0640-813C-95E96BB76C17}" srcOrd="3" destOrd="0" presId="urn:microsoft.com/office/officeart/2017/3/layout/HorizontalLabelsTimeline"/>
    <dgm:cxn modelId="{07A0451D-CA11-1D4C-9DCA-870650A5D6EC}" type="presParOf" srcId="{1661FB86-BCBF-464E-A5B0-30B606A3A693}" destId="{90846524-1683-484C-A8CE-E80F2103F385}" srcOrd="4" destOrd="0" presId="urn:microsoft.com/office/officeart/2017/3/layout/HorizontalLabelsTimeline"/>
    <dgm:cxn modelId="{DCE4918A-1156-4546-A748-A02E5C6A1E61}" type="presParOf" srcId="{ED39A619-2033-0443-A069-3E84D984F371}" destId="{EB7B5460-5629-B446-AD33-E3EC165005C4}" srcOrd="3" destOrd="0" presId="urn:microsoft.com/office/officeart/2017/3/layout/HorizontalLabelsTimeline"/>
    <dgm:cxn modelId="{FFD87603-6998-D943-8F2F-E258C7282730}" type="presParOf" srcId="{ED39A619-2033-0443-A069-3E84D984F371}" destId="{5ED6B1C6-E9EC-994E-8149-780940166967}" srcOrd="4" destOrd="0" presId="urn:microsoft.com/office/officeart/2017/3/layout/HorizontalLabelsTimeline"/>
    <dgm:cxn modelId="{815B855B-8C3E-E942-8BD8-61E95A6E894C}" type="presParOf" srcId="{5ED6B1C6-E9EC-994E-8149-780940166967}" destId="{7AE95C9B-1BCE-9148-88A1-5F5A460FF7AF}" srcOrd="0" destOrd="0" presId="urn:microsoft.com/office/officeart/2017/3/layout/HorizontalLabelsTimeline"/>
    <dgm:cxn modelId="{7209F1FF-3833-274F-86D6-12F85184D153}" type="presParOf" srcId="{5ED6B1C6-E9EC-994E-8149-780940166967}" destId="{545F07BF-8EC4-9F4E-A623-96DBC46FC0DE}" srcOrd="1" destOrd="0" presId="urn:microsoft.com/office/officeart/2017/3/layout/HorizontalLabelsTimeline"/>
    <dgm:cxn modelId="{D5CF3608-3ABB-7B40-B95B-92B6B1FDB3F1}" type="presParOf" srcId="{545F07BF-8EC4-9F4E-A623-96DBC46FC0DE}" destId="{F6717096-E83B-C745-8025-6DCAFB62E5BF}" srcOrd="0" destOrd="0" presId="urn:microsoft.com/office/officeart/2017/3/layout/HorizontalLabelsTimeline"/>
    <dgm:cxn modelId="{8B966515-BD0E-524B-ABA2-69C482199509}" type="presParOf" srcId="{545F07BF-8EC4-9F4E-A623-96DBC46FC0DE}" destId="{44A3755A-682A-D44B-8193-1AFC6A279F12}" srcOrd="1" destOrd="0" presId="urn:microsoft.com/office/officeart/2017/3/layout/HorizontalLabelsTimeline"/>
    <dgm:cxn modelId="{F98FBB6A-B9DB-AE49-B9D1-F013239A2FF2}" type="presParOf" srcId="{5ED6B1C6-E9EC-994E-8149-780940166967}" destId="{E80CAB82-90E5-A34A-97E5-D162134ACAF2}" srcOrd="2" destOrd="0" presId="urn:microsoft.com/office/officeart/2017/3/layout/HorizontalLabelsTimeline"/>
    <dgm:cxn modelId="{0954A62B-BD13-6A49-92A0-A577C5819864}" type="presParOf" srcId="{5ED6B1C6-E9EC-994E-8149-780940166967}" destId="{5C911806-BFFB-FC4B-A224-067D91E1E064}" srcOrd="3" destOrd="0" presId="urn:microsoft.com/office/officeart/2017/3/layout/HorizontalLabelsTimeline"/>
    <dgm:cxn modelId="{11141104-545B-B04F-99CB-D4A781B800B0}" type="presParOf" srcId="{5ED6B1C6-E9EC-994E-8149-780940166967}" destId="{994CC4FF-B190-DE40-BA2B-9BFCF4DFF484}" srcOrd="4" destOrd="0" presId="urn:microsoft.com/office/officeart/2017/3/layout/HorizontalLabelsTimeline"/>
    <dgm:cxn modelId="{50EC8E48-901F-5C4D-9235-C5D4F8DB497A}" type="presParOf" srcId="{ED39A619-2033-0443-A069-3E84D984F371}" destId="{1FDEAF1D-7EED-D94B-887C-A4CA1678AE39}" srcOrd="5" destOrd="0" presId="urn:microsoft.com/office/officeart/2017/3/layout/HorizontalLabelsTimeline"/>
    <dgm:cxn modelId="{17FEB97B-2864-EF4E-ACB6-0996592BC299}" type="presParOf" srcId="{ED39A619-2033-0443-A069-3E84D984F371}" destId="{8468C9F9-8606-FF48-A074-CE4B01F7A8F3}" srcOrd="6" destOrd="0" presId="urn:microsoft.com/office/officeart/2017/3/layout/HorizontalLabelsTimeline"/>
    <dgm:cxn modelId="{2D49B1E4-B513-C34F-B29E-08DA6CCEA88F}" type="presParOf" srcId="{8468C9F9-8606-FF48-A074-CE4B01F7A8F3}" destId="{DD7F2F79-31F5-0E43-9E09-817CD22A2E97}" srcOrd="0" destOrd="0" presId="urn:microsoft.com/office/officeart/2017/3/layout/HorizontalLabelsTimeline"/>
    <dgm:cxn modelId="{C370C3E4-069C-FC45-9629-F9345C0C3B75}" type="presParOf" srcId="{8468C9F9-8606-FF48-A074-CE4B01F7A8F3}" destId="{CC410A1F-127F-4048-9A04-3A19DADDE362}" srcOrd="1" destOrd="0" presId="urn:microsoft.com/office/officeart/2017/3/layout/HorizontalLabelsTimeline"/>
    <dgm:cxn modelId="{2A02165D-C251-F34E-AF89-1EB806648BD7}" type="presParOf" srcId="{CC410A1F-127F-4048-9A04-3A19DADDE362}" destId="{F3E731BF-201C-6F4C-8A91-66AA0F233088}" srcOrd="0" destOrd="0" presId="urn:microsoft.com/office/officeart/2017/3/layout/HorizontalLabelsTimeline"/>
    <dgm:cxn modelId="{C0B8915D-520F-214A-817E-988FBBAA1156}" type="presParOf" srcId="{CC410A1F-127F-4048-9A04-3A19DADDE362}" destId="{C1B70C97-EACE-B04E-96BA-D39CB8BA6182}" srcOrd="1" destOrd="0" presId="urn:microsoft.com/office/officeart/2017/3/layout/HorizontalLabelsTimeline"/>
    <dgm:cxn modelId="{601F9F87-052F-4048-85B7-0303056FD4D0}" type="presParOf" srcId="{8468C9F9-8606-FF48-A074-CE4B01F7A8F3}" destId="{4551124C-9BE5-EC4A-8B49-66B6ACDE31C6}" srcOrd="2" destOrd="0" presId="urn:microsoft.com/office/officeart/2017/3/layout/HorizontalLabelsTimeline"/>
    <dgm:cxn modelId="{04DF30A7-E320-8A43-A038-3F1FCF116F27}" type="presParOf" srcId="{8468C9F9-8606-FF48-A074-CE4B01F7A8F3}" destId="{EB850F0B-C261-844F-AA19-D873E9C68AAB}" srcOrd="3" destOrd="0" presId="urn:microsoft.com/office/officeart/2017/3/layout/HorizontalLabelsTimeline"/>
    <dgm:cxn modelId="{C86A0865-0945-5E49-9821-070791DEC764}" type="presParOf" srcId="{8468C9F9-8606-FF48-A074-CE4B01F7A8F3}" destId="{3BF814C0-FEC2-2C43-8651-E42503DD4865}" srcOrd="4" destOrd="0" presId="urn:microsoft.com/office/officeart/2017/3/layout/HorizontalLabelsTimeline"/>
    <dgm:cxn modelId="{BE7C7354-E46F-A44E-9A0A-D80D107FB341}" type="presParOf" srcId="{ED39A619-2033-0443-A069-3E84D984F371}" destId="{9A147666-F5FF-1E49-9EF3-1BB55CA892E4}" srcOrd="7" destOrd="0" presId="urn:microsoft.com/office/officeart/2017/3/layout/HorizontalLabelsTimeline"/>
    <dgm:cxn modelId="{83E538F5-683E-BB4E-A9EE-9BE6A12CD3FE}" type="presParOf" srcId="{ED39A619-2033-0443-A069-3E84D984F371}" destId="{40F5C037-8E84-3E48-9405-7F53CC3AC10E}" srcOrd="8" destOrd="0" presId="urn:microsoft.com/office/officeart/2017/3/layout/HorizontalLabelsTimeline"/>
    <dgm:cxn modelId="{0EA4005B-8752-9A4C-81BF-AC77BC8AEF77}" type="presParOf" srcId="{40F5C037-8E84-3E48-9405-7F53CC3AC10E}" destId="{ED60FC82-8C8D-CF4F-97C9-3394EBEAFF8A}" srcOrd="0" destOrd="0" presId="urn:microsoft.com/office/officeart/2017/3/layout/HorizontalLabelsTimeline"/>
    <dgm:cxn modelId="{28B20DBA-D2BA-5948-A162-264E77B9A410}" type="presParOf" srcId="{40F5C037-8E84-3E48-9405-7F53CC3AC10E}" destId="{23E23043-7760-9B4D-A333-A44986312554}" srcOrd="1" destOrd="0" presId="urn:microsoft.com/office/officeart/2017/3/layout/HorizontalLabelsTimeline"/>
    <dgm:cxn modelId="{18681860-B79F-A946-B568-2EB629228955}" type="presParOf" srcId="{23E23043-7760-9B4D-A333-A44986312554}" destId="{1A2CE2C5-1944-9A42-B822-093ED8629716}" srcOrd="0" destOrd="0" presId="urn:microsoft.com/office/officeart/2017/3/layout/HorizontalLabelsTimeline"/>
    <dgm:cxn modelId="{F9D96F09-7BC3-4647-89CA-7C3F2FA3FBF3}" type="presParOf" srcId="{23E23043-7760-9B4D-A333-A44986312554}" destId="{6A6C5918-25E1-0742-9A7C-C06EE2AFBBBF}" srcOrd="1" destOrd="0" presId="urn:microsoft.com/office/officeart/2017/3/layout/HorizontalLabelsTimeline"/>
    <dgm:cxn modelId="{629BD4FF-44DD-2A4C-B333-AE4CD1D3E92F}" type="presParOf" srcId="{40F5C037-8E84-3E48-9405-7F53CC3AC10E}" destId="{14919DA7-2AF0-6B49-AE4D-BBFB5951E495}" srcOrd="2" destOrd="0" presId="urn:microsoft.com/office/officeart/2017/3/layout/HorizontalLabelsTimeline"/>
    <dgm:cxn modelId="{9695275D-6B85-BE4A-9B40-8840AF4754E7}" type="presParOf" srcId="{40F5C037-8E84-3E48-9405-7F53CC3AC10E}" destId="{398674C4-0E16-B040-8725-3FC65E4BA079}" srcOrd="3" destOrd="0" presId="urn:microsoft.com/office/officeart/2017/3/layout/HorizontalLabelsTimeline"/>
    <dgm:cxn modelId="{DF05480D-EBB9-5F4B-B284-3044A11B82C2}" type="presParOf" srcId="{40F5C037-8E84-3E48-9405-7F53CC3AC10E}" destId="{667D1B7C-1F90-1E4D-AD7F-879EF1353682}" srcOrd="4" destOrd="0" presId="urn:microsoft.com/office/officeart/2017/3/layout/HorizontalLabelsTimeline"/>
    <dgm:cxn modelId="{631B2DE6-5A82-5240-834F-B1ABB1B01109}" type="presParOf" srcId="{ED39A619-2033-0443-A069-3E84D984F371}" destId="{AEE00757-3095-E04D-BFAA-7E5314DCA7C1}" srcOrd="9" destOrd="0" presId="urn:microsoft.com/office/officeart/2017/3/layout/HorizontalLabelsTimeline"/>
    <dgm:cxn modelId="{6799C2C3-FB27-8E4A-85D0-089A6C297B9C}" type="presParOf" srcId="{ED39A619-2033-0443-A069-3E84D984F371}" destId="{29D6BD3E-1DF5-6C48-B235-7BFF13D9B50E}" srcOrd="10" destOrd="0" presId="urn:microsoft.com/office/officeart/2017/3/layout/HorizontalLabelsTimeline"/>
    <dgm:cxn modelId="{85FC0B05-C0FA-8241-87D7-6BE1EA6A5356}" type="presParOf" srcId="{29D6BD3E-1DF5-6C48-B235-7BFF13D9B50E}" destId="{A1D0AF6E-E3A8-B049-B7AB-0DF867DCCAEF}" srcOrd="0" destOrd="0" presId="urn:microsoft.com/office/officeart/2017/3/layout/HorizontalLabelsTimeline"/>
    <dgm:cxn modelId="{47EEE876-4336-FC4D-9C9E-6AAEC38C90A7}" type="presParOf" srcId="{29D6BD3E-1DF5-6C48-B235-7BFF13D9B50E}" destId="{48E979AD-D2EC-604D-B627-A50F0AD87297}" srcOrd="1" destOrd="0" presId="urn:microsoft.com/office/officeart/2017/3/layout/HorizontalLabelsTimeline"/>
    <dgm:cxn modelId="{D1ADD61C-CAEF-2C45-A086-522A3A6E47F9}" type="presParOf" srcId="{48E979AD-D2EC-604D-B627-A50F0AD87297}" destId="{F76CAAA2-371D-4A4B-9D68-A16A57FCF9A4}" srcOrd="0" destOrd="0" presId="urn:microsoft.com/office/officeart/2017/3/layout/HorizontalLabelsTimeline"/>
    <dgm:cxn modelId="{63E7A80B-6773-5947-A685-421B4C039E32}" type="presParOf" srcId="{48E979AD-D2EC-604D-B627-A50F0AD87297}" destId="{F5EE522B-9308-AE48-99EF-2B1EE025105F}" srcOrd="1" destOrd="0" presId="urn:microsoft.com/office/officeart/2017/3/layout/HorizontalLabelsTimeline"/>
    <dgm:cxn modelId="{101D4E20-3AAA-BA46-80AD-2D62203C1E5E}" type="presParOf" srcId="{29D6BD3E-1DF5-6C48-B235-7BFF13D9B50E}" destId="{0F90F0CE-2587-5E48-B021-13227B9C23AE}" srcOrd="2" destOrd="0" presId="urn:microsoft.com/office/officeart/2017/3/layout/HorizontalLabelsTimeline"/>
    <dgm:cxn modelId="{314BA007-831C-E548-B898-F32C0EEF7A75}" type="presParOf" srcId="{29D6BD3E-1DF5-6C48-B235-7BFF13D9B50E}" destId="{9987204D-7D5E-224E-9B52-14F0E3F3F80C}" srcOrd="3" destOrd="0" presId="urn:microsoft.com/office/officeart/2017/3/layout/HorizontalLabelsTimeline"/>
    <dgm:cxn modelId="{97790B1C-116E-EF46-A349-F5867F13CDF1}" type="presParOf" srcId="{29D6BD3E-1DF5-6C48-B235-7BFF13D9B50E}" destId="{519253F2-36A7-AB40-BFC4-2353E4970657}" srcOrd="4" destOrd="0" presId="urn:microsoft.com/office/officeart/2017/3/layout/HorizontalLabelsTimeline"/>
    <dgm:cxn modelId="{310C3725-8FB7-2C44-BE80-82E3F86C8410}" type="presParOf" srcId="{ED39A619-2033-0443-A069-3E84D984F371}" destId="{A7E88164-1B95-DD4A-B884-DAFB752672F1}" srcOrd="11" destOrd="0" presId="urn:microsoft.com/office/officeart/2017/3/layout/HorizontalLabelsTimeline"/>
    <dgm:cxn modelId="{67A9B331-4B23-A542-A724-7AA8FDE81468}" type="presParOf" srcId="{ED39A619-2033-0443-A069-3E84D984F371}" destId="{DF714EAE-2C12-D940-8D45-EBDF4C6BE490}" srcOrd="12" destOrd="0" presId="urn:microsoft.com/office/officeart/2017/3/layout/HorizontalLabelsTimeline"/>
    <dgm:cxn modelId="{9793CC0E-AA4C-5E4F-8824-76D067C3CF75}" type="presParOf" srcId="{DF714EAE-2C12-D940-8D45-EBDF4C6BE490}" destId="{42DF2B4F-81A3-8C48-9C74-196BA3EC2CCA}" srcOrd="0" destOrd="0" presId="urn:microsoft.com/office/officeart/2017/3/layout/HorizontalLabelsTimeline"/>
    <dgm:cxn modelId="{CC767EDB-0894-D748-9F45-31309D0F39BB}" type="presParOf" srcId="{DF714EAE-2C12-D940-8D45-EBDF4C6BE490}" destId="{E649B604-3A14-EE46-87AE-67DB012A5E51}" srcOrd="1" destOrd="0" presId="urn:microsoft.com/office/officeart/2017/3/layout/HorizontalLabelsTimeline"/>
    <dgm:cxn modelId="{9AD7E2DB-7494-DA4F-A01F-BCE45D8BBD45}" type="presParOf" srcId="{E649B604-3A14-EE46-87AE-67DB012A5E51}" destId="{904114FA-B506-0E41-9395-5AF8D280FD40}" srcOrd="0" destOrd="0" presId="urn:microsoft.com/office/officeart/2017/3/layout/HorizontalLabelsTimeline"/>
    <dgm:cxn modelId="{8F1A15CB-B3C9-2146-B28B-0C8962E090EE}" type="presParOf" srcId="{E649B604-3A14-EE46-87AE-67DB012A5E51}" destId="{E7003383-CE1A-714A-ABFA-168656225F1E}" srcOrd="1" destOrd="0" presId="urn:microsoft.com/office/officeart/2017/3/layout/HorizontalLabelsTimeline"/>
    <dgm:cxn modelId="{5CA0EBF6-5400-5D47-AF35-17F5BDFF4D7F}" type="presParOf" srcId="{DF714EAE-2C12-D940-8D45-EBDF4C6BE490}" destId="{C3E20828-B9A2-074B-806A-A57DE5E9F012}" srcOrd="2" destOrd="0" presId="urn:microsoft.com/office/officeart/2017/3/layout/HorizontalLabelsTimeline"/>
    <dgm:cxn modelId="{8AF033FA-89D8-714B-A1D7-2CE978B8C641}" type="presParOf" srcId="{DF714EAE-2C12-D940-8D45-EBDF4C6BE490}" destId="{36F262F5-7500-BD4C-ADC3-B13F880C8102}" srcOrd="3" destOrd="0" presId="urn:microsoft.com/office/officeart/2017/3/layout/HorizontalLabelsTimeline"/>
    <dgm:cxn modelId="{648B4B6D-B941-254E-819B-68D11AAF984D}" type="presParOf" srcId="{DF714EAE-2C12-D940-8D45-EBDF4C6BE490}" destId="{CD2072D4-CC77-C748-BAE3-DC1E549474C4}" srcOrd="4" destOrd="0" presId="urn:microsoft.com/office/officeart/2017/3/layout/HorizontalLabelsTimeline"/>
    <dgm:cxn modelId="{4823FBFC-2D45-094F-9C72-174B1C1AD21E}" type="presParOf" srcId="{ED39A619-2033-0443-A069-3E84D984F371}" destId="{4CF5FA2D-56BC-4442-8AFE-B5B1AAC24849}" srcOrd="13" destOrd="0" presId="urn:microsoft.com/office/officeart/2017/3/layout/HorizontalLabelsTimeline"/>
    <dgm:cxn modelId="{1ADE40F5-AC80-2946-9E92-0685E5F2B5A8}" type="presParOf" srcId="{ED39A619-2033-0443-A069-3E84D984F371}" destId="{37C96B72-C382-4D4B-A6E3-7F69087A24A0}" srcOrd="14" destOrd="0" presId="urn:microsoft.com/office/officeart/2017/3/layout/HorizontalLabelsTimeline"/>
    <dgm:cxn modelId="{4035A33F-89E0-1644-BE40-09D6EC120606}" type="presParOf" srcId="{37C96B72-C382-4D4B-A6E3-7F69087A24A0}" destId="{AB1A650E-A944-324F-9CA5-FFD61ADD2123}" srcOrd="0" destOrd="0" presId="urn:microsoft.com/office/officeart/2017/3/layout/HorizontalLabelsTimeline"/>
    <dgm:cxn modelId="{D4A8F450-9377-6E4E-AB6B-6E5ACC8C1E77}" type="presParOf" srcId="{37C96B72-C382-4D4B-A6E3-7F69087A24A0}" destId="{C432C27C-1311-624A-8E70-DBFC58471706}" srcOrd="1" destOrd="0" presId="urn:microsoft.com/office/officeart/2017/3/layout/HorizontalLabelsTimeline"/>
    <dgm:cxn modelId="{1FBEE306-E0FA-DE44-B4D8-720E5363AA7A}" type="presParOf" srcId="{C432C27C-1311-624A-8E70-DBFC58471706}" destId="{6CB7BEEA-DDE4-6C48-A5D5-B8E5A5AB5B9D}" srcOrd="0" destOrd="0" presId="urn:microsoft.com/office/officeart/2017/3/layout/HorizontalLabelsTimeline"/>
    <dgm:cxn modelId="{C656E702-C943-AC4F-B884-4E8470F45B78}" type="presParOf" srcId="{C432C27C-1311-624A-8E70-DBFC58471706}" destId="{3751D927-9A84-E34E-B22D-8BEA67D18EEE}" srcOrd="1" destOrd="0" presId="urn:microsoft.com/office/officeart/2017/3/layout/HorizontalLabelsTimeline"/>
    <dgm:cxn modelId="{BEB8E7D2-D153-BF41-B432-88D5427C19BB}" type="presParOf" srcId="{37C96B72-C382-4D4B-A6E3-7F69087A24A0}" destId="{945C20F7-19F5-E14B-BE71-4C38B77EEC76}" srcOrd="2" destOrd="0" presId="urn:microsoft.com/office/officeart/2017/3/layout/HorizontalLabelsTimeline"/>
    <dgm:cxn modelId="{01DC97CE-4793-C643-90E4-35E7D98F90FA}" type="presParOf" srcId="{37C96B72-C382-4D4B-A6E3-7F69087A24A0}" destId="{3865D917-D0D1-6C47-ACC2-67767EE34BBD}" srcOrd="3" destOrd="0" presId="urn:microsoft.com/office/officeart/2017/3/layout/HorizontalLabelsTimeline"/>
    <dgm:cxn modelId="{E3670EE9-3F1C-0543-9A4E-795F4CE9A8CA}" type="presParOf" srcId="{37C96B72-C382-4D4B-A6E3-7F69087A24A0}" destId="{69B4EC43-AC08-CF46-A311-EC1AC7AC19F3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B15E6-B076-7D43-AC22-1E6F9A3ED6B4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CB82B-4D38-FB41-9004-7E2E848613E5}">
      <dsp:nvSpPr>
        <dsp:cNvPr id="0" name=""/>
        <dsp:cNvSpPr/>
      </dsp:nvSpPr>
      <dsp:spPr>
        <a:xfrm>
          <a:off x="148376" y="1140253"/>
          <a:ext cx="2156441" cy="441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6:30 – 6:50</a:t>
          </a:r>
        </a:p>
      </dsp:txBody>
      <dsp:txXfrm>
        <a:off x="148376" y="1140253"/>
        <a:ext cx="2156441" cy="441388"/>
      </dsp:txXfrm>
    </dsp:sp>
    <dsp:sp modelId="{38C1D5C2-CF61-104E-B50F-5E8379136A44}">
      <dsp:nvSpPr>
        <dsp:cNvPr id="0" name=""/>
        <dsp:cNvSpPr/>
      </dsp:nvSpPr>
      <dsp:spPr>
        <a:xfrm>
          <a:off x="148376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Midterm</a:t>
          </a:r>
        </a:p>
      </dsp:txBody>
      <dsp:txXfrm>
        <a:off x="148376" y="653864"/>
        <a:ext cx="2156441" cy="486389"/>
      </dsp:txXfrm>
    </dsp:sp>
    <dsp:sp modelId="{EFACDE30-CEEC-DA47-AF73-AAFC1F550F19}">
      <dsp:nvSpPr>
        <dsp:cNvPr id="0" name=""/>
        <dsp:cNvSpPr/>
      </dsp:nvSpPr>
      <dsp:spPr>
        <a:xfrm>
          <a:off x="1226597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2AA3A-380A-C242-82D4-FF1DFDFE96DC}">
      <dsp:nvSpPr>
        <dsp:cNvPr id="0" name=""/>
        <dsp:cNvSpPr/>
      </dsp:nvSpPr>
      <dsp:spPr>
        <a:xfrm>
          <a:off x="1373627" y="2096595"/>
          <a:ext cx="2156441" cy="441388"/>
        </a:xfrm>
        <a:prstGeom prst="rect">
          <a:avLst/>
        </a:prstGeom>
        <a:solidFill>
          <a:schemeClr val="accent2">
            <a:hueOff val="170248"/>
            <a:satOff val="988"/>
            <a:lumOff val="981"/>
            <a:alphaOff val="0"/>
          </a:schemeClr>
        </a:solidFill>
        <a:ln w="22225" cap="rnd" cmpd="sng" algn="ctr">
          <a:solidFill>
            <a:schemeClr val="accent2">
              <a:hueOff val="170248"/>
              <a:satOff val="988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6:50-7:30</a:t>
          </a:r>
        </a:p>
      </dsp:txBody>
      <dsp:txXfrm>
        <a:off x="1373627" y="2096595"/>
        <a:ext cx="2156441" cy="441388"/>
      </dsp:txXfrm>
    </dsp:sp>
    <dsp:sp modelId="{87A2D70A-2FE6-624A-ACA6-67ED5F1CB006}">
      <dsp:nvSpPr>
        <dsp:cNvPr id="0" name=""/>
        <dsp:cNvSpPr/>
      </dsp:nvSpPr>
      <dsp:spPr>
        <a:xfrm>
          <a:off x="1373627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149256"/>
            <a:satOff val="1921"/>
            <a:lumOff val="2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49256"/>
              <a:satOff val="1921"/>
              <a:lumOff val="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Word2vec and Glove</a:t>
          </a:r>
        </a:p>
      </dsp:txBody>
      <dsp:txXfrm>
        <a:off x="1373627" y="2537984"/>
        <a:ext cx="2156441" cy="486389"/>
      </dsp:txXfrm>
    </dsp:sp>
    <dsp:sp modelId="{AAF71D0A-EDA1-9D46-9D4A-79946F543362}">
      <dsp:nvSpPr>
        <dsp:cNvPr id="0" name=""/>
        <dsp:cNvSpPr/>
      </dsp:nvSpPr>
      <dsp:spPr>
        <a:xfrm>
          <a:off x="2451848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70248"/>
              <a:satOff val="988"/>
              <a:lumOff val="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7A702-F3BF-714E-9DC2-F4F2BDFDC762}">
      <dsp:nvSpPr>
        <dsp:cNvPr id="0" name=""/>
        <dsp:cNvSpPr/>
      </dsp:nvSpPr>
      <dsp:spPr>
        <a:xfrm rot="2700000">
          <a:off x="1197987" y="1810509"/>
          <a:ext cx="57219" cy="57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72B8-99D6-0640-813C-95E96BB76C17}">
      <dsp:nvSpPr>
        <dsp:cNvPr id="0" name=""/>
        <dsp:cNvSpPr/>
      </dsp:nvSpPr>
      <dsp:spPr>
        <a:xfrm rot="2700000">
          <a:off x="2423238" y="1810509"/>
          <a:ext cx="57219" cy="57219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C9B-1BCE-9148-88A1-5F5A460FF7AF}">
      <dsp:nvSpPr>
        <dsp:cNvPr id="0" name=""/>
        <dsp:cNvSpPr/>
      </dsp:nvSpPr>
      <dsp:spPr>
        <a:xfrm>
          <a:off x="2598878" y="1140253"/>
          <a:ext cx="2156441" cy="441388"/>
        </a:xfrm>
        <a:prstGeom prst="rect">
          <a:avLst/>
        </a:prstGeom>
        <a:solidFill>
          <a:schemeClr val="accent2">
            <a:hueOff val="340496"/>
            <a:satOff val="1975"/>
            <a:lumOff val="1961"/>
            <a:alphaOff val="0"/>
          </a:schemeClr>
        </a:solidFill>
        <a:ln w="22225" cap="rnd" cmpd="sng" algn="ctr">
          <a:solidFill>
            <a:schemeClr val="accent2">
              <a:hueOff val="340496"/>
              <a:satOff val="1975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7:30 – 7:35</a:t>
          </a:r>
        </a:p>
      </dsp:txBody>
      <dsp:txXfrm>
        <a:off x="2598878" y="1140253"/>
        <a:ext cx="2156441" cy="441388"/>
      </dsp:txXfrm>
    </dsp:sp>
    <dsp:sp modelId="{F6717096-E83B-C745-8025-6DCAFB62E5BF}">
      <dsp:nvSpPr>
        <dsp:cNvPr id="0" name=""/>
        <dsp:cNvSpPr/>
      </dsp:nvSpPr>
      <dsp:spPr>
        <a:xfrm>
          <a:off x="2598878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298511"/>
            <a:satOff val="3842"/>
            <a:lumOff val="50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98511"/>
              <a:satOff val="3842"/>
              <a:lumOff val="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2598878" y="653864"/>
        <a:ext cx="2156441" cy="486389"/>
      </dsp:txXfrm>
    </dsp:sp>
    <dsp:sp modelId="{E80CAB82-90E5-A34A-97E5-D162134ACAF2}">
      <dsp:nvSpPr>
        <dsp:cNvPr id="0" name=""/>
        <dsp:cNvSpPr/>
      </dsp:nvSpPr>
      <dsp:spPr>
        <a:xfrm>
          <a:off x="3677098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340496"/>
              <a:satOff val="1975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2F79-31F5-0E43-9E09-817CD22A2E97}">
      <dsp:nvSpPr>
        <dsp:cNvPr id="0" name=""/>
        <dsp:cNvSpPr/>
      </dsp:nvSpPr>
      <dsp:spPr>
        <a:xfrm>
          <a:off x="3824128" y="2096595"/>
          <a:ext cx="2156441" cy="441388"/>
        </a:xfrm>
        <a:prstGeom prst="rect">
          <a:avLst/>
        </a:prstGeom>
        <a:solidFill>
          <a:schemeClr val="accent2">
            <a:hueOff val="510743"/>
            <a:satOff val="2963"/>
            <a:lumOff val="2942"/>
            <a:alphaOff val="0"/>
          </a:schemeClr>
        </a:solidFill>
        <a:ln w="22225" cap="rnd" cmpd="sng" algn="ctr">
          <a:solidFill>
            <a:schemeClr val="accent2">
              <a:hueOff val="510743"/>
              <a:satOff val="2963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7:35 – 8:00</a:t>
          </a:r>
        </a:p>
      </dsp:txBody>
      <dsp:txXfrm>
        <a:off x="3824128" y="2096595"/>
        <a:ext cx="2156441" cy="441388"/>
      </dsp:txXfrm>
    </dsp:sp>
    <dsp:sp modelId="{F3E731BF-201C-6F4C-8A91-66AA0F233088}">
      <dsp:nvSpPr>
        <dsp:cNvPr id="0" name=""/>
        <dsp:cNvSpPr/>
      </dsp:nvSpPr>
      <dsp:spPr>
        <a:xfrm>
          <a:off x="3824128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447767"/>
            <a:satOff val="5763"/>
            <a:lumOff val="7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47767"/>
              <a:satOff val="5763"/>
              <a:lumOff val="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1</a:t>
          </a:r>
        </a:p>
      </dsp:txBody>
      <dsp:txXfrm>
        <a:off x="3824128" y="2537984"/>
        <a:ext cx="2156441" cy="486389"/>
      </dsp:txXfrm>
    </dsp:sp>
    <dsp:sp modelId="{4551124C-9BE5-EC4A-8B49-66B6ACDE31C6}">
      <dsp:nvSpPr>
        <dsp:cNvPr id="0" name=""/>
        <dsp:cNvSpPr/>
      </dsp:nvSpPr>
      <dsp:spPr>
        <a:xfrm>
          <a:off x="4902349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510743"/>
              <a:satOff val="2963"/>
              <a:lumOff val="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1806-BFFB-FC4B-A224-067D91E1E064}">
      <dsp:nvSpPr>
        <dsp:cNvPr id="0" name=""/>
        <dsp:cNvSpPr/>
      </dsp:nvSpPr>
      <dsp:spPr>
        <a:xfrm rot="2700000">
          <a:off x="3648488" y="1810509"/>
          <a:ext cx="57219" cy="57219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0F0B-C261-844F-AA19-D873E9C68AAB}">
      <dsp:nvSpPr>
        <dsp:cNvPr id="0" name=""/>
        <dsp:cNvSpPr/>
      </dsp:nvSpPr>
      <dsp:spPr>
        <a:xfrm rot="2700000">
          <a:off x="4873739" y="1810509"/>
          <a:ext cx="57219" cy="57219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82-8C8D-CF4F-97C9-3394EBEAFF8A}">
      <dsp:nvSpPr>
        <dsp:cNvPr id="0" name=""/>
        <dsp:cNvSpPr/>
      </dsp:nvSpPr>
      <dsp:spPr>
        <a:xfrm>
          <a:off x="5049379" y="1140253"/>
          <a:ext cx="2156441" cy="441388"/>
        </a:xfrm>
        <a:prstGeom prst="rect">
          <a:avLst/>
        </a:prstGeom>
        <a:solidFill>
          <a:schemeClr val="accent2">
            <a:hueOff val="680991"/>
            <a:satOff val="3950"/>
            <a:lumOff val="3922"/>
            <a:alphaOff val="0"/>
          </a:schemeClr>
        </a:solidFill>
        <a:ln w="22225" cap="rnd" cmpd="sng" algn="ctr">
          <a:solidFill>
            <a:schemeClr val="accent2">
              <a:hueOff val="680991"/>
              <a:satOff val="3950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8:00</a:t>
          </a:r>
          <a:r>
            <a:rPr lang="en-US" sz="1800" kern="1200" baseline="0" dirty="0"/>
            <a:t> – 8:30</a:t>
          </a:r>
          <a:endParaRPr lang="en-US" sz="1800" kern="1200" dirty="0"/>
        </a:p>
      </dsp:txBody>
      <dsp:txXfrm>
        <a:off x="5049379" y="1140253"/>
        <a:ext cx="2156441" cy="441388"/>
      </dsp:txXfrm>
    </dsp:sp>
    <dsp:sp modelId="{1A2CE2C5-1944-9A42-B822-093ED8629716}">
      <dsp:nvSpPr>
        <dsp:cNvPr id="0" name=""/>
        <dsp:cNvSpPr/>
      </dsp:nvSpPr>
      <dsp:spPr>
        <a:xfrm>
          <a:off x="5049379" y="445411"/>
          <a:ext cx="2156441" cy="694842"/>
        </a:xfrm>
        <a:prstGeom prst="rect">
          <a:avLst/>
        </a:prstGeom>
        <a:solidFill>
          <a:schemeClr val="accent2">
            <a:tint val="40000"/>
            <a:alpha val="90000"/>
            <a:hueOff val="597022"/>
            <a:satOff val="7683"/>
            <a:lumOff val="10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97022"/>
              <a:satOff val="7683"/>
              <a:lumOff val="1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5049379" y="445411"/>
        <a:ext cx="2156441" cy="694842"/>
      </dsp:txXfrm>
    </dsp:sp>
    <dsp:sp modelId="{14919DA7-2AF0-6B49-AE4D-BBFB5951E495}">
      <dsp:nvSpPr>
        <dsp:cNvPr id="0" name=""/>
        <dsp:cNvSpPr/>
      </dsp:nvSpPr>
      <dsp:spPr>
        <a:xfrm>
          <a:off x="6127600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680991"/>
              <a:satOff val="3950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F6E-E3A8-B049-B7AB-0DF867DCCAEF}">
      <dsp:nvSpPr>
        <dsp:cNvPr id="0" name=""/>
        <dsp:cNvSpPr/>
      </dsp:nvSpPr>
      <dsp:spPr>
        <a:xfrm>
          <a:off x="6274630" y="2096595"/>
          <a:ext cx="2156441" cy="441388"/>
        </a:xfrm>
        <a:prstGeom prst="rect">
          <a:avLst/>
        </a:prstGeom>
        <a:solidFill>
          <a:schemeClr val="accent2">
            <a:hueOff val="851239"/>
            <a:satOff val="4938"/>
            <a:lumOff val="4903"/>
            <a:alphaOff val="0"/>
          </a:schemeClr>
        </a:solidFill>
        <a:ln w="22225" cap="rnd" cmpd="sng" algn="ctr">
          <a:solidFill>
            <a:schemeClr val="accent2">
              <a:hueOff val="851239"/>
              <a:satOff val="4938"/>
              <a:lumOff val="4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8:30 – 8:35</a:t>
          </a:r>
        </a:p>
      </dsp:txBody>
      <dsp:txXfrm>
        <a:off x="6274630" y="2096595"/>
        <a:ext cx="2156441" cy="441388"/>
      </dsp:txXfrm>
    </dsp:sp>
    <dsp:sp modelId="{F76CAAA2-371D-4A4B-9D68-A16A57FCF9A4}">
      <dsp:nvSpPr>
        <dsp:cNvPr id="0" name=""/>
        <dsp:cNvSpPr/>
      </dsp:nvSpPr>
      <dsp:spPr>
        <a:xfrm>
          <a:off x="6274630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746278"/>
            <a:satOff val="9604"/>
            <a:lumOff val="12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746278"/>
              <a:satOff val="9604"/>
              <a:lumOff val="12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6274630" y="2537984"/>
        <a:ext cx="2156441" cy="486389"/>
      </dsp:txXfrm>
    </dsp:sp>
    <dsp:sp modelId="{0F90F0CE-2587-5E48-B021-13227B9C23AE}">
      <dsp:nvSpPr>
        <dsp:cNvPr id="0" name=""/>
        <dsp:cNvSpPr/>
      </dsp:nvSpPr>
      <dsp:spPr>
        <a:xfrm>
          <a:off x="7352851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851239"/>
              <a:satOff val="4938"/>
              <a:lumOff val="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74C4-0E16-B040-8725-3FC65E4BA079}">
      <dsp:nvSpPr>
        <dsp:cNvPr id="0" name=""/>
        <dsp:cNvSpPr/>
      </dsp:nvSpPr>
      <dsp:spPr>
        <a:xfrm rot="2700000">
          <a:off x="6098990" y="1810509"/>
          <a:ext cx="57219" cy="57219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204D-7D5E-224E-9B52-14F0E3F3F80C}">
      <dsp:nvSpPr>
        <dsp:cNvPr id="0" name=""/>
        <dsp:cNvSpPr/>
      </dsp:nvSpPr>
      <dsp:spPr>
        <a:xfrm rot="2700000">
          <a:off x="7324241" y="1810509"/>
          <a:ext cx="57219" cy="57219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2B4F-81A3-8C48-9C74-196BA3EC2CCA}">
      <dsp:nvSpPr>
        <dsp:cNvPr id="0" name=""/>
        <dsp:cNvSpPr/>
      </dsp:nvSpPr>
      <dsp:spPr>
        <a:xfrm>
          <a:off x="7499881" y="1140253"/>
          <a:ext cx="2156441" cy="441388"/>
        </a:xfrm>
        <a:prstGeom prst="rect">
          <a:avLst/>
        </a:prstGeom>
        <a:solidFill>
          <a:schemeClr val="accent2">
            <a:hueOff val="1021487"/>
            <a:satOff val="5925"/>
            <a:lumOff val="5883"/>
            <a:alphaOff val="0"/>
          </a:schemeClr>
        </a:solidFill>
        <a:ln w="22225" cap="rnd" cmpd="sng" algn="ctr">
          <a:solidFill>
            <a:schemeClr val="accent2">
              <a:hueOff val="1021487"/>
              <a:satOff val="5925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8:35 – 9:00</a:t>
          </a:r>
        </a:p>
      </dsp:txBody>
      <dsp:txXfrm>
        <a:off x="7499881" y="1140253"/>
        <a:ext cx="2156441" cy="441388"/>
      </dsp:txXfrm>
    </dsp:sp>
    <dsp:sp modelId="{904114FA-B506-0E41-9395-5AF8D280FD40}">
      <dsp:nvSpPr>
        <dsp:cNvPr id="0" name=""/>
        <dsp:cNvSpPr/>
      </dsp:nvSpPr>
      <dsp:spPr>
        <a:xfrm>
          <a:off x="7499881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895533"/>
            <a:satOff val="11525"/>
            <a:lumOff val="15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95533"/>
              <a:satOff val="11525"/>
              <a:lumOff val="1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II</a:t>
          </a:r>
        </a:p>
      </dsp:txBody>
      <dsp:txXfrm>
        <a:off x="7499881" y="653864"/>
        <a:ext cx="2156441" cy="486389"/>
      </dsp:txXfrm>
    </dsp:sp>
    <dsp:sp modelId="{C3E20828-B9A2-074B-806A-A57DE5E9F012}">
      <dsp:nvSpPr>
        <dsp:cNvPr id="0" name=""/>
        <dsp:cNvSpPr/>
      </dsp:nvSpPr>
      <dsp:spPr>
        <a:xfrm>
          <a:off x="8578101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021487"/>
              <a:satOff val="5925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650E-A944-324F-9CA5-FFD61ADD2123}">
      <dsp:nvSpPr>
        <dsp:cNvPr id="0" name=""/>
        <dsp:cNvSpPr/>
      </dsp:nvSpPr>
      <dsp:spPr>
        <a:xfrm>
          <a:off x="8725132" y="2096595"/>
          <a:ext cx="2156441" cy="44138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9:00 – 9:20</a:t>
          </a:r>
        </a:p>
      </dsp:txBody>
      <dsp:txXfrm>
        <a:off x="8725132" y="2096595"/>
        <a:ext cx="2156441" cy="441388"/>
      </dsp:txXfrm>
    </dsp:sp>
    <dsp:sp modelId="{6CB7BEEA-DDE4-6C48-A5D5-B8E5A5AB5B9D}">
      <dsp:nvSpPr>
        <dsp:cNvPr id="0" name=""/>
        <dsp:cNvSpPr/>
      </dsp:nvSpPr>
      <dsp:spPr>
        <a:xfrm>
          <a:off x="8725132" y="2537984"/>
          <a:ext cx="2156441" cy="694842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Project Walkthrough</a:t>
          </a:r>
        </a:p>
      </dsp:txBody>
      <dsp:txXfrm>
        <a:off x="8725132" y="2537984"/>
        <a:ext cx="2156441" cy="694842"/>
      </dsp:txXfrm>
    </dsp:sp>
    <dsp:sp modelId="{945C20F7-19F5-E14B-BE71-4C38B77EEC76}">
      <dsp:nvSpPr>
        <dsp:cNvPr id="0" name=""/>
        <dsp:cNvSpPr/>
      </dsp:nvSpPr>
      <dsp:spPr>
        <a:xfrm>
          <a:off x="9803352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62F5-7500-BD4C-ADC3-B13F880C8102}">
      <dsp:nvSpPr>
        <dsp:cNvPr id="0" name=""/>
        <dsp:cNvSpPr/>
      </dsp:nvSpPr>
      <dsp:spPr>
        <a:xfrm rot="2700000">
          <a:off x="8549492" y="1810509"/>
          <a:ext cx="57219" cy="57219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D917-D0D1-6C47-ACC2-67767EE34BBD}">
      <dsp:nvSpPr>
        <dsp:cNvPr id="0" name=""/>
        <dsp:cNvSpPr/>
      </dsp:nvSpPr>
      <dsp:spPr>
        <a:xfrm rot="2700000">
          <a:off x="9774742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C2-DFD6-7240-A4C4-7A95B452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NATURAL LANGUAGE PROCESSING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7D45-F892-5440-BA8D-96CE23F4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E3A8D-B918-2246-98A0-D7275252C3B6}"/>
              </a:ext>
            </a:extLst>
          </p:cNvPr>
          <p:cNvSpPr txBox="1"/>
          <p:nvPr/>
        </p:nvSpPr>
        <p:spPr>
          <a:xfrm>
            <a:off x="1148080" y="3174474"/>
            <a:ext cx="9940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Action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b="1" dirty="0" err="1">
                <a:solidFill>
                  <a:schemeClr val="bg1"/>
                </a:solidFill>
              </a:rPr>
              <a:t>gensim</a:t>
            </a:r>
            <a:r>
              <a:rPr lang="en-US" sz="2000" b="1" dirty="0">
                <a:solidFill>
                  <a:schemeClr val="bg1"/>
                </a:solidFill>
              </a:rPr>
              <a:t> (pip install genism)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 your course repository for week 6</a:t>
            </a:r>
          </a:p>
        </p:txBody>
      </p:sp>
    </p:spTree>
    <p:extLst>
      <p:ext uri="{BB962C8B-B14F-4D97-AF65-F5344CB8AC3E}">
        <p14:creationId xmlns:p14="http://schemas.microsoft.com/office/powerpoint/2010/main" val="8345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4FF-4A7A-E646-81DF-FE7AA158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 (April</a:t>
            </a:r>
            <a:r>
              <a:rPr lang="el-GR" dirty="0">
                <a:solidFill>
                  <a:srgbClr val="FFFEFF"/>
                </a:solidFill>
              </a:rPr>
              <a:t> 16</a:t>
            </a:r>
            <a:r>
              <a:rPr lang="en-US" dirty="0">
                <a:solidFill>
                  <a:srgbClr val="FFFEFF"/>
                </a:solidFill>
              </a:rPr>
              <a:t>, 2019)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9E9AC1-D0EC-4EF4-B56B-61C4AD5C9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0722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5B5E-0ACE-EC48-A7C7-150AA16D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l-GR" dirty="0"/>
              <a:t>(</a:t>
            </a:r>
            <a:r>
              <a:rPr lang="en-US" dirty="0"/>
              <a:t>with a partner)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3674-D3CC-2649-89B6-3E318004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Assuming we have </a:t>
            </a:r>
            <a:r>
              <a:rPr lang="en-US" b="1" dirty="0"/>
              <a:t>N</a:t>
            </a:r>
            <a:r>
              <a:rPr lang="en-US" dirty="0"/>
              <a:t> documents and a vocabulary of  </a:t>
            </a:r>
            <a:r>
              <a:rPr lang="en-US" b="1" dirty="0"/>
              <a:t>V </a:t>
            </a:r>
            <a:r>
              <a:rPr lang="en-US" dirty="0"/>
              <a:t>words. For the last question, assume a context window of </a:t>
            </a:r>
            <a:r>
              <a:rPr lang="en-US" b="1" dirty="0"/>
              <a:t>1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/>
              <a:t>For each object:</a:t>
            </a:r>
          </a:p>
          <a:p>
            <a:pPr marL="342900" indent="-342900">
              <a:buAutoNum type="arabicPeriod"/>
            </a:pPr>
            <a:r>
              <a:rPr lang="en-US" b="1" dirty="0"/>
              <a:t>Shape</a:t>
            </a:r>
          </a:p>
          <a:p>
            <a:pPr marL="342900" indent="-342900">
              <a:buAutoNum type="arabicPeriod"/>
            </a:pPr>
            <a:r>
              <a:rPr lang="en-US" b="1" dirty="0"/>
              <a:t>What does matrix[</a:t>
            </a:r>
            <a:r>
              <a:rPr lang="en-US" b="1" dirty="0" err="1"/>
              <a:t>i,j</a:t>
            </a:r>
            <a:r>
              <a:rPr lang="en-US" b="1" dirty="0"/>
              <a:t>] represent?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 feature matrix</a:t>
            </a:r>
          </a:p>
          <a:p>
            <a:r>
              <a:rPr lang="en-US" dirty="0"/>
              <a:t>Test target vector</a:t>
            </a:r>
          </a:p>
          <a:p>
            <a:r>
              <a:rPr lang="en-US" dirty="0"/>
              <a:t>Training target vector</a:t>
            </a:r>
          </a:p>
          <a:p>
            <a:r>
              <a:rPr lang="en-US" dirty="0"/>
              <a:t>Co-occurrence matrix</a:t>
            </a:r>
          </a:p>
          <a:p>
            <a:r>
              <a:rPr lang="en-US" dirty="0"/>
              <a:t>Transition matrix</a:t>
            </a:r>
          </a:p>
          <a:p>
            <a:r>
              <a:rPr lang="en-US" dirty="0"/>
              <a:t>Word vectors</a:t>
            </a:r>
          </a:p>
          <a:p>
            <a:r>
              <a:rPr lang="en-US" dirty="0"/>
              <a:t>One-hot encoded vector</a:t>
            </a:r>
          </a:p>
          <a:p>
            <a:r>
              <a:rPr lang="en-US" dirty="0"/>
              <a:t>Context vectors</a:t>
            </a:r>
          </a:p>
          <a:p>
            <a:r>
              <a:rPr lang="en-US" dirty="0"/>
              <a:t>Draw the word2vec architecture and label all of its shapes: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94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146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Gill Sans MT</vt:lpstr>
      <vt:lpstr>Wingdings 2</vt:lpstr>
      <vt:lpstr>Dividend</vt:lpstr>
      <vt:lpstr>TEXT ANALYTICs AND NATURAL LANGUAGE PROCESSING WEEK 6</vt:lpstr>
      <vt:lpstr>Agenda (April 16, 2019)</vt:lpstr>
      <vt:lpstr>Exercise (with a partner)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NATURAL LANGUAGE PROCESSING WEEK 3</dc:title>
  <dc:creator>Yu Chen</dc:creator>
  <cp:lastModifiedBy>Yu Chen</cp:lastModifiedBy>
  <cp:revision>10</cp:revision>
  <dcterms:created xsi:type="dcterms:W3CDTF">2019-03-27T00:36:08Z</dcterms:created>
  <dcterms:modified xsi:type="dcterms:W3CDTF">2019-04-17T01:15:49Z</dcterms:modified>
</cp:coreProperties>
</file>