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06-06-2021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06-06-2021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290763"/>
            <a:ext cx="11842810" cy="516310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IN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nd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 INTERNATIONAL CONFERENCE ON DATA ANALYTICS AND MANAGEMENT (ICDAM-2021)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26 June 2021.	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8E61D7-D708-4081-AC2E-413B16DA5184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D35896-98E2-4F08-B5B2-B1B2D182E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1D8429-1E92-4D81-B40A-2C57688F3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9CF65E-8F9A-4E57-B1FC-C30AB3851EAE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4ED34E-CA78-4378-89D5-EF14217E9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F8BC9C-BB2B-4BAA-AD4E-5E4CA5317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9F79AE-ACB9-4D7E-9D41-E58E2235DDBF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AC66D8-D26C-4BC9-9A77-0F4172CA5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16D883-1FE5-45EC-913E-88A0BC612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221C19-599D-4383-B7DD-451A436900A2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51311A-7816-4D74-BEB3-32CB99CA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C58F67-FF05-475A-BEBE-847B5E18F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81D8C1-A46B-4280-8B32-0C8046FF2D40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82C2A-7FFE-4D77-A157-4422A6197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EDACAF-5A9D-4DB8-AD8E-35F2718ED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CA1BB1-FA2D-46C7-9CB6-46ADFD4CA389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F201CB-CA65-4CA2-A209-37A41758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45503B-6BB8-48D4-9A0F-7A2CC8DBF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E1839-517A-46B6-BC7D-1D94E79C4386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63B191-0071-4F38-B30D-364F3D64E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8680AFC-FF0F-4604-9002-CB3B28C0A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AF2C58-62BB-4072-9289-3EADB6B2F16A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CB20B3-D7B9-4136-A6E4-273D96267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D76AB9-5169-4454-9017-36044E7AC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7272E-5242-4BBE-9138-D07249B2D1CA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147C8F-93F8-4740-9D03-FB18AC279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0E3E244-8D9F-48CC-A1D1-DFC49320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738016-3DDA-4479-B38A-B14DDCD258D2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413488-A080-41B5-BEC0-0FD0FF610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4A632-D2F2-4385-B42B-341970F50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33EE06-D083-4D6E-8DE2-828E66519483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3BAB29-0902-4F24-B62C-3B5F86385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CBA05FE-34AA-4C85-961B-DB9C929E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132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14</cp:revision>
  <dcterms:created xsi:type="dcterms:W3CDTF">2021-02-05T14:09:33Z</dcterms:created>
  <dcterms:modified xsi:type="dcterms:W3CDTF">2021-06-06T04:08:28Z</dcterms:modified>
</cp:coreProperties>
</file>