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FFC48A-40A8-4815-BA95-23178E6D29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C60B8-AC82-45A9-82DA-49E3C3D8F3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AD30-3EB1-44F3-99FC-CA174BE79D9D}" type="datetimeFigureOut">
              <a:rPr lang="en-IN" smtClean="0"/>
              <a:t>15/06/22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A9232-31CD-406D-82AE-EA68BC6064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2C502-FE3D-48CE-962A-D0C5905217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4DA78-81CE-4CDA-BCDF-F9A71A5A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51629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18E6E-0D61-4A63-AE58-B654B59B306F}" type="datetimeFigureOut">
              <a:rPr lang="en-IN" smtClean="0"/>
              <a:t>15/06/22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1FFA8-44D0-41D2-B252-05098459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95634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F19C-4D3B-4283-B632-5CFB8FB95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01616-88CA-4437-B1B8-62F6DEE62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850B-84AC-47FE-8838-BED31828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79E0-AE4B-443A-B706-E9336E2A033A}" type="datetime1">
              <a:rPr lang="en-IN" smtClean="0"/>
              <a:t>15/06/22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C73D-0A8A-4950-9FD7-487AC00E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18BE-0643-45DA-993E-5938F8F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0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5A84-E335-48CC-A676-05D91F6A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0F8BF-FFBC-41F7-B2B0-2CF3804E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5955D-CA90-44D7-BF8E-BC38A3F3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1C40-9A28-4915-87D9-F21430F4582D}" type="datetime1">
              <a:rPr lang="en-IN" smtClean="0"/>
              <a:t>15/06/22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CB078-D83E-4166-A02C-B6B163DA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2FEF6-C837-419F-8835-DC22EF83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0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401E9-8805-42DB-AC72-2AE0FF03F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B009-1E61-4516-B850-2D2767C6B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6585-E3B2-43BE-AAE1-443822B2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4F61-A72D-47AB-B4C3-4F43AD0A32CC}" type="datetime1">
              <a:rPr lang="en-IN" smtClean="0"/>
              <a:t>15/06/22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C36A-90BB-45C6-86EC-EF77DE5E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6A805-3800-4CB1-9ADA-94754454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83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83C3-5D56-47C4-BAAA-0AEE6B03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191E-F147-465C-B1BC-F3192025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84D21-8E56-4941-93C0-57B67E22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C179-F1B2-4AC4-B918-797EED3C2BBC}" type="datetime1">
              <a:rPr lang="en-IN" smtClean="0"/>
              <a:t>15/06/22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476B-12F5-4CE0-8BED-CC7E02D0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A1D1-2DC0-4EB9-B1C0-3D0A1726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6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3532-2579-487E-A806-FE059BC2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D22E9-2061-45FA-973E-DC229F8B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E1C65-23E2-4167-B173-FA4734A1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B55-9E00-4A1A-BBAC-863EF197F6B9}" type="datetime1">
              <a:rPr lang="en-IN" smtClean="0"/>
              <a:t>15/06/22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CE50-78C6-4AF3-8C31-1792D834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728E-FD97-4282-985C-0A8FA934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6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648D-8839-402E-8EBE-66C67555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41E8-F7C7-4F72-83E8-E8E8F3A89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1418-08AA-441A-8A66-97EDBEE0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319B3-62E9-4A88-A05B-55A69EF5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F340-A21F-4D97-85F1-0DFB22960BCF}" type="datetime1">
              <a:rPr lang="en-IN" smtClean="0"/>
              <a:t>15/06/22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91A1-5E44-452F-A78A-FBA5E47F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1FC47-031D-4E2A-B90F-BE2FE414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A536-4AE1-4490-9878-471FF125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612D-5A89-4E9A-90B8-BF7FFA8A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DF513-E926-411D-8D2B-8831CD309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BC415-A031-49A9-9DAD-F150409D1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0D390-93EF-4E83-9F5B-91286149D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EC721-76DC-43AF-96DF-A0EE7072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A22-C21D-42F5-A451-C3B1D54F9ACD}" type="datetime1">
              <a:rPr lang="en-IN" smtClean="0"/>
              <a:t>15/06/22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44597-18DE-4775-8FB6-A97F0DA4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72141-DE0D-4AEB-B511-CB9B54FD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12DF-0ED8-4277-B395-2A4F842B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E3D8E-0ABE-4734-98F8-D36BD994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2A80-8EEB-43B2-B954-2445775909FC}" type="datetime1">
              <a:rPr lang="en-IN" smtClean="0"/>
              <a:t>15/06/22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561F1-B38C-461E-85F3-2481751D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12915-E4FE-415C-9D69-B845A7D8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22E84-AD5B-465F-98D4-488F871A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6693-10B5-4C2E-88F6-1EF5588C2197}" type="datetime1">
              <a:rPr lang="en-IN" smtClean="0"/>
              <a:t>15/06/22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6C86A-862E-4B6A-B263-B01DE6A5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333FC-1B71-4E52-BF49-4D36D092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3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CCDE-35D4-412E-AFAB-C219873F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1492-B8B6-4708-A8C8-A138B06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00379-D005-4BAC-B925-C13204308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B0578-F2D9-4D73-83B2-F23670EB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09E-ABE5-44AA-B093-FDB870F5DE32}" type="datetime1">
              <a:rPr lang="en-IN" smtClean="0"/>
              <a:t>15/06/22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F134B-4FB5-46E9-8513-DB4C9B2E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E61B3-BD8A-43AB-BB10-5B53A90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223D-FF11-4AE7-973E-C9032752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DF81C-EE9D-4D7F-A967-067231447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3EF43-9D88-4586-A760-098C14750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BD912-76F0-4805-9E0D-7C09F249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C6B4-82D6-4D23-BAFE-D8055255E829}" type="datetime1">
              <a:rPr lang="en-IN" smtClean="0"/>
              <a:t>15/06/22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0FEFC-E6F0-4221-8F91-DEE76671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78C8-FCAB-43A2-9CE6-A2768B5D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EB43A-BD9E-4874-BFFB-60C4AC61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76C3F-335A-4DB7-9751-C78105CE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C449-54C2-463E-BDDF-5F5299CBA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1507-B170-49D3-AC27-6346FE1BA60C}" type="datetime1">
              <a:rPr lang="en-IN" smtClean="0"/>
              <a:t>15/06/22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7EE8-8318-4653-A49C-0E3AAA3CE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A26E-3201-463F-ACF3-CBF98D3B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7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595" y="1290763"/>
            <a:ext cx="11842810" cy="5163106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</a:rPr>
              <a:t>3rd INTERNATIONAL CONFERENCE ON DATA ANALYTICS AND MANAGEMENT (ICDAM-2022)</a:t>
            </a:r>
          </a:p>
          <a:p>
            <a:r>
              <a:rPr lang="en-I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25 June 2022.	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3200" dirty="0">
                <a:latin typeface="Comic Sans MS" panose="030F0702030302020204" pitchFamily="66" charset="0"/>
              </a:rPr>
              <a:t>TITLE OF PAPER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1800" dirty="0">
                <a:latin typeface="Comic Sans MS" panose="030F0702030302020204" pitchFamily="66" charset="0"/>
              </a:rPr>
              <a:t>Authors</a:t>
            </a:r>
          </a:p>
          <a:p>
            <a:endParaRPr lang="en-IN" sz="1800" dirty="0">
              <a:latin typeface="Comic Sans MS" panose="030F0702030302020204" pitchFamily="66" charset="0"/>
            </a:endParaRPr>
          </a:p>
          <a:p>
            <a:r>
              <a:rPr lang="en-IN" sz="1800" dirty="0">
                <a:latin typeface="Comic Sans MS" panose="030F0702030302020204" pitchFamily="66" charset="0"/>
              </a:rPr>
              <a:t>Affiliation of Presenting Author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8E61D7-D708-4081-AC2E-413B16DA5184}"/>
              </a:ext>
            </a:extLst>
          </p:cNvPr>
          <p:cNvGrpSpPr/>
          <p:nvPr/>
        </p:nvGrpSpPr>
        <p:grpSpPr>
          <a:xfrm>
            <a:off x="629920" y="0"/>
            <a:ext cx="10991596" cy="1290763"/>
            <a:chOff x="629920" y="0"/>
            <a:chExt cx="10991596" cy="129076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9D35896-98E2-4F08-B5B2-B1B2D182E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71D8429-1E92-4D81-B40A-2C57688F3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981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71625"/>
            <a:ext cx="11407806" cy="482029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9. CONCLUSION &amp; FUTURE WORK 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39CF65E-8F9A-4E57-B1FC-C30AB3851EAE}"/>
              </a:ext>
            </a:extLst>
          </p:cNvPr>
          <p:cNvGrpSpPr/>
          <p:nvPr/>
        </p:nvGrpSpPr>
        <p:grpSpPr>
          <a:xfrm>
            <a:off x="629920" y="0"/>
            <a:ext cx="10991596" cy="1290763"/>
            <a:chOff x="629920" y="0"/>
            <a:chExt cx="10991596" cy="12907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4ED34E-CA78-4378-89D5-EF14217E9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4F8BC9C-BB2B-4BAA-AD4E-5E4CA5317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432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33550"/>
            <a:ext cx="11407806" cy="465837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10. REFERENCES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PUT ALL THE REFERENCES IN THE PROPER FORMAT.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9F79AE-ACB9-4D7E-9D41-E58E2235DDBF}"/>
              </a:ext>
            </a:extLst>
          </p:cNvPr>
          <p:cNvGrpSpPr/>
          <p:nvPr/>
        </p:nvGrpSpPr>
        <p:grpSpPr>
          <a:xfrm>
            <a:off x="629920" y="0"/>
            <a:ext cx="10991596" cy="1290763"/>
            <a:chOff x="629920" y="0"/>
            <a:chExt cx="10991596" cy="12907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AC66D8-D26C-4BC9-9A77-0F4172CA5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16D883-1FE5-45EC-913E-88A0BC612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419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57350"/>
            <a:ext cx="11407806" cy="473457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1. INDEX: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221C19-599D-4383-B7DD-451A436900A2}"/>
              </a:ext>
            </a:extLst>
          </p:cNvPr>
          <p:cNvGrpSpPr/>
          <p:nvPr/>
        </p:nvGrpSpPr>
        <p:grpSpPr>
          <a:xfrm>
            <a:off x="629920" y="0"/>
            <a:ext cx="10991596" cy="1290763"/>
            <a:chOff x="629920" y="0"/>
            <a:chExt cx="10991596" cy="12907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651311A-7816-4D74-BEB3-32CB99CA1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C58F67-FF05-475A-BEBE-847B5E18F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373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52575"/>
            <a:ext cx="11407806" cy="483934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2. ABSTRACT: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81D8C1-A46B-4280-8B32-0C8046FF2D40}"/>
              </a:ext>
            </a:extLst>
          </p:cNvPr>
          <p:cNvGrpSpPr/>
          <p:nvPr/>
        </p:nvGrpSpPr>
        <p:grpSpPr>
          <a:xfrm>
            <a:off x="629920" y="0"/>
            <a:ext cx="10991596" cy="1290763"/>
            <a:chOff x="629920" y="0"/>
            <a:chExt cx="10991596" cy="12907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82C2A-7FFE-4D77-A157-4422A6197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3EDACAF-5A9D-4DB8-AD8E-35F2718ED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973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04975"/>
            <a:ext cx="11407806" cy="468694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3. INTRODUCTION: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CA1BB1-FA2D-46C7-9CB6-46ADFD4CA389}"/>
              </a:ext>
            </a:extLst>
          </p:cNvPr>
          <p:cNvGrpSpPr/>
          <p:nvPr/>
        </p:nvGrpSpPr>
        <p:grpSpPr>
          <a:xfrm>
            <a:off x="629920" y="0"/>
            <a:ext cx="10991596" cy="1290763"/>
            <a:chOff x="629920" y="0"/>
            <a:chExt cx="10991596" cy="12907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CF201CB-CA65-4CA2-A209-37A41758A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45503B-6BB8-48D4-9A0F-7A2CC8DBF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512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457325"/>
            <a:ext cx="11407806" cy="4934597"/>
          </a:xfrm>
        </p:spPr>
        <p:txBody>
          <a:bodyPr/>
          <a:lstStyle/>
          <a:p>
            <a:pPr algn="l"/>
            <a:r>
              <a:rPr lang="en-IN" dirty="0"/>
              <a:t>4. </a:t>
            </a:r>
            <a:r>
              <a:rPr lang="en-IN" dirty="0">
                <a:latin typeface="Comic Sans MS" panose="030F0702030302020204" pitchFamily="66" charset="0"/>
              </a:rPr>
              <a:t>LITERATURE REVIEW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TABULAR FORM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BE1839-517A-46B6-BC7D-1D94E79C4386}"/>
              </a:ext>
            </a:extLst>
          </p:cNvPr>
          <p:cNvGrpSpPr/>
          <p:nvPr/>
        </p:nvGrpSpPr>
        <p:grpSpPr>
          <a:xfrm>
            <a:off x="629920" y="0"/>
            <a:ext cx="10991596" cy="1290763"/>
            <a:chOff x="629920" y="0"/>
            <a:chExt cx="10991596" cy="12907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63B191-0071-4F38-B30D-364F3D64E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8680AFC-FF0F-4604-9002-CB3B28C0A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826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5. RESEARCH GAPS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BULLETS FORM</a:t>
            </a:r>
            <a:endParaRPr lang="en-IN" dirty="0"/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AF2C58-62BB-4072-9289-3EADB6B2F16A}"/>
              </a:ext>
            </a:extLst>
          </p:cNvPr>
          <p:cNvGrpSpPr/>
          <p:nvPr/>
        </p:nvGrpSpPr>
        <p:grpSpPr>
          <a:xfrm>
            <a:off x="629920" y="0"/>
            <a:ext cx="10991596" cy="1290763"/>
            <a:chOff x="629920" y="0"/>
            <a:chExt cx="10991596" cy="12907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1CB20B3-D7B9-4136-A6E4-273D96267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5D76AB9-5169-4454-9017-36044E7AC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881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6. PROPOSED METHODOLOGY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IN THE FORM OF FLOW GRAPH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A7272E-5242-4BBE-9138-D07249B2D1CA}"/>
              </a:ext>
            </a:extLst>
          </p:cNvPr>
          <p:cNvGrpSpPr/>
          <p:nvPr/>
        </p:nvGrpSpPr>
        <p:grpSpPr>
          <a:xfrm>
            <a:off x="629920" y="0"/>
            <a:ext cx="10991596" cy="1290763"/>
            <a:chOff x="629920" y="0"/>
            <a:chExt cx="10991596" cy="12907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5147C8F-93F8-4740-9D03-FB18AC279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0E3E244-8D9F-48CC-A1D1-DFC49320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53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7. RESULTS &amp; DISCUSSION: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738016-3DDA-4479-B38A-B14DDCD258D2}"/>
              </a:ext>
            </a:extLst>
          </p:cNvPr>
          <p:cNvGrpSpPr/>
          <p:nvPr/>
        </p:nvGrpSpPr>
        <p:grpSpPr>
          <a:xfrm>
            <a:off x="629920" y="0"/>
            <a:ext cx="10991596" cy="1290763"/>
            <a:chOff x="629920" y="0"/>
            <a:chExt cx="10991596" cy="12907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413488-A080-41B5-BEC0-0FD0FF610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4A632-D2F2-4385-B42B-341970F50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146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8. COMPARATIVE ANALYSIS: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33EE06-D083-4D6E-8DE2-828E66519483}"/>
              </a:ext>
            </a:extLst>
          </p:cNvPr>
          <p:cNvGrpSpPr/>
          <p:nvPr/>
        </p:nvGrpSpPr>
        <p:grpSpPr>
          <a:xfrm>
            <a:off x="629920" y="0"/>
            <a:ext cx="10991596" cy="1290763"/>
            <a:chOff x="629920" y="0"/>
            <a:chExt cx="10991596" cy="12907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3BAB29-0902-4F24-B62C-3B5F86385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CBA05FE-34AA-4C85-961B-DB9C929E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00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132</Words>
  <Application>Microsoft Macintosh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MOOLCHAND SHARMA</dc:creator>
  <cp:lastModifiedBy>Deepak Gupta</cp:lastModifiedBy>
  <cp:revision>15</cp:revision>
  <dcterms:created xsi:type="dcterms:W3CDTF">2021-02-05T14:09:33Z</dcterms:created>
  <dcterms:modified xsi:type="dcterms:W3CDTF">2022-06-15T06:37:46Z</dcterms:modified>
</cp:coreProperties>
</file>