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15/06/22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15/06/22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15/06/22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15/06/22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15/06/22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15/06/22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15/06/22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3rd INTERNATIONAL CONFERENCE ON DATA ANALYTICS AND MANAGEMENT (ICDAM-2022)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25 June 2022.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F5554-C45E-4BED-BD4F-A962394E46BC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48FD98-AF0A-44A7-B9FF-A3DCE87A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12AFEC-E5FB-408C-8E26-F68563AB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7E6A23-3AD3-4DAF-8BC4-91AD1616D560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EC51C0-C0EE-4A3A-BBA8-19A7BC16E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EA5689-8344-4FC0-923C-CA542A4B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D0BF54-154F-443B-A830-9E8F9E6708F1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22B3B9-557A-43B0-B533-B406C1C7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DDEDFB-2634-41BA-B6CD-AE4D4A67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177687-EAAF-465C-9E1E-3707BC6B7859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5207F6-044F-4FDF-82FC-8E8FCD59A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6C4A88-2FD2-439A-A479-4A636920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634134-43B8-4DBD-A924-6A2E3E8CF16B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FC4F3-5137-41D8-A3BD-66180788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88A8DC-5BE6-4091-B2FE-5E56DBBD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C8E7A-545B-4FC2-915B-50716E54B93E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4ABAD-4156-4B1D-B0AD-6AC8B144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065314-A3C5-4CBE-9E50-6A8A49B4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85813-B121-49D8-9A10-D5EB8A17F7D4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F88465-93AF-4959-A694-4E74CDC6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21F491-28D2-47FC-AED0-6BBA52A3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34690F-7677-420B-A8A9-1B6C13E00705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8CF71-941A-421C-B033-DE81DADF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E43EEC-F4FF-42EB-93DA-7E6C5A17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CB78A3-528F-45EA-8B8E-D7A341934F1C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DF3D6-A7DB-4070-9B1C-CCC256A8E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070DEC-E1DD-483B-B64E-218A78E1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829EB-51EB-4873-9BCA-8593E513FB40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3BFB3-ED68-4EFA-A899-1099F6DA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7E8D78-4791-4E34-8F54-593CE92D1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0B728F-C559-471C-8ADD-6AEB600221B7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55884F-D7F2-44E4-B0B4-360140EE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66784D-FDA3-410B-B779-A281C7C1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131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13</cp:revision>
  <dcterms:created xsi:type="dcterms:W3CDTF">2021-02-05T14:09:33Z</dcterms:created>
  <dcterms:modified xsi:type="dcterms:W3CDTF">2022-06-15T06:38:23Z</dcterms:modified>
</cp:coreProperties>
</file>