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57" r:id="rId3"/>
    <p:sldId id="261" r:id="rId4"/>
    <p:sldId id="262" r:id="rId5"/>
    <p:sldId id="263" r:id="rId6"/>
    <p:sldId id="274" r:id="rId7"/>
    <p:sldId id="264" r:id="rId8"/>
    <p:sldId id="288"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58" r:id="rId30"/>
    <p:sldId id="286" r:id="rId31"/>
    <p:sldId id="287" r:id="rId32"/>
    <p:sldId id="289" r:id="rId33"/>
    <p:sldId id="260" r:id="rId34"/>
  </p:sldIdLst>
  <p:sldSz cx="12192000" cy="6858000"/>
  <p:notesSz cx="6858000" cy="9144000"/>
  <p:embeddedFontLst>
    <p:embeddedFont>
      <p:font typeface="Inter" panose="020B0604020202020204" charset="0"/>
      <p:regular r:id="rId36"/>
      <p:bold r:id="rId37"/>
    </p:embeddedFont>
    <p:embeddedFont>
      <p:font typeface="Open Sans" panose="020B0606030504020204" pitchFamily="34" charset="0"/>
      <p:regular r:id="rId38"/>
      <p:bold r:id="rId39"/>
      <p:italic r:id="rId40"/>
      <p:boldItalic r:id="rId41"/>
    </p:embeddedFont>
    <p:embeddedFont>
      <p:font typeface="Play" panose="020B0604020202020204" charset="0"/>
      <p:regular r:id="rId42"/>
      <p:bold r:id="rId43"/>
    </p:embeddedFont>
    <p:embeddedFont>
      <p:font typeface="Plus Jakarta Sans"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8255"/>
    <a:srgbClr val="007367"/>
    <a:srgbClr val="F4E4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98" autoAdjust="0"/>
    <p:restoredTop sz="94660"/>
  </p:normalViewPr>
  <p:slideViewPr>
    <p:cSldViewPr snapToGrid="0">
      <p:cViewPr varScale="1">
        <p:scale>
          <a:sx n="93" d="100"/>
          <a:sy n="93"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ari sai srikanth" userId="2c8dbade4c1bd02c" providerId="LiveId" clId="{C01F73CA-842E-4E06-A1C7-0D77AD7828DF}"/>
    <pc:docChg chg="undo redo custSel addSld delSld modSld sldOrd">
      <pc:chgData name="dasari sai srikanth" userId="2c8dbade4c1bd02c" providerId="LiveId" clId="{C01F73CA-842E-4E06-A1C7-0D77AD7828DF}" dt="2025-03-26T12:50:56.855" v="1698" actId="2711"/>
      <pc:docMkLst>
        <pc:docMk/>
      </pc:docMkLst>
      <pc:sldChg chg="modSp mod">
        <pc:chgData name="dasari sai srikanth" userId="2c8dbade4c1bd02c" providerId="LiveId" clId="{C01F73CA-842E-4E06-A1C7-0D77AD7828DF}" dt="2025-03-26T12:50:56.855" v="1698" actId="2711"/>
        <pc:sldMkLst>
          <pc:docMk/>
          <pc:sldMk cId="0" sldId="256"/>
        </pc:sldMkLst>
        <pc:spChg chg="mod">
          <ac:chgData name="dasari sai srikanth" userId="2c8dbade4c1bd02c" providerId="LiveId" clId="{C01F73CA-842E-4E06-A1C7-0D77AD7828DF}" dt="2025-03-26T12:50:56.855" v="1698" actId="2711"/>
          <ac:spMkLst>
            <pc:docMk/>
            <pc:sldMk cId="0" sldId="256"/>
            <ac:spMk id="2" creationId="{3DFA8DC0-A158-C902-9C43-44E49552607A}"/>
          </ac:spMkLst>
        </pc:spChg>
        <pc:spChg chg="mod">
          <ac:chgData name="dasari sai srikanth" userId="2c8dbade4c1bd02c" providerId="LiveId" clId="{C01F73CA-842E-4E06-A1C7-0D77AD7828DF}" dt="2025-03-26T12:50:45.788" v="1696" actId="113"/>
          <ac:spMkLst>
            <pc:docMk/>
            <pc:sldMk cId="0" sldId="256"/>
            <ac:spMk id="36" creationId="{00000000-0000-0000-0000-000000000000}"/>
          </ac:spMkLst>
        </pc:spChg>
        <pc:spChg chg="mod">
          <ac:chgData name="dasari sai srikanth" userId="2c8dbade4c1bd02c" providerId="LiveId" clId="{C01F73CA-842E-4E06-A1C7-0D77AD7828DF}" dt="2025-03-26T12:50:51.343" v="1697" actId="2711"/>
          <ac:spMkLst>
            <pc:docMk/>
            <pc:sldMk cId="0" sldId="256"/>
            <ac:spMk id="40" creationId="{00000000-0000-0000-0000-000000000000}"/>
          </ac:spMkLst>
        </pc:spChg>
        <pc:grpChg chg="mod">
          <ac:chgData name="dasari sai srikanth" userId="2c8dbade4c1bd02c" providerId="LiveId" clId="{C01F73CA-842E-4E06-A1C7-0D77AD7828DF}" dt="2025-03-24T07:41:09.818" v="280" actId="1076"/>
          <ac:grpSpMkLst>
            <pc:docMk/>
            <pc:sldMk cId="0" sldId="256"/>
            <ac:grpSpMk id="37" creationId="{00000000-0000-0000-0000-000000000000}"/>
          </ac:grpSpMkLst>
        </pc:grpChg>
      </pc:sldChg>
      <pc:sldChg chg="addSp delSp modSp mod">
        <pc:chgData name="dasari sai srikanth" userId="2c8dbade4c1bd02c" providerId="LiveId" clId="{C01F73CA-842E-4E06-A1C7-0D77AD7828DF}" dt="2025-03-24T10:27:04.558" v="1297" actId="20577"/>
        <pc:sldMkLst>
          <pc:docMk/>
          <pc:sldMk cId="0" sldId="257"/>
        </pc:sldMkLst>
        <pc:spChg chg="mod">
          <ac:chgData name="dasari sai srikanth" userId="2c8dbade4c1bd02c" providerId="LiveId" clId="{C01F73CA-842E-4E06-A1C7-0D77AD7828DF}" dt="2025-03-24T07:29:55.399" v="213" actId="207"/>
          <ac:spMkLst>
            <pc:docMk/>
            <pc:sldMk cId="0" sldId="257"/>
            <ac:spMk id="45" creationId="{00000000-0000-0000-0000-000000000000}"/>
          </ac:spMkLst>
        </pc:spChg>
        <pc:spChg chg="mod">
          <ac:chgData name="dasari sai srikanth" userId="2c8dbade4c1bd02c" providerId="LiveId" clId="{C01F73CA-842E-4E06-A1C7-0D77AD7828DF}" dt="2025-03-24T10:27:04.558" v="1297" actId="20577"/>
          <ac:spMkLst>
            <pc:docMk/>
            <pc:sldMk cId="0" sldId="257"/>
            <ac:spMk id="46" creationId="{00000000-0000-0000-0000-000000000000}"/>
          </ac:spMkLst>
        </pc:spChg>
        <pc:picChg chg="add mod">
          <ac:chgData name="dasari sai srikanth" userId="2c8dbade4c1bd02c" providerId="LiveId" clId="{C01F73CA-842E-4E06-A1C7-0D77AD7828DF}" dt="2025-03-24T10:25:25.824" v="1151" actId="1076"/>
          <ac:picMkLst>
            <pc:docMk/>
            <pc:sldMk cId="0" sldId="257"/>
            <ac:picMk id="3076" creationId="{AE9AC9B7-C64B-28A6-D07C-EECB0AA7D491}"/>
          </ac:picMkLst>
        </pc:picChg>
      </pc:sldChg>
      <pc:sldChg chg="addSp modSp mod">
        <pc:chgData name="dasari sai srikanth" userId="2c8dbade4c1bd02c" providerId="LiveId" clId="{C01F73CA-842E-4E06-A1C7-0D77AD7828DF}" dt="2025-03-26T12:48:19.751" v="1662" actId="14100"/>
        <pc:sldMkLst>
          <pc:docMk/>
          <pc:sldMk cId="0" sldId="258"/>
        </pc:sldMkLst>
        <pc:spChg chg="add mod">
          <ac:chgData name="dasari sai srikanth" userId="2c8dbade4c1bd02c" providerId="LiveId" clId="{C01F73CA-842E-4E06-A1C7-0D77AD7828DF}" dt="2025-03-26T12:48:19.751" v="1662" actId="14100"/>
          <ac:spMkLst>
            <pc:docMk/>
            <pc:sldMk cId="0" sldId="258"/>
            <ac:spMk id="2" creationId="{3A38327A-8CDE-4557-978D-F1E9ABF18CF6}"/>
          </ac:spMkLst>
        </pc:spChg>
        <pc:spChg chg="mod">
          <ac:chgData name="dasari sai srikanth" userId="2c8dbade4c1bd02c" providerId="LiveId" clId="{C01F73CA-842E-4E06-A1C7-0D77AD7828DF}" dt="2025-03-26T12:48:12.410" v="1661" actId="1076"/>
          <ac:spMkLst>
            <pc:docMk/>
            <pc:sldMk cId="0" sldId="258"/>
            <ac:spMk id="53" creationId="{00000000-0000-0000-0000-000000000000}"/>
          </ac:spMkLst>
        </pc:spChg>
        <pc:graphicFrameChg chg="mod modGraphic">
          <ac:chgData name="dasari sai srikanth" userId="2c8dbade4c1bd02c" providerId="LiveId" clId="{C01F73CA-842E-4E06-A1C7-0D77AD7828DF}" dt="2025-03-26T12:47:39.183" v="1655" actId="2711"/>
          <ac:graphicFrameMkLst>
            <pc:docMk/>
            <pc:sldMk cId="0" sldId="258"/>
            <ac:graphicFrameMk id="54" creationId="{00000000-0000-0000-0000-000000000000}"/>
          </ac:graphicFrameMkLst>
        </pc:graphicFrameChg>
      </pc:sldChg>
      <pc:sldChg chg="del">
        <pc:chgData name="dasari sai srikanth" userId="2c8dbade4c1bd02c" providerId="LiveId" clId="{C01F73CA-842E-4E06-A1C7-0D77AD7828DF}" dt="2025-03-24T10:22:50.707" v="1137" actId="47"/>
        <pc:sldMkLst>
          <pc:docMk/>
          <pc:sldMk cId="0" sldId="259"/>
        </pc:sldMkLst>
      </pc:sldChg>
      <pc:sldChg chg="modSp mod">
        <pc:chgData name="dasari sai srikanth" userId="2c8dbade4c1bd02c" providerId="LiveId" clId="{C01F73CA-842E-4E06-A1C7-0D77AD7828DF}" dt="2025-03-26T12:37:20.910" v="1524" actId="20577"/>
        <pc:sldMkLst>
          <pc:docMk/>
          <pc:sldMk cId="4176523587" sldId="261"/>
        </pc:sldMkLst>
        <pc:spChg chg="mod">
          <ac:chgData name="dasari sai srikanth" userId="2c8dbade4c1bd02c" providerId="LiveId" clId="{C01F73CA-842E-4E06-A1C7-0D77AD7828DF}" dt="2025-03-26T12:37:12.080" v="1522" actId="113"/>
          <ac:spMkLst>
            <pc:docMk/>
            <pc:sldMk cId="4176523587" sldId="261"/>
            <ac:spMk id="4" creationId="{BF0C91F0-1537-E69F-7431-D721E640F71F}"/>
          </ac:spMkLst>
        </pc:spChg>
        <pc:spChg chg="mod">
          <ac:chgData name="dasari sai srikanth" userId="2c8dbade4c1bd02c" providerId="LiveId" clId="{C01F73CA-842E-4E06-A1C7-0D77AD7828DF}" dt="2025-03-26T12:37:20.910" v="1524" actId="20577"/>
          <ac:spMkLst>
            <pc:docMk/>
            <pc:sldMk cId="4176523587" sldId="261"/>
            <ac:spMk id="5" creationId="{10BDFF18-150A-B503-4FE9-51DBF1A72D92}"/>
          </ac:spMkLst>
        </pc:spChg>
      </pc:sldChg>
      <pc:sldChg chg="modSp mod">
        <pc:chgData name="dasari sai srikanth" userId="2c8dbade4c1bd02c" providerId="LiveId" clId="{C01F73CA-842E-4E06-A1C7-0D77AD7828DF}" dt="2025-03-26T12:43:08.294" v="1608" actId="113"/>
        <pc:sldMkLst>
          <pc:docMk/>
          <pc:sldMk cId="1138610762" sldId="262"/>
        </pc:sldMkLst>
        <pc:spChg chg="mod">
          <ac:chgData name="dasari sai srikanth" userId="2c8dbade4c1bd02c" providerId="LiveId" clId="{C01F73CA-842E-4E06-A1C7-0D77AD7828DF}" dt="2025-03-26T12:43:08.294" v="1608" actId="113"/>
          <ac:spMkLst>
            <pc:docMk/>
            <pc:sldMk cId="1138610762" sldId="262"/>
            <ac:spMk id="4" creationId="{1E2BC774-5F17-ACF0-22CC-BA1C0E909025}"/>
          </ac:spMkLst>
        </pc:spChg>
        <pc:spChg chg="mod">
          <ac:chgData name="dasari sai srikanth" userId="2c8dbade4c1bd02c" providerId="LiveId" clId="{C01F73CA-842E-4E06-A1C7-0D77AD7828DF}" dt="2025-03-26T12:37:55.840" v="1529" actId="1076"/>
          <ac:spMkLst>
            <pc:docMk/>
            <pc:sldMk cId="1138610762" sldId="262"/>
            <ac:spMk id="5" creationId="{D189E2A5-4434-AE99-6F4C-E5471A69255F}"/>
          </ac:spMkLst>
        </pc:spChg>
      </pc:sldChg>
      <pc:sldChg chg="addSp delSp modSp mod">
        <pc:chgData name="dasari sai srikanth" userId="2c8dbade4c1bd02c" providerId="LiveId" clId="{C01F73CA-842E-4E06-A1C7-0D77AD7828DF}" dt="2025-03-26T12:43:02.948" v="1607" actId="113"/>
        <pc:sldMkLst>
          <pc:docMk/>
          <pc:sldMk cId="124548642" sldId="263"/>
        </pc:sldMkLst>
        <pc:spChg chg="mod">
          <ac:chgData name="dasari sai srikanth" userId="2c8dbade4c1bd02c" providerId="LiveId" clId="{C01F73CA-842E-4E06-A1C7-0D77AD7828DF}" dt="2025-03-26T12:43:02.948" v="1607" actId="113"/>
          <ac:spMkLst>
            <pc:docMk/>
            <pc:sldMk cId="124548642" sldId="263"/>
            <ac:spMk id="4" creationId="{1D12007A-CB35-D004-E405-C501424E6959}"/>
          </ac:spMkLst>
        </pc:spChg>
        <pc:graphicFrameChg chg="del modGraphic">
          <ac:chgData name="dasari sai srikanth" userId="2c8dbade4c1bd02c" providerId="LiveId" clId="{C01F73CA-842E-4E06-A1C7-0D77AD7828DF}" dt="2025-03-26T12:34:30.638" v="1502" actId="478"/>
          <ac:graphicFrameMkLst>
            <pc:docMk/>
            <pc:sldMk cId="124548642" sldId="263"/>
            <ac:graphicFrameMk id="2" creationId="{CE4B7100-FE84-4099-6935-F8454A2ACBAA}"/>
          </ac:graphicFrameMkLst>
        </pc:graphicFrameChg>
        <pc:graphicFrameChg chg="add mod modGraphic">
          <ac:chgData name="dasari sai srikanth" userId="2c8dbade4c1bd02c" providerId="LiveId" clId="{C01F73CA-842E-4E06-A1C7-0D77AD7828DF}" dt="2025-03-26T12:36:22.574" v="1519" actId="20577"/>
          <ac:graphicFrameMkLst>
            <pc:docMk/>
            <pc:sldMk cId="124548642" sldId="263"/>
            <ac:graphicFrameMk id="5" creationId="{891B51C8-F0C3-0174-504E-5FE0961D66E9}"/>
          </ac:graphicFrameMkLst>
        </pc:graphicFrameChg>
      </pc:sldChg>
      <pc:sldChg chg="modSp mod">
        <pc:chgData name="dasari sai srikanth" userId="2c8dbade4c1bd02c" providerId="LiveId" clId="{C01F73CA-842E-4E06-A1C7-0D77AD7828DF}" dt="2025-03-26T12:42:54.729" v="1605" actId="113"/>
        <pc:sldMkLst>
          <pc:docMk/>
          <pc:sldMk cId="1541209617" sldId="264"/>
        </pc:sldMkLst>
        <pc:spChg chg="mod">
          <ac:chgData name="dasari sai srikanth" userId="2c8dbade4c1bd02c" providerId="LiveId" clId="{C01F73CA-842E-4E06-A1C7-0D77AD7828DF}" dt="2025-03-26T12:42:54.729" v="1605" actId="113"/>
          <ac:spMkLst>
            <pc:docMk/>
            <pc:sldMk cId="1541209617" sldId="264"/>
            <ac:spMk id="4" creationId="{743DD981-A1E7-F250-662E-9DA626E5425B}"/>
          </ac:spMkLst>
        </pc:spChg>
        <pc:spChg chg="mod">
          <ac:chgData name="dasari sai srikanth" userId="2c8dbade4c1bd02c" providerId="LiveId" clId="{C01F73CA-842E-4E06-A1C7-0D77AD7828DF}" dt="2025-03-26T12:40:14.247" v="1564" actId="20577"/>
          <ac:spMkLst>
            <pc:docMk/>
            <pc:sldMk cId="1541209617" sldId="264"/>
            <ac:spMk id="5" creationId="{F85F5015-8C1F-D345-F2AF-E86704261E65}"/>
          </ac:spMkLst>
        </pc:spChg>
      </pc:sldChg>
      <pc:sldChg chg="addSp modSp add mod ord">
        <pc:chgData name="dasari sai srikanth" userId="2c8dbade4c1bd02c" providerId="LiveId" clId="{C01F73CA-842E-4E06-A1C7-0D77AD7828DF}" dt="2025-03-26T12:42:48.001" v="1603" actId="113"/>
        <pc:sldMkLst>
          <pc:docMk/>
          <pc:sldMk cId="2321744482" sldId="265"/>
        </pc:sldMkLst>
        <pc:spChg chg="mod">
          <ac:chgData name="dasari sai srikanth" userId="2c8dbade4c1bd02c" providerId="LiveId" clId="{C01F73CA-842E-4E06-A1C7-0D77AD7828DF}" dt="2025-03-26T12:42:48.001" v="1603" actId="113"/>
          <ac:spMkLst>
            <pc:docMk/>
            <pc:sldMk cId="2321744482" sldId="265"/>
            <ac:spMk id="4" creationId="{F500097F-B9F0-994F-7923-F1D1F7A9C67F}"/>
          </ac:spMkLst>
        </pc:spChg>
        <pc:spChg chg="mod">
          <ac:chgData name="dasari sai srikanth" userId="2c8dbade4c1bd02c" providerId="LiveId" clId="{C01F73CA-842E-4E06-A1C7-0D77AD7828DF}" dt="2025-03-26T12:42:40.617" v="1601" actId="2711"/>
          <ac:spMkLst>
            <pc:docMk/>
            <pc:sldMk cId="2321744482" sldId="265"/>
            <ac:spMk id="5" creationId="{B504FF36-2DE4-9ABD-1F02-3BB9DA581C2E}"/>
          </ac:spMkLst>
        </pc:spChg>
        <pc:picChg chg="add mod">
          <ac:chgData name="dasari sai srikanth" userId="2c8dbade4c1bd02c" providerId="LiveId" clId="{C01F73CA-842E-4E06-A1C7-0D77AD7828DF}" dt="2025-03-24T07:03:22.034" v="31" actId="1076"/>
          <ac:picMkLst>
            <pc:docMk/>
            <pc:sldMk cId="2321744482" sldId="265"/>
            <ac:picMk id="1026" creationId="{016D2D19-827C-8996-324A-9ED11BB12658}"/>
          </ac:picMkLst>
        </pc:picChg>
      </pc:sldChg>
      <pc:sldChg chg="addSp delSp modSp add mod ord">
        <pc:chgData name="dasari sai srikanth" userId="2c8dbade4c1bd02c" providerId="LiveId" clId="{C01F73CA-842E-4E06-A1C7-0D77AD7828DF}" dt="2025-03-26T12:43:25.032" v="1610" actId="2711"/>
        <pc:sldMkLst>
          <pc:docMk/>
          <pc:sldMk cId="3610320933" sldId="266"/>
        </pc:sldMkLst>
        <pc:spChg chg="mod">
          <ac:chgData name="dasari sai srikanth" userId="2c8dbade4c1bd02c" providerId="LiveId" clId="{C01F73CA-842E-4E06-A1C7-0D77AD7828DF}" dt="2025-03-26T12:43:25.032" v="1610" actId="2711"/>
          <ac:spMkLst>
            <pc:docMk/>
            <pc:sldMk cId="3610320933" sldId="266"/>
            <ac:spMk id="4" creationId="{F94349B6-2D1E-B330-CA95-AC1212403103}"/>
          </ac:spMkLst>
        </pc:spChg>
        <pc:spChg chg="add mod">
          <ac:chgData name="dasari sai srikanth" userId="2c8dbade4c1bd02c" providerId="LiveId" clId="{C01F73CA-842E-4E06-A1C7-0D77AD7828DF}" dt="2025-03-26T12:43:20.499" v="1609" actId="2711"/>
          <ac:spMkLst>
            <pc:docMk/>
            <pc:sldMk cId="3610320933" sldId="266"/>
            <ac:spMk id="11" creationId="{E8244E0E-8512-9AF5-351A-8568E34881A6}"/>
          </ac:spMkLst>
        </pc:spChg>
      </pc:sldChg>
      <pc:sldChg chg="addSp modSp add mod">
        <pc:chgData name="dasari sai srikanth" userId="2c8dbade4c1bd02c" providerId="LiveId" clId="{C01F73CA-842E-4E06-A1C7-0D77AD7828DF}" dt="2025-03-26T12:43:47.116" v="1613" actId="2711"/>
        <pc:sldMkLst>
          <pc:docMk/>
          <pc:sldMk cId="1680654818" sldId="267"/>
        </pc:sldMkLst>
        <pc:spChg chg="mod">
          <ac:chgData name="dasari sai srikanth" userId="2c8dbade4c1bd02c" providerId="LiveId" clId="{C01F73CA-842E-4E06-A1C7-0D77AD7828DF}" dt="2025-03-24T07:07:42.968" v="94" actId="1076"/>
          <ac:spMkLst>
            <pc:docMk/>
            <pc:sldMk cId="1680654818" sldId="267"/>
            <ac:spMk id="2" creationId="{024A0323-B059-CEF3-AF2B-437EFC0EAD28}"/>
          </ac:spMkLst>
        </pc:spChg>
        <pc:spChg chg="mod">
          <ac:chgData name="dasari sai srikanth" userId="2c8dbade4c1bd02c" providerId="LiveId" clId="{C01F73CA-842E-4E06-A1C7-0D77AD7828DF}" dt="2025-03-26T12:43:42.742" v="1612" actId="2711"/>
          <ac:spMkLst>
            <pc:docMk/>
            <pc:sldMk cId="1680654818" sldId="267"/>
            <ac:spMk id="4" creationId="{1C985FE2-9664-9CF0-3437-AA439B1B0B97}"/>
          </ac:spMkLst>
        </pc:spChg>
        <pc:spChg chg="mod">
          <ac:chgData name="dasari sai srikanth" userId="2c8dbade4c1bd02c" providerId="LiveId" clId="{C01F73CA-842E-4E06-A1C7-0D77AD7828DF}" dt="2025-03-26T12:43:47.116" v="1613" actId="2711"/>
          <ac:spMkLst>
            <pc:docMk/>
            <pc:sldMk cId="1680654818" sldId="267"/>
            <ac:spMk id="11" creationId="{77FDDD99-AB50-6856-5869-3AED7D01432F}"/>
          </ac:spMkLst>
        </pc:spChg>
      </pc:sldChg>
      <pc:sldChg chg="addSp modSp add mod">
        <pc:chgData name="dasari sai srikanth" userId="2c8dbade4c1bd02c" providerId="LiveId" clId="{C01F73CA-842E-4E06-A1C7-0D77AD7828DF}" dt="2025-03-24T07:10:21.924" v="114" actId="1076"/>
        <pc:sldMkLst>
          <pc:docMk/>
          <pc:sldMk cId="2767730653" sldId="268"/>
        </pc:sldMkLst>
        <pc:spChg chg="mod">
          <ac:chgData name="dasari sai srikanth" userId="2c8dbade4c1bd02c" providerId="LiveId" clId="{C01F73CA-842E-4E06-A1C7-0D77AD7828DF}" dt="2025-03-24T07:08:50.580" v="105"/>
          <ac:spMkLst>
            <pc:docMk/>
            <pc:sldMk cId="2767730653" sldId="268"/>
            <ac:spMk id="4" creationId="{91EE0D03-BECC-83BA-8CC4-245E4DA0F2E7}"/>
          </ac:spMkLst>
        </pc:spChg>
        <pc:spChg chg="mod">
          <ac:chgData name="dasari sai srikanth" userId="2c8dbade4c1bd02c" providerId="LiveId" clId="{C01F73CA-842E-4E06-A1C7-0D77AD7828DF}" dt="2025-03-24T07:09:18.885" v="111" actId="20577"/>
          <ac:spMkLst>
            <pc:docMk/>
            <pc:sldMk cId="2767730653" sldId="268"/>
            <ac:spMk id="11" creationId="{6CA16776-7DA2-DCE8-42FD-7DBF7D490627}"/>
          </ac:spMkLst>
        </pc:spChg>
        <pc:picChg chg="add mod">
          <ac:chgData name="dasari sai srikanth" userId="2c8dbade4c1bd02c" providerId="LiveId" clId="{C01F73CA-842E-4E06-A1C7-0D77AD7828DF}" dt="2025-03-24T07:10:21.924" v="114" actId="1076"/>
          <ac:picMkLst>
            <pc:docMk/>
            <pc:sldMk cId="2767730653" sldId="268"/>
            <ac:picMk id="4098" creationId="{8514D4F2-8E08-6F66-AFD1-A755F57137FD}"/>
          </ac:picMkLst>
        </pc:picChg>
      </pc:sldChg>
      <pc:sldChg chg="new del">
        <pc:chgData name="dasari sai srikanth" userId="2c8dbade4c1bd02c" providerId="LiveId" clId="{C01F73CA-842E-4E06-A1C7-0D77AD7828DF}" dt="2025-03-24T07:11:03.791" v="116" actId="47"/>
        <pc:sldMkLst>
          <pc:docMk/>
          <pc:sldMk cId="2512562290" sldId="269"/>
        </pc:sldMkLst>
      </pc:sldChg>
      <pc:sldChg chg="addSp delSp modSp add mod">
        <pc:chgData name="dasari sai srikanth" userId="2c8dbade4c1bd02c" providerId="LiveId" clId="{C01F73CA-842E-4E06-A1C7-0D77AD7828DF}" dt="2025-03-24T07:13:25.140" v="131" actId="1076"/>
        <pc:sldMkLst>
          <pc:docMk/>
          <pc:sldMk cId="3755751424" sldId="269"/>
        </pc:sldMkLst>
        <pc:spChg chg="add mod">
          <ac:chgData name="dasari sai srikanth" userId="2c8dbade4c1bd02c" providerId="LiveId" clId="{C01F73CA-842E-4E06-A1C7-0D77AD7828DF}" dt="2025-03-24T07:13:08.004" v="130" actId="1076"/>
          <ac:spMkLst>
            <pc:docMk/>
            <pc:sldMk cId="3755751424" sldId="269"/>
            <ac:spMk id="3" creationId="{B7EF7F64-4AD0-C899-6295-298EAF691996}"/>
          </ac:spMkLst>
        </pc:spChg>
        <pc:spChg chg="mod">
          <ac:chgData name="dasari sai srikanth" userId="2c8dbade4c1bd02c" providerId="LiveId" clId="{C01F73CA-842E-4E06-A1C7-0D77AD7828DF}" dt="2025-03-24T07:13:25.140" v="131" actId="1076"/>
          <ac:spMkLst>
            <pc:docMk/>
            <pc:sldMk cId="3755751424" sldId="269"/>
            <ac:spMk id="4" creationId="{F5A1B706-33D0-BE6A-6D03-AD1AE0AA662C}"/>
          </ac:spMkLst>
        </pc:spChg>
      </pc:sldChg>
      <pc:sldChg chg="modSp add mod">
        <pc:chgData name="dasari sai srikanth" userId="2c8dbade4c1bd02c" providerId="LiveId" clId="{C01F73CA-842E-4E06-A1C7-0D77AD7828DF}" dt="2025-03-24T07:20:15.444" v="165" actId="20577"/>
        <pc:sldMkLst>
          <pc:docMk/>
          <pc:sldMk cId="3359792492" sldId="270"/>
        </pc:sldMkLst>
        <pc:spChg chg="mod">
          <ac:chgData name="dasari sai srikanth" userId="2c8dbade4c1bd02c" providerId="LiveId" clId="{C01F73CA-842E-4E06-A1C7-0D77AD7828DF}" dt="2025-03-24T07:20:15.444" v="165" actId="20577"/>
          <ac:spMkLst>
            <pc:docMk/>
            <pc:sldMk cId="3359792492" sldId="270"/>
            <ac:spMk id="3" creationId="{06A92052-1099-A89E-CD3E-FB3EDE94ABEA}"/>
          </ac:spMkLst>
        </pc:spChg>
        <pc:spChg chg="mod">
          <ac:chgData name="dasari sai srikanth" userId="2c8dbade4c1bd02c" providerId="LiveId" clId="{C01F73CA-842E-4E06-A1C7-0D77AD7828DF}" dt="2025-03-24T07:15:22.347" v="140" actId="1076"/>
          <ac:spMkLst>
            <pc:docMk/>
            <pc:sldMk cId="3359792492" sldId="270"/>
            <ac:spMk id="4" creationId="{93ACFE89-784C-72B8-2B8E-4B4BBFBA20AA}"/>
          </ac:spMkLst>
        </pc:spChg>
      </pc:sldChg>
      <pc:sldChg chg="addSp modSp new mod ord">
        <pc:chgData name="dasari sai srikanth" userId="2c8dbade4c1bd02c" providerId="LiveId" clId="{C01F73CA-842E-4E06-A1C7-0D77AD7828DF}" dt="2025-03-26T12:44:00.482" v="1614" actId="2711"/>
        <pc:sldMkLst>
          <pc:docMk/>
          <pc:sldMk cId="388688132" sldId="271"/>
        </pc:sldMkLst>
        <pc:spChg chg="add mod">
          <ac:chgData name="dasari sai srikanth" userId="2c8dbade4c1bd02c" providerId="LiveId" clId="{C01F73CA-842E-4E06-A1C7-0D77AD7828DF}" dt="2025-03-26T12:44:00.482" v="1614" actId="2711"/>
          <ac:spMkLst>
            <pc:docMk/>
            <pc:sldMk cId="388688132" sldId="271"/>
            <ac:spMk id="2" creationId="{E0788FA9-189C-034B-A66E-375630A228BB}"/>
          </ac:spMkLst>
        </pc:spChg>
        <pc:picChg chg="add mod">
          <ac:chgData name="dasari sai srikanth" userId="2c8dbade4c1bd02c" providerId="LiveId" clId="{C01F73CA-842E-4E06-A1C7-0D77AD7828DF}" dt="2025-03-24T07:30:15.459" v="218" actId="1076"/>
          <ac:picMkLst>
            <pc:docMk/>
            <pc:sldMk cId="388688132" sldId="271"/>
            <ac:picMk id="7170" creationId="{8D5A5F45-71FC-3321-AEAD-BC84658D4E19}"/>
          </ac:picMkLst>
        </pc:picChg>
      </pc:sldChg>
      <pc:sldChg chg="addSp delSp modSp new del">
        <pc:chgData name="dasari sai srikanth" userId="2c8dbade4c1bd02c" providerId="LiveId" clId="{C01F73CA-842E-4E06-A1C7-0D77AD7828DF}" dt="2025-03-24T07:29:00.733" v="170" actId="47"/>
        <pc:sldMkLst>
          <pc:docMk/>
          <pc:sldMk cId="898444863" sldId="271"/>
        </pc:sldMkLst>
      </pc:sldChg>
      <pc:sldChg chg="addSp delSp modSp new mod">
        <pc:chgData name="dasari sai srikanth" userId="2c8dbade4c1bd02c" providerId="LiveId" clId="{C01F73CA-842E-4E06-A1C7-0D77AD7828DF}" dt="2025-03-26T12:44:05.897" v="1615" actId="2711"/>
        <pc:sldMkLst>
          <pc:docMk/>
          <pc:sldMk cId="1082252835" sldId="272"/>
        </pc:sldMkLst>
        <pc:spChg chg="add mod">
          <ac:chgData name="dasari sai srikanth" userId="2c8dbade4c1bd02c" providerId="LiveId" clId="{C01F73CA-842E-4E06-A1C7-0D77AD7828DF}" dt="2025-03-26T12:44:05.897" v="1615" actId="2711"/>
          <ac:spMkLst>
            <pc:docMk/>
            <pc:sldMk cId="1082252835" sldId="272"/>
            <ac:spMk id="3" creationId="{F2758D61-F578-6EEA-667A-701D0D8942A2}"/>
          </ac:spMkLst>
        </pc:spChg>
        <pc:spChg chg="mod">
          <ac:chgData name="dasari sai srikanth" userId="2c8dbade4c1bd02c" providerId="LiveId" clId="{C01F73CA-842E-4E06-A1C7-0D77AD7828DF}" dt="2025-03-24T07:41:14.333" v="281"/>
          <ac:spMkLst>
            <pc:docMk/>
            <pc:sldMk cId="1082252835" sldId="272"/>
            <ac:spMk id="5" creationId="{38C76E9F-C909-94C4-168C-11A72FDC67B9}"/>
          </ac:spMkLst>
        </pc:spChg>
        <pc:spChg chg="mod">
          <ac:chgData name="dasari sai srikanth" userId="2c8dbade4c1bd02c" providerId="LiveId" clId="{C01F73CA-842E-4E06-A1C7-0D77AD7828DF}" dt="2025-03-24T07:41:14.333" v="281"/>
          <ac:spMkLst>
            <pc:docMk/>
            <pc:sldMk cId="1082252835" sldId="272"/>
            <ac:spMk id="6" creationId="{D7F5CBCA-C220-973E-9197-4867B25CC71B}"/>
          </ac:spMkLst>
        </pc:spChg>
        <pc:grpChg chg="add mod">
          <ac:chgData name="dasari sai srikanth" userId="2c8dbade4c1bd02c" providerId="LiveId" clId="{C01F73CA-842E-4E06-A1C7-0D77AD7828DF}" dt="2025-03-24T09:54:30.200" v="664" actId="1076"/>
          <ac:grpSpMkLst>
            <pc:docMk/>
            <pc:sldMk cId="1082252835" sldId="272"/>
            <ac:grpSpMk id="4" creationId="{2934B2E5-4A8E-4B49-5392-BA7656E6C471}"/>
          </ac:grpSpMkLst>
        </pc:grpChg>
      </pc:sldChg>
      <pc:sldChg chg="modSp add mod ord">
        <pc:chgData name="dasari sai srikanth" userId="2c8dbade4c1bd02c" providerId="LiveId" clId="{C01F73CA-842E-4E06-A1C7-0D77AD7828DF}" dt="2025-03-26T12:45:45.275" v="1632" actId="113"/>
        <pc:sldMkLst>
          <pc:docMk/>
          <pc:sldMk cId="1126402539" sldId="273"/>
        </pc:sldMkLst>
        <pc:spChg chg="mod">
          <ac:chgData name="dasari sai srikanth" userId="2c8dbade4c1bd02c" providerId="LiveId" clId="{C01F73CA-842E-4E06-A1C7-0D77AD7828DF}" dt="2025-03-26T12:44:48.381" v="1625" actId="20577"/>
          <ac:spMkLst>
            <pc:docMk/>
            <pc:sldMk cId="1126402539" sldId="273"/>
            <ac:spMk id="3" creationId="{68D674F6-57B0-5CB7-1469-FE466A12B859}"/>
          </ac:spMkLst>
        </pc:spChg>
        <pc:spChg chg="mod">
          <ac:chgData name="dasari sai srikanth" userId="2c8dbade4c1bd02c" providerId="LiveId" clId="{C01F73CA-842E-4E06-A1C7-0D77AD7828DF}" dt="2025-03-26T12:45:45.275" v="1632" actId="113"/>
          <ac:spMkLst>
            <pc:docMk/>
            <pc:sldMk cId="1126402539" sldId="273"/>
            <ac:spMk id="4" creationId="{679A980D-FE3B-123D-EFB0-F1423B680412}"/>
          </ac:spMkLst>
        </pc:spChg>
      </pc:sldChg>
      <pc:sldChg chg="modSp add mod ord">
        <pc:chgData name="dasari sai srikanth" userId="2c8dbade4c1bd02c" providerId="LiveId" clId="{C01F73CA-842E-4E06-A1C7-0D77AD7828DF}" dt="2025-03-26T12:42:58.722" v="1606" actId="113"/>
        <pc:sldMkLst>
          <pc:docMk/>
          <pc:sldMk cId="3315603939" sldId="274"/>
        </pc:sldMkLst>
        <pc:spChg chg="mod">
          <ac:chgData name="dasari sai srikanth" userId="2c8dbade4c1bd02c" providerId="LiveId" clId="{C01F73CA-842E-4E06-A1C7-0D77AD7828DF}" dt="2025-03-24T09:10:23.139" v="335" actId="1076"/>
          <ac:spMkLst>
            <pc:docMk/>
            <pc:sldMk cId="3315603939" sldId="274"/>
            <ac:spMk id="2" creationId="{21F50616-F2DA-D69E-3AC0-37C5DBB9EE16}"/>
          </ac:spMkLst>
        </pc:spChg>
        <pc:spChg chg="mod">
          <ac:chgData name="dasari sai srikanth" userId="2c8dbade4c1bd02c" providerId="LiveId" clId="{C01F73CA-842E-4E06-A1C7-0D77AD7828DF}" dt="2025-03-26T12:42:58.722" v="1606" actId="113"/>
          <ac:spMkLst>
            <pc:docMk/>
            <pc:sldMk cId="3315603939" sldId="274"/>
            <ac:spMk id="4" creationId="{980B38A6-94A0-DEAB-52DB-1E94D5503DD9}"/>
          </ac:spMkLst>
        </pc:spChg>
        <pc:spChg chg="mod">
          <ac:chgData name="dasari sai srikanth" userId="2c8dbade4c1bd02c" providerId="LiveId" clId="{C01F73CA-842E-4E06-A1C7-0D77AD7828DF}" dt="2025-03-26T12:38:41.142" v="1541" actId="14100"/>
          <ac:spMkLst>
            <pc:docMk/>
            <pc:sldMk cId="3315603939" sldId="274"/>
            <ac:spMk id="5" creationId="{E0B0F9DE-254F-866B-0753-575D94FA768F}"/>
          </ac:spMkLst>
        </pc:spChg>
      </pc:sldChg>
      <pc:sldChg chg="modSp add mod">
        <pc:chgData name="dasari sai srikanth" userId="2c8dbade4c1bd02c" providerId="LiveId" clId="{C01F73CA-842E-4E06-A1C7-0D77AD7828DF}" dt="2025-03-26T12:45:48.681" v="1633" actId="113"/>
        <pc:sldMkLst>
          <pc:docMk/>
          <pc:sldMk cId="2352214264" sldId="275"/>
        </pc:sldMkLst>
        <pc:spChg chg="mod">
          <ac:chgData name="dasari sai srikanth" userId="2c8dbade4c1bd02c" providerId="LiveId" clId="{C01F73CA-842E-4E06-A1C7-0D77AD7828DF}" dt="2025-03-24T09:35:58.660" v="608" actId="1076"/>
          <ac:spMkLst>
            <pc:docMk/>
            <pc:sldMk cId="2352214264" sldId="275"/>
            <ac:spMk id="2" creationId="{5CA5D2D5-EF9D-AFC1-177F-2CE582E6CCAF}"/>
          </ac:spMkLst>
        </pc:spChg>
        <pc:spChg chg="mod">
          <ac:chgData name="dasari sai srikanth" userId="2c8dbade4c1bd02c" providerId="LiveId" clId="{C01F73CA-842E-4E06-A1C7-0D77AD7828DF}" dt="2025-03-26T12:45:03.022" v="1627" actId="2711"/>
          <ac:spMkLst>
            <pc:docMk/>
            <pc:sldMk cId="2352214264" sldId="275"/>
            <ac:spMk id="3" creationId="{C82465BE-5DE5-5B59-4545-6649C11C7E83}"/>
          </ac:spMkLst>
        </pc:spChg>
        <pc:spChg chg="mod">
          <ac:chgData name="dasari sai srikanth" userId="2c8dbade4c1bd02c" providerId="LiveId" clId="{C01F73CA-842E-4E06-A1C7-0D77AD7828DF}" dt="2025-03-26T12:45:48.681" v="1633" actId="113"/>
          <ac:spMkLst>
            <pc:docMk/>
            <pc:sldMk cId="2352214264" sldId="275"/>
            <ac:spMk id="4" creationId="{2DF26B3C-9292-3ED8-39E4-8B320A361563}"/>
          </ac:spMkLst>
        </pc:spChg>
      </pc:sldChg>
      <pc:sldChg chg="addSp delSp modSp add mod">
        <pc:chgData name="dasari sai srikanth" userId="2c8dbade4c1bd02c" providerId="LiveId" clId="{C01F73CA-842E-4E06-A1C7-0D77AD7828DF}" dt="2025-03-26T12:46:51.427" v="1649" actId="1076"/>
        <pc:sldMkLst>
          <pc:docMk/>
          <pc:sldMk cId="188426090" sldId="276"/>
        </pc:sldMkLst>
        <pc:spChg chg="mod">
          <ac:chgData name="dasari sai srikanth" userId="2c8dbade4c1bd02c" providerId="LiveId" clId="{C01F73CA-842E-4E06-A1C7-0D77AD7828DF}" dt="2025-03-24T09:35:47.180" v="605" actId="1076"/>
          <ac:spMkLst>
            <pc:docMk/>
            <pc:sldMk cId="188426090" sldId="276"/>
            <ac:spMk id="2" creationId="{2B58FF1C-92E4-1FA0-58A7-17EF6AA9A413}"/>
          </ac:spMkLst>
        </pc:spChg>
        <pc:spChg chg="mod">
          <ac:chgData name="dasari sai srikanth" userId="2c8dbade4c1bd02c" providerId="LiveId" clId="{C01F73CA-842E-4E06-A1C7-0D77AD7828DF}" dt="2025-03-26T12:46:51.427" v="1649" actId="1076"/>
          <ac:spMkLst>
            <pc:docMk/>
            <pc:sldMk cId="188426090" sldId="276"/>
            <ac:spMk id="4" creationId="{FCD68D5C-9E60-7922-CC70-083C87616F8C}"/>
          </ac:spMkLst>
        </pc:spChg>
        <pc:spChg chg="add del mod">
          <ac:chgData name="dasari sai srikanth" userId="2c8dbade4c1bd02c" providerId="LiveId" clId="{C01F73CA-842E-4E06-A1C7-0D77AD7828DF}" dt="2025-03-26T12:45:20.088" v="1629" actId="2711"/>
          <ac:spMkLst>
            <pc:docMk/>
            <pc:sldMk cId="188426090" sldId="276"/>
            <ac:spMk id="6" creationId="{C0E116E2-18A6-7E7E-13C1-94249D723D82}"/>
          </ac:spMkLst>
        </pc:spChg>
      </pc:sldChg>
      <pc:sldChg chg="modSp add mod">
        <pc:chgData name="dasari sai srikanth" userId="2c8dbade4c1bd02c" providerId="LiveId" clId="{C01F73CA-842E-4E06-A1C7-0D77AD7828DF}" dt="2025-03-26T12:46:57.335" v="1650" actId="1076"/>
        <pc:sldMkLst>
          <pc:docMk/>
          <pc:sldMk cId="614544679" sldId="277"/>
        </pc:sldMkLst>
        <pc:spChg chg="mod">
          <ac:chgData name="dasari sai srikanth" userId="2c8dbade4c1bd02c" providerId="LiveId" clId="{C01F73CA-842E-4E06-A1C7-0D77AD7828DF}" dt="2025-03-24T09:35:35.041" v="602" actId="1076"/>
          <ac:spMkLst>
            <pc:docMk/>
            <pc:sldMk cId="614544679" sldId="277"/>
            <ac:spMk id="2" creationId="{4484F745-8A6D-28AF-3ADE-EF55878CD40A}"/>
          </ac:spMkLst>
        </pc:spChg>
        <pc:spChg chg="mod">
          <ac:chgData name="dasari sai srikanth" userId="2c8dbade4c1bd02c" providerId="LiveId" clId="{C01F73CA-842E-4E06-A1C7-0D77AD7828DF}" dt="2025-03-26T12:46:57.335" v="1650" actId="1076"/>
          <ac:spMkLst>
            <pc:docMk/>
            <pc:sldMk cId="614544679" sldId="277"/>
            <ac:spMk id="4" creationId="{66ECBFF6-097C-08E3-8209-4B918DDA1D86}"/>
          </ac:spMkLst>
        </pc:spChg>
        <pc:spChg chg="mod">
          <ac:chgData name="dasari sai srikanth" userId="2c8dbade4c1bd02c" providerId="LiveId" clId="{C01F73CA-842E-4E06-A1C7-0D77AD7828DF}" dt="2025-03-26T12:45:31.906" v="1631" actId="2711"/>
          <ac:spMkLst>
            <pc:docMk/>
            <pc:sldMk cId="614544679" sldId="277"/>
            <ac:spMk id="6" creationId="{A92006B6-CEA0-2958-B126-BBBC741234D8}"/>
          </ac:spMkLst>
        </pc:spChg>
      </pc:sldChg>
      <pc:sldChg chg="addSp delSp modSp add mod">
        <pc:chgData name="dasari sai srikanth" userId="2c8dbade4c1bd02c" providerId="LiveId" clId="{C01F73CA-842E-4E06-A1C7-0D77AD7828DF}" dt="2025-03-26T12:46:45.083" v="1648" actId="1076"/>
        <pc:sldMkLst>
          <pc:docMk/>
          <pc:sldMk cId="1961630036" sldId="278"/>
        </pc:sldMkLst>
        <pc:spChg chg="mod">
          <ac:chgData name="dasari sai srikanth" userId="2c8dbade4c1bd02c" providerId="LiveId" clId="{C01F73CA-842E-4E06-A1C7-0D77AD7828DF}" dt="2025-03-24T09:35:24.070" v="600" actId="1076"/>
          <ac:spMkLst>
            <pc:docMk/>
            <pc:sldMk cId="1961630036" sldId="278"/>
            <ac:spMk id="2" creationId="{D5D19A87-06CC-9B7B-1E35-7C5DAE902316}"/>
          </ac:spMkLst>
        </pc:spChg>
        <pc:spChg chg="mod">
          <ac:chgData name="dasari sai srikanth" userId="2c8dbade4c1bd02c" providerId="LiveId" clId="{C01F73CA-842E-4E06-A1C7-0D77AD7828DF}" dt="2025-03-26T12:46:45.083" v="1648" actId="1076"/>
          <ac:spMkLst>
            <pc:docMk/>
            <pc:sldMk cId="1961630036" sldId="278"/>
            <ac:spMk id="4" creationId="{53559185-A8D5-0D93-34EF-1BD1F7337CCA}"/>
          </ac:spMkLst>
        </pc:spChg>
        <pc:spChg chg="add mod">
          <ac:chgData name="dasari sai srikanth" userId="2c8dbade4c1bd02c" providerId="LiveId" clId="{C01F73CA-842E-4E06-A1C7-0D77AD7828DF}" dt="2025-03-26T12:46:20.793" v="1644" actId="20577"/>
          <ac:spMkLst>
            <pc:docMk/>
            <pc:sldMk cId="1961630036" sldId="278"/>
            <ac:spMk id="5" creationId="{FA8CA4A8-EBDC-744E-4508-95B4B20D826B}"/>
          </ac:spMkLst>
        </pc:spChg>
      </pc:sldChg>
      <pc:sldChg chg="modSp add mod">
        <pc:chgData name="dasari sai srikanth" userId="2c8dbade4c1bd02c" providerId="LiveId" clId="{C01F73CA-842E-4E06-A1C7-0D77AD7828DF}" dt="2025-03-26T12:47:00.991" v="1651" actId="113"/>
        <pc:sldMkLst>
          <pc:docMk/>
          <pc:sldMk cId="459509124" sldId="279"/>
        </pc:sldMkLst>
        <pc:spChg chg="mod">
          <ac:chgData name="dasari sai srikanth" userId="2c8dbade4c1bd02c" providerId="LiveId" clId="{C01F73CA-842E-4E06-A1C7-0D77AD7828DF}" dt="2025-03-24T09:35:19.654" v="599" actId="1076"/>
          <ac:spMkLst>
            <pc:docMk/>
            <pc:sldMk cId="459509124" sldId="279"/>
            <ac:spMk id="2" creationId="{35219867-D7CB-A827-5EB8-BF52A83D3FA8}"/>
          </ac:spMkLst>
        </pc:spChg>
        <pc:spChg chg="mod">
          <ac:chgData name="dasari sai srikanth" userId="2c8dbade4c1bd02c" providerId="LiveId" clId="{C01F73CA-842E-4E06-A1C7-0D77AD7828DF}" dt="2025-03-26T12:47:00.991" v="1651" actId="113"/>
          <ac:spMkLst>
            <pc:docMk/>
            <pc:sldMk cId="459509124" sldId="279"/>
            <ac:spMk id="4" creationId="{C7D82EFD-52B3-1B4C-6316-96023F7BC526}"/>
          </ac:spMkLst>
        </pc:spChg>
        <pc:spChg chg="mod">
          <ac:chgData name="dasari sai srikanth" userId="2c8dbade4c1bd02c" providerId="LiveId" clId="{C01F73CA-842E-4E06-A1C7-0D77AD7828DF}" dt="2025-03-26T12:46:33.926" v="1646" actId="2711"/>
          <ac:spMkLst>
            <pc:docMk/>
            <pc:sldMk cId="459509124" sldId="279"/>
            <ac:spMk id="5" creationId="{3D89C4FB-C159-DE8E-2F46-AF17B6D27A3B}"/>
          </ac:spMkLst>
        </pc:spChg>
      </pc:sldChg>
      <pc:sldChg chg="modSp add del mod ord">
        <pc:chgData name="dasari sai srikanth" userId="2c8dbade4c1bd02c" providerId="LiveId" clId="{C01F73CA-842E-4E06-A1C7-0D77AD7828DF}" dt="2025-03-24T09:54:43.518" v="666" actId="47"/>
        <pc:sldMkLst>
          <pc:docMk/>
          <pc:sldMk cId="271753533" sldId="280"/>
        </pc:sldMkLst>
      </pc:sldChg>
      <pc:sldChg chg="modSp add mod ord">
        <pc:chgData name="dasari sai srikanth" userId="2c8dbade4c1bd02c" providerId="LiveId" clId="{C01F73CA-842E-4E06-A1C7-0D77AD7828DF}" dt="2025-03-26T12:47:09.859" v="1653" actId="113"/>
        <pc:sldMkLst>
          <pc:docMk/>
          <pc:sldMk cId="907962393" sldId="280"/>
        </pc:sldMkLst>
        <pc:spChg chg="mod">
          <ac:chgData name="dasari sai srikanth" userId="2c8dbade4c1bd02c" providerId="LiveId" clId="{C01F73CA-842E-4E06-A1C7-0D77AD7828DF}" dt="2025-03-26T12:47:09.859" v="1653" actId="113"/>
          <ac:spMkLst>
            <pc:docMk/>
            <pc:sldMk cId="907962393" sldId="280"/>
            <ac:spMk id="3" creationId="{5B79EF59-CB26-CA81-73BA-E8CCCD33E735}"/>
          </ac:spMkLst>
        </pc:spChg>
        <pc:grpChg chg="mod">
          <ac:chgData name="dasari sai srikanth" userId="2c8dbade4c1bd02c" providerId="LiveId" clId="{C01F73CA-842E-4E06-A1C7-0D77AD7828DF}" dt="2025-03-24T09:57:01.216" v="736" actId="14100"/>
          <ac:grpSpMkLst>
            <pc:docMk/>
            <pc:sldMk cId="907962393" sldId="280"/>
            <ac:grpSpMk id="4" creationId="{ACB80296-171E-6A81-C2B7-20AC60417CDA}"/>
          </ac:grpSpMkLst>
        </pc:grpChg>
      </pc:sldChg>
      <pc:sldChg chg="addSp modSp new mod">
        <pc:chgData name="dasari sai srikanth" userId="2c8dbade4c1bd02c" providerId="LiveId" clId="{C01F73CA-842E-4E06-A1C7-0D77AD7828DF}" dt="2025-03-24T10:16:58.576" v="889"/>
        <pc:sldMkLst>
          <pc:docMk/>
          <pc:sldMk cId="1529028160" sldId="281"/>
        </pc:sldMkLst>
        <pc:spChg chg="add mod">
          <ac:chgData name="dasari sai srikanth" userId="2c8dbade4c1bd02c" providerId="LiveId" clId="{C01F73CA-842E-4E06-A1C7-0D77AD7828DF}" dt="2025-03-24T09:57:56.410" v="793" actId="207"/>
          <ac:spMkLst>
            <pc:docMk/>
            <pc:sldMk cId="1529028160" sldId="281"/>
            <ac:spMk id="4" creationId="{81D878E1-013F-3F05-944D-22A90409D583}"/>
          </ac:spMkLst>
        </pc:spChg>
        <pc:spChg chg="add mod">
          <ac:chgData name="dasari sai srikanth" userId="2c8dbade4c1bd02c" providerId="LiveId" clId="{C01F73CA-842E-4E06-A1C7-0D77AD7828DF}" dt="2025-03-24T10:16:58.576" v="889"/>
          <ac:spMkLst>
            <pc:docMk/>
            <pc:sldMk cId="1529028160" sldId="281"/>
            <ac:spMk id="5" creationId="{371CCFC4-8E03-A80E-F086-382B5F560D80}"/>
          </ac:spMkLst>
        </pc:spChg>
        <pc:picChg chg="add mod">
          <ac:chgData name="dasari sai srikanth" userId="2c8dbade4c1bd02c" providerId="LiveId" clId="{C01F73CA-842E-4E06-A1C7-0D77AD7828DF}" dt="2025-03-24T09:57:19.842" v="738"/>
          <ac:picMkLst>
            <pc:docMk/>
            <pc:sldMk cId="1529028160" sldId="281"/>
            <ac:picMk id="3" creationId="{AC655E7A-CEBC-1EA8-B463-CBFC6BC5F035}"/>
          </ac:picMkLst>
        </pc:picChg>
      </pc:sldChg>
      <pc:sldChg chg="addSp delSp modSp add mod">
        <pc:chgData name="dasari sai srikanth" userId="2c8dbade4c1bd02c" providerId="LiveId" clId="{C01F73CA-842E-4E06-A1C7-0D77AD7828DF}" dt="2025-03-24T10:17:09.255" v="893" actId="1076"/>
        <pc:sldMkLst>
          <pc:docMk/>
          <pc:sldMk cId="2697483433" sldId="282"/>
        </pc:sldMkLst>
        <pc:spChg chg="mod">
          <ac:chgData name="dasari sai srikanth" userId="2c8dbade4c1bd02c" providerId="LiveId" clId="{C01F73CA-842E-4E06-A1C7-0D77AD7828DF}" dt="2025-03-24T09:59:13.961" v="849" actId="1076"/>
          <ac:spMkLst>
            <pc:docMk/>
            <pc:sldMk cId="2697483433" sldId="282"/>
            <ac:spMk id="4" creationId="{1D58FF61-50EA-20F3-9685-4FA32B21641B}"/>
          </ac:spMkLst>
        </pc:spChg>
        <pc:spChg chg="add mod">
          <ac:chgData name="dasari sai srikanth" userId="2c8dbade4c1bd02c" providerId="LiveId" clId="{C01F73CA-842E-4E06-A1C7-0D77AD7828DF}" dt="2025-03-24T10:17:06.583" v="892" actId="14100"/>
          <ac:spMkLst>
            <pc:docMk/>
            <pc:sldMk cId="2697483433" sldId="282"/>
            <ac:spMk id="6" creationId="{3E97AF86-DC3A-EBD9-AF89-34D0DE5BC3B9}"/>
          </ac:spMkLst>
        </pc:spChg>
        <pc:picChg chg="add mod">
          <ac:chgData name="dasari sai srikanth" userId="2c8dbade4c1bd02c" providerId="LiveId" clId="{C01F73CA-842E-4E06-A1C7-0D77AD7828DF}" dt="2025-03-24T10:17:09.255" v="893" actId="1076"/>
          <ac:picMkLst>
            <pc:docMk/>
            <pc:sldMk cId="2697483433" sldId="282"/>
            <ac:picMk id="5" creationId="{28EEEABE-346D-0877-7DA2-3337DDA3DB20}"/>
          </ac:picMkLst>
        </pc:picChg>
      </pc:sldChg>
      <pc:sldChg chg="addSp delSp modSp add mod">
        <pc:chgData name="dasari sai srikanth" userId="2c8dbade4c1bd02c" providerId="LiveId" clId="{C01F73CA-842E-4E06-A1C7-0D77AD7828DF}" dt="2025-03-24T10:17:20.999" v="897" actId="14100"/>
        <pc:sldMkLst>
          <pc:docMk/>
          <pc:sldMk cId="4024150797" sldId="283"/>
        </pc:sldMkLst>
        <pc:spChg chg="mod">
          <ac:chgData name="dasari sai srikanth" userId="2c8dbade4c1bd02c" providerId="LiveId" clId="{C01F73CA-842E-4E06-A1C7-0D77AD7828DF}" dt="2025-03-24T10:16:45.757" v="887" actId="20577"/>
          <ac:spMkLst>
            <pc:docMk/>
            <pc:sldMk cId="4024150797" sldId="283"/>
            <ac:spMk id="4" creationId="{8905EACE-0E22-12DE-D658-134BA689AFB9}"/>
          </ac:spMkLst>
        </pc:spChg>
        <pc:spChg chg="add mod">
          <ac:chgData name="dasari sai srikanth" userId="2c8dbade4c1bd02c" providerId="LiveId" clId="{C01F73CA-842E-4E06-A1C7-0D77AD7828DF}" dt="2025-03-24T10:17:17.327" v="896" actId="1076"/>
          <ac:spMkLst>
            <pc:docMk/>
            <pc:sldMk cId="4024150797" sldId="283"/>
            <ac:spMk id="6" creationId="{529D1A0D-4A7D-EF88-CE4E-BD6BB36A8254}"/>
          </ac:spMkLst>
        </pc:spChg>
        <pc:picChg chg="add mod">
          <ac:chgData name="dasari sai srikanth" userId="2c8dbade4c1bd02c" providerId="LiveId" clId="{C01F73CA-842E-4E06-A1C7-0D77AD7828DF}" dt="2025-03-24T10:17:20.999" v="897" actId="14100"/>
          <ac:picMkLst>
            <pc:docMk/>
            <pc:sldMk cId="4024150797" sldId="283"/>
            <ac:picMk id="3" creationId="{278B9D59-BD66-A5B5-8DA4-41DAABB59ADE}"/>
          </ac:picMkLst>
        </pc:picChg>
      </pc:sldChg>
      <pc:sldChg chg="addSp delSp modSp add mod">
        <pc:chgData name="dasari sai srikanth" userId="2c8dbade4c1bd02c" providerId="LiveId" clId="{C01F73CA-842E-4E06-A1C7-0D77AD7828DF}" dt="2025-03-24T10:17:56.294" v="942" actId="1076"/>
        <pc:sldMkLst>
          <pc:docMk/>
          <pc:sldMk cId="1247010907" sldId="284"/>
        </pc:sldMkLst>
        <pc:spChg chg="mod">
          <ac:chgData name="dasari sai srikanth" userId="2c8dbade4c1bd02c" providerId="LiveId" clId="{C01F73CA-842E-4E06-A1C7-0D77AD7828DF}" dt="2025-03-24T10:17:56.294" v="942" actId="1076"/>
          <ac:spMkLst>
            <pc:docMk/>
            <pc:sldMk cId="1247010907" sldId="284"/>
            <ac:spMk id="4" creationId="{C8AEA9DF-50E1-BDB2-3B28-A931B253BB5F}"/>
          </ac:spMkLst>
        </pc:spChg>
        <pc:picChg chg="add mod">
          <ac:chgData name="dasari sai srikanth" userId="2c8dbade4c1bd02c" providerId="LiveId" clId="{C01F73CA-842E-4E06-A1C7-0D77AD7828DF}" dt="2025-03-24T10:17:41.772" v="903" actId="1076"/>
          <ac:picMkLst>
            <pc:docMk/>
            <pc:sldMk cId="1247010907" sldId="284"/>
            <ac:picMk id="5" creationId="{98C1809C-A70A-CA0C-9EEF-5696BF5A801E}"/>
          </ac:picMkLst>
        </pc:picChg>
      </pc:sldChg>
      <pc:sldChg chg="addSp delSp modSp add mod">
        <pc:chgData name="dasari sai srikanth" userId="2c8dbade4c1bd02c" providerId="LiveId" clId="{C01F73CA-842E-4E06-A1C7-0D77AD7828DF}" dt="2025-03-24T10:18:33.321" v="976" actId="1076"/>
        <pc:sldMkLst>
          <pc:docMk/>
          <pc:sldMk cId="3977464715" sldId="285"/>
        </pc:sldMkLst>
        <pc:spChg chg="add del mod">
          <ac:chgData name="dasari sai srikanth" userId="2c8dbade4c1bd02c" providerId="LiveId" clId="{C01F73CA-842E-4E06-A1C7-0D77AD7828DF}" dt="2025-03-24T10:18:33.321" v="976" actId="1076"/>
          <ac:spMkLst>
            <pc:docMk/>
            <pc:sldMk cId="3977464715" sldId="285"/>
            <ac:spMk id="4" creationId="{63ABF472-4CD5-D8DF-852E-BB485CD31BA9}"/>
          </ac:spMkLst>
        </pc:spChg>
        <pc:picChg chg="add mod">
          <ac:chgData name="dasari sai srikanth" userId="2c8dbade4c1bd02c" providerId="LiveId" clId="{C01F73CA-842E-4E06-A1C7-0D77AD7828DF}" dt="2025-03-24T10:18:18.039" v="947" actId="1076"/>
          <ac:picMkLst>
            <pc:docMk/>
            <pc:sldMk cId="3977464715" sldId="285"/>
            <ac:picMk id="3" creationId="{3D5438B7-F434-B21B-5E41-B06F2724ABB2}"/>
          </ac:picMkLst>
        </pc:picChg>
      </pc:sldChg>
      <pc:sldChg chg="addSp modSp new mod">
        <pc:chgData name="dasari sai srikanth" userId="2c8dbade4c1bd02c" providerId="LiveId" clId="{C01F73CA-842E-4E06-A1C7-0D77AD7828DF}" dt="2025-03-26T12:48:34.016" v="1664" actId="2711"/>
        <pc:sldMkLst>
          <pc:docMk/>
          <pc:sldMk cId="1340711604" sldId="286"/>
        </pc:sldMkLst>
        <pc:spChg chg="add mod">
          <ac:chgData name="dasari sai srikanth" userId="2c8dbade4c1bd02c" providerId="LiveId" clId="{C01F73CA-842E-4E06-A1C7-0D77AD7828DF}" dt="2025-03-26T12:48:29.256" v="1663" actId="2711"/>
          <ac:spMkLst>
            <pc:docMk/>
            <pc:sldMk cId="1340711604" sldId="286"/>
            <ac:spMk id="2" creationId="{7C3EA1B7-C2C4-31E7-5A7A-A90CDE691CE7}"/>
          </ac:spMkLst>
        </pc:spChg>
        <pc:spChg chg="add mod">
          <ac:chgData name="dasari sai srikanth" userId="2c8dbade4c1bd02c" providerId="LiveId" clId="{C01F73CA-842E-4E06-A1C7-0D77AD7828DF}" dt="2025-03-26T12:48:34.016" v="1664" actId="2711"/>
          <ac:spMkLst>
            <pc:docMk/>
            <pc:sldMk cId="1340711604" sldId="286"/>
            <ac:spMk id="4" creationId="{451E8092-CE7B-AD74-0DC2-7AF88B1F1726}"/>
          </ac:spMkLst>
        </pc:spChg>
      </pc:sldChg>
      <pc:sldChg chg="addSp delSp modSp add mod">
        <pc:chgData name="dasari sai srikanth" userId="2c8dbade4c1bd02c" providerId="LiveId" clId="{C01F73CA-842E-4E06-A1C7-0D77AD7828DF}" dt="2025-03-26T12:48:46.985" v="1666" actId="2711"/>
        <pc:sldMkLst>
          <pc:docMk/>
          <pc:sldMk cId="3461826220" sldId="287"/>
        </pc:sldMkLst>
        <pc:spChg chg="mod">
          <ac:chgData name="dasari sai srikanth" userId="2c8dbade4c1bd02c" providerId="LiveId" clId="{C01F73CA-842E-4E06-A1C7-0D77AD7828DF}" dt="2025-03-26T12:48:43.375" v="1665" actId="2711"/>
          <ac:spMkLst>
            <pc:docMk/>
            <pc:sldMk cId="3461826220" sldId="287"/>
            <ac:spMk id="2" creationId="{2994D453-9E70-F2CC-7D26-F8895F629820}"/>
          </ac:spMkLst>
        </pc:spChg>
        <pc:spChg chg="add mod">
          <ac:chgData name="dasari sai srikanth" userId="2c8dbade4c1bd02c" providerId="LiveId" clId="{C01F73CA-842E-4E06-A1C7-0D77AD7828DF}" dt="2025-03-26T12:48:46.985" v="1666" actId="2711"/>
          <ac:spMkLst>
            <pc:docMk/>
            <pc:sldMk cId="3461826220" sldId="287"/>
            <ac:spMk id="3" creationId="{B4DB05C7-9C17-5D8B-40E8-7B7B6CD3098E}"/>
          </ac:spMkLst>
        </pc:spChg>
      </pc:sldChg>
      <pc:sldChg chg="addSp modSp add mod">
        <pc:chgData name="dasari sai srikanth" userId="2c8dbade4c1bd02c" providerId="LiveId" clId="{C01F73CA-842E-4E06-A1C7-0D77AD7828DF}" dt="2025-03-26T12:42:33.623" v="1600" actId="1035"/>
        <pc:sldMkLst>
          <pc:docMk/>
          <pc:sldMk cId="3449421906" sldId="288"/>
        </pc:sldMkLst>
        <pc:spChg chg="add">
          <ac:chgData name="dasari sai srikanth" userId="2c8dbade4c1bd02c" providerId="LiveId" clId="{C01F73CA-842E-4E06-A1C7-0D77AD7828DF}" dt="2025-03-26T12:40:54.616" v="1570"/>
          <ac:spMkLst>
            <pc:docMk/>
            <pc:sldMk cId="3449421906" sldId="288"/>
            <ac:spMk id="3" creationId="{9144181D-E63B-E990-96AF-796DC3FEEE3A}"/>
          </ac:spMkLst>
        </pc:spChg>
        <pc:spChg chg="mod">
          <ac:chgData name="dasari sai srikanth" userId="2c8dbade4c1bd02c" providerId="LiveId" clId="{C01F73CA-842E-4E06-A1C7-0D77AD7828DF}" dt="2025-03-26T12:41:51.071" v="1588" actId="1076"/>
          <ac:spMkLst>
            <pc:docMk/>
            <pc:sldMk cId="3449421906" sldId="288"/>
            <ac:spMk id="4" creationId="{A3A2459D-624B-FBA5-0C90-15749D69694E}"/>
          </ac:spMkLst>
        </pc:spChg>
        <pc:spChg chg="mod">
          <ac:chgData name="dasari sai srikanth" userId="2c8dbade4c1bd02c" providerId="LiveId" clId="{C01F73CA-842E-4E06-A1C7-0D77AD7828DF}" dt="2025-03-26T12:42:33.623" v="1600" actId="1035"/>
          <ac:spMkLst>
            <pc:docMk/>
            <pc:sldMk cId="3449421906" sldId="288"/>
            <ac:spMk id="5" creationId="{1A6BC4C2-E761-1837-9CFB-9A58A798EC68}"/>
          </ac:spMkLst>
        </pc:spChg>
      </pc:sldChg>
      <pc:sldChg chg="modSp add mod">
        <pc:chgData name="dasari sai srikanth" userId="2c8dbade4c1bd02c" providerId="LiveId" clId="{C01F73CA-842E-4E06-A1C7-0D77AD7828DF}" dt="2025-03-26T12:50:09.976" v="1694" actId="1076"/>
        <pc:sldMkLst>
          <pc:docMk/>
          <pc:sldMk cId="1664521806" sldId="289"/>
        </pc:sldMkLst>
        <pc:spChg chg="mod">
          <ac:chgData name="dasari sai srikanth" userId="2c8dbade4c1bd02c" providerId="LiveId" clId="{C01F73CA-842E-4E06-A1C7-0D77AD7828DF}" dt="2025-03-26T12:50:09.976" v="1694" actId="1076"/>
          <ac:spMkLst>
            <pc:docMk/>
            <pc:sldMk cId="1664521806" sldId="289"/>
            <ac:spMk id="2" creationId="{55FA0B22-CE23-9EA2-CFD1-2121E6670439}"/>
          </ac:spMkLst>
        </pc:spChg>
        <pc:spChg chg="mod">
          <ac:chgData name="dasari sai srikanth" userId="2c8dbade4c1bd02c" providerId="LiveId" clId="{C01F73CA-842E-4E06-A1C7-0D77AD7828DF}" dt="2025-03-26T12:50:05.045" v="1693" actId="1076"/>
          <ac:spMkLst>
            <pc:docMk/>
            <pc:sldMk cId="1664521806" sldId="289"/>
            <ac:spMk id="3" creationId="{9AA32333-3B83-8E9C-D8D8-DC37CF33C1E6}"/>
          </ac:spMkLst>
        </pc:spChg>
      </pc:sldChg>
      <pc:sldMasterChg chg="delSldLayout">
        <pc:chgData name="dasari sai srikanth" userId="2c8dbade4c1bd02c" providerId="LiveId" clId="{C01F73CA-842E-4E06-A1C7-0D77AD7828DF}" dt="2025-03-24T10:22:50.707" v="1137" actId="47"/>
        <pc:sldMasterMkLst>
          <pc:docMk/>
          <pc:sldMasterMk cId="0" sldId="2147483648"/>
        </pc:sldMasterMkLst>
        <pc:sldLayoutChg chg="del">
          <pc:chgData name="dasari sai srikanth" userId="2c8dbade4c1bd02c" providerId="LiveId" clId="{C01F73CA-842E-4E06-A1C7-0D77AD7828DF}" dt="2025-03-24T10:22:50.707" v="1137" actId="47"/>
          <pc:sldLayoutMkLst>
            <pc:docMk/>
            <pc:sldMasterMk cId="0" sldId="2147483648"/>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845793" y="2086875"/>
            <a:ext cx="9913600" cy="206206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rgbClr val="007069"/>
                </a:solidFill>
                <a:latin typeface="Times New Roman" panose="02020603050405020304" pitchFamily="18" charset="0"/>
                <a:ea typeface="Inter"/>
                <a:cs typeface="Times New Roman" panose="02020603050405020304" pitchFamily="18" charset="0"/>
                <a:sym typeface="Inter"/>
              </a:rPr>
              <a:t>Personalized Music Recommendation System Based on Singer Style</a:t>
            </a:r>
          </a:p>
          <a:p>
            <a:pPr marL="0" marR="0" lvl="0" indent="0" algn="l" rtl="0">
              <a:spcBef>
                <a:spcPts val="0"/>
              </a:spcBef>
              <a:spcAft>
                <a:spcPts val="0"/>
              </a:spcAft>
              <a:buNone/>
            </a:pPr>
            <a:r>
              <a:rPr lang="en-US" sz="4800" b="1" i="0" u="none" strike="noStrike" cap="none" dirty="0">
                <a:solidFill>
                  <a:srgbClr val="007069"/>
                </a:solidFill>
                <a:latin typeface="Times New Roman" panose="02020603050405020304" pitchFamily="18" charset="0"/>
                <a:ea typeface="Inter"/>
                <a:cs typeface="Times New Roman" panose="02020603050405020304" pitchFamily="18" charset="0"/>
                <a:sym typeface="Inter"/>
              </a:rPr>
              <a:t> </a:t>
            </a:r>
            <a:endParaRPr b="1" dirty="0">
              <a:latin typeface="Times New Roman" panose="02020603050405020304" pitchFamily="18" charset="0"/>
              <a:ea typeface="Inter"/>
              <a:cs typeface="Times New Roman" panose="02020603050405020304" pitchFamily="18" charset="0"/>
              <a:sym typeface="Inter"/>
            </a:endParaRPr>
          </a:p>
        </p:txBody>
      </p:sp>
      <p:grpSp>
        <p:nvGrpSpPr>
          <p:cNvPr id="37" name="Google Shape;37;p1"/>
          <p:cNvGrpSpPr/>
          <p:nvPr/>
        </p:nvGrpSpPr>
        <p:grpSpPr>
          <a:xfrm>
            <a:off x="886982" y="2086875"/>
            <a:ext cx="9913600" cy="1381133"/>
            <a:chOff x="894442" y="2702871"/>
            <a:chExt cx="7570108" cy="550703"/>
          </a:xfrm>
        </p:grpSpPr>
        <p:sp>
          <p:nvSpPr>
            <p:cNvPr id="38" name="Google Shape;38;p1"/>
            <p:cNvSpPr/>
            <p:nvPr/>
          </p:nvSpPr>
          <p:spPr>
            <a:xfrm>
              <a:off x="894442" y="2702871"/>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39" name="Google Shape;39;p1"/>
            <p:cNvSpPr/>
            <p:nvPr/>
          </p:nvSpPr>
          <p:spPr>
            <a:xfrm>
              <a:off x="894442" y="3235344"/>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
        <p:nvSpPr>
          <p:cNvPr id="40" name="Google Shape;40;p1"/>
          <p:cNvSpPr txBox="1"/>
          <p:nvPr/>
        </p:nvSpPr>
        <p:spPr>
          <a:xfrm>
            <a:off x="886982" y="3896497"/>
            <a:ext cx="4863806" cy="166195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none" dirty="0">
                <a:solidFill>
                  <a:srgbClr val="004740"/>
                </a:solidFill>
                <a:latin typeface="Times New Roman" panose="02020603050405020304" pitchFamily="18" charset="0"/>
                <a:ea typeface="Inter"/>
                <a:cs typeface="Times New Roman" panose="02020603050405020304" pitchFamily="18" charset="0"/>
                <a:sym typeface="Inter"/>
              </a:rPr>
              <a:t>Presenter Names: </a:t>
            </a:r>
          </a:p>
          <a:p>
            <a:pPr marL="0" marR="0" lvl="0" indent="0" algn="l" rtl="0">
              <a:spcBef>
                <a:spcPts val="0"/>
              </a:spcBef>
              <a:spcAft>
                <a:spcPts val="0"/>
              </a:spcAft>
              <a:buNone/>
            </a:pPr>
            <a:r>
              <a:rPr lang="en-US" sz="1600" dirty="0">
                <a:solidFill>
                  <a:srgbClr val="FF0000"/>
                </a:solidFill>
                <a:latin typeface="Times New Roman" panose="02020603050405020304" pitchFamily="18" charset="0"/>
                <a:ea typeface="Inter"/>
                <a:cs typeface="Times New Roman" panose="02020603050405020304" pitchFamily="18" charset="0"/>
                <a:sym typeface="Inter"/>
              </a:rPr>
              <a:t>D.SAI SRIKANTH-VU21CSEN300097</a:t>
            </a:r>
          </a:p>
          <a:p>
            <a:pPr marL="0" marR="0" lvl="0" indent="0" algn="l" rtl="0">
              <a:spcBef>
                <a:spcPts val="0"/>
              </a:spcBef>
              <a:spcAft>
                <a:spcPts val="0"/>
              </a:spcAft>
              <a:buNone/>
            </a:pPr>
            <a:r>
              <a:rPr lang="en-US" sz="1600" dirty="0">
                <a:solidFill>
                  <a:srgbClr val="FF0000"/>
                </a:solidFill>
                <a:latin typeface="Times New Roman" panose="02020603050405020304" pitchFamily="18" charset="0"/>
                <a:ea typeface="Inter"/>
                <a:cs typeface="Times New Roman" panose="02020603050405020304" pitchFamily="18" charset="0"/>
                <a:sym typeface="Inter"/>
              </a:rPr>
              <a:t>D.SNEHA – VU21CSEN0300047</a:t>
            </a:r>
          </a:p>
          <a:p>
            <a:pPr marL="0" marR="0" lvl="0" indent="0" algn="l" rtl="0">
              <a:spcBef>
                <a:spcPts val="0"/>
              </a:spcBef>
              <a:spcAft>
                <a:spcPts val="0"/>
              </a:spcAft>
              <a:buNone/>
            </a:pPr>
            <a:r>
              <a:rPr lang="en-US" sz="1600" dirty="0">
                <a:solidFill>
                  <a:srgbClr val="FF0000"/>
                </a:solidFill>
                <a:latin typeface="Times New Roman" panose="02020603050405020304" pitchFamily="18" charset="0"/>
                <a:ea typeface="Inter"/>
                <a:cs typeface="Times New Roman" panose="02020603050405020304" pitchFamily="18" charset="0"/>
                <a:sym typeface="Inter"/>
              </a:rPr>
              <a:t>N.SHRENIK – VU21CSEN0300106</a:t>
            </a:r>
          </a:p>
          <a:p>
            <a:pPr marL="0" marR="0" lvl="0" indent="0" algn="l" rtl="0">
              <a:spcBef>
                <a:spcPts val="0"/>
              </a:spcBef>
              <a:spcAft>
                <a:spcPts val="0"/>
              </a:spcAft>
              <a:buNone/>
            </a:pPr>
            <a:r>
              <a:rPr lang="en-US" sz="1600" dirty="0">
                <a:solidFill>
                  <a:srgbClr val="FF0000"/>
                </a:solidFill>
                <a:latin typeface="Times New Roman" panose="02020603050405020304" pitchFamily="18" charset="0"/>
                <a:ea typeface="Inter"/>
                <a:cs typeface="Times New Roman" panose="02020603050405020304" pitchFamily="18" charset="0"/>
                <a:sym typeface="Inter"/>
              </a:rPr>
              <a:t>D.VARUN – VU21CSEN0300102</a:t>
            </a:r>
          </a:p>
          <a:p>
            <a:pPr marL="0" marR="0" lvl="0" indent="0" algn="l" rtl="0">
              <a:spcBef>
                <a:spcPts val="0"/>
              </a:spcBef>
              <a:spcAft>
                <a:spcPts val="0"/>
              </a:spcAft>
              <a:buNone/>
            </a:pPr>
            <a:endParaRPr dirty="0">
              <a:latin typeface="Times New Roman" panose="02020603050405020304" pitchFamily="18" charset="0"/>
              <a:ea typeface="Inter"/>
              <a:cs typeface="Times New Roman" panose="02020603050405020304" pitchFamily="18" charset="0"/>
              <a:sym typeface="Inter"/>
            </a:endParaRPr>
          </a:p>
        </p:txBody>
      </p:sp>
      <p:sp>
        <p:nvSpPr>
          <p:cNvPr id="10"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11" name="Google Shape;11;p6"/>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2" name="Google Shape;40;p1">
            <a:extLst>
              <a:ext uri="{FF2B5EF4-FFF2-40B4-BE49-F238E27FC236}">
                <a16:creationId xmlns:a16="http://schemas.microsoft.com/office/drawing/2014/main" id="{3DFA8DC0-A158-C902-9C43-44E49552607A}"/>
              </a:ext>
            </a:extLst>
          </p:cNvPr>
          <p:cNvSpPr txBox="1"/>
          <p:nvPr/>
        </p:nvSpPr>
        <p:spPr>
          <a:xfrm>
            <a:off x="4794422" y="4401380"/>
            <a:ext cx="6503136" cy="73862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rgbClr val="004740"/>
                </a:solidFill>
                <a:latin typeface="Times New Roman" panose="02020603050405020304" pitchFamily="18" charset="0"/>
                <a:ea typeface="Inter"/>
                <a:cs typeface="Times New Roman" panose="02020603050405020304" pitchFamily="18" charset="0"/>
                <a:sym typeface="Inter"/>
              </a:rPr>
              <a:t>Guide</a:t>
            </a:r>
            <a:r>
              <a:rPr lang="en-US" sz="2400" u="none" dirty="0">
                <a:solidFill>
                  <a:srgbClr val="004740"/>
                </a:solidFill>
                <a:latin typeface="Times New Roman" panose="02020603050405020304" pitchFamily="18" charset="0"/>
                <a:ea typeface="Inter"/>
                <a:cs typeface="Times New Roman" panose="02020603050405020304" pitchFamily="18" charset="0"/>
                <a:sym typeface="Inter"/>
              </a:rPr>
              <a:t> Name: </a:t>
            </a:r>
            <a:r>
              <a:rPr lang="en-US" sz="1800" u="none" dirty="0">
                <a:solidFill>
                  <a:srgbClr val="FF0000"/>
                </a:solidFill>
                <a:latin typeface="Times New Roman" panose="02020603050405020304" pitchFamily="18" charset="0"/>
                <a:ea typeface="Inter"/>
                <a:cs typeface="Times New Roman" panose="02020603050405020304" pitchFamily="18" charset="0"/>
                <a:sym typeface="Inter"/>
              </a:rPr>
              <a:t>Dr .MUKKAMALA SNV JITENDRA, Ph.D.</a:t>
            </a:r>
          </a:p>
          <a:p>
            <a:pPr marL="0" marR="0" lvl="0" indent="0" algn="l" rtl="0">
              <a:spcBef>
                <a:spcPts val="0"/>
              </a:spcBef>
              <a:spcAft>
                <a:spcPts val="0"/>
              </a:spcAft>
              <a:buNone/>
            </a:pPr>
            <a:r>
              <a:rPr lang="en-US" sz="1800" dirty="0">
                <a:solidFill>
                  <a:srgbClr val="FF0000"/>
                </a:solidFill>
                <a:latin typeface="Times New Roman" panose="02020603050405020304" pitchFamily="18" charset="0"/>
                <a:ea typeface="Inter"/>
                <a:cs typeface="Times New Roman" panose="02020603050405020304" pitchFamily="18" charset="0"/>
                <a:sym typeface="Inter"/>
              </a:rPr>
              <a:t>				       Assistant Professor</a:t>
            </a:r>
            <a:endParaRPr lang="en-US" sz="1600" dirty="0">
              <a:latin typeface="Times New Roman" panose="02020603050405020304" pitchFamily="18" charset="0"/>
              <a:ea typeface="Inter"/>
              <a:cs typeface="Times New Roman" panose="02020603050405020304" pitchFamily="18" charset="0"/>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7002-08FA-C94D-BE7D-E2310A9064D8}"/>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F94349B6-2D1E-B330-CA95-AC1212403103}"/>
              </a:ext>
            </a:extLst>
          </p:cNvPr>
          <p:cNvSpPr txBox="1"/>
          <p:nvPr/>
        </p:nvSpPr>
        <p:spPr>
          <a:xfrm>
            <a:off x="639668" y="334514"/>
            <a:ext cx="4789800"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Times New Roman" panose="02020603050405020304" pitchFamily="18" charset="0"/>
                <a:ea typeface="Inter"/>
                <a:cs typeface="Times New Roman" panose="02020603050405020304" pitchFamily="18" charset="0"/>
                <a:sym typeface="Inter"/>
              </a:rPr>
              <a:t>Why Reinforcement Learning?</a:t>
            </a:r>
            <a:endParaRPr lang="en-US" sz="3200" dirty="0">
              <a:latin typeface="Times New Roman" panose="02020603050405020304" pitchFamily="18" charset="0"/>
              <a:ea typeface="Inter"/>
              <a:cs typeface="Times New Roman" panose="02020603050405020304" pitchFamily="18" charset="0"/>
              <a:sym typeface="Inter"/>
            </a:endParaRPr>
          </a:p>
        </p:txBody>
      </p:sp>
      <p:sp>
        <p:nvSpPr>
          <p:cNvPr id="2" name="Google Shape;10;p6">
            <a:extLst>
              <a:ext uri="{FF2B5EF4-FFF2-40B4-BE49-F238E27FC236}">
                <a16:creationId xmlns:a16="http://schemas.microsoft.com/office/drawing/2014/main" id="{EE80882B-2B2F-1EFD-ECA7-0D461A51552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11" name="Rectangle 6">
            <a:extLst>
              <a:ext uri="{FF2B5EF4-FFF2-40B4-BE49-F238E27FC236}">
                <a16:creationId xmlns:a16="http://schemas.microsoft.com/office/drawing/2014/main" id="{E8244E0E-8512-9AF5-351A-8568E34881A6}"/>
              </a:ext>
            </a:extLst>
          </p:cNvPr>
          <p:cNvSpPr>
            <a:spLocks noChangeArrowheads="1"/>
          </p:cNvSpPr>
          <p:nvPr/>
        </p:nvSpPr>
        <p:spPr bwMode="auto">
          <a:xfrm rot="10800000" flipV="1">
            <a:off x="624622" y="2105989"/>
            <a:ext cx="1094204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Adaptive Learning:</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RL allows the model to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dynamically adjust</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recommendations based on real-time user feedback.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Exploration vs. Exploitation:</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Unlike static models, RL balances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new song discovery</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(exploration) with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familiar song recommendations</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(exploitation).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Sequential Decision-Making:</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The recommendation system operates as a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sequence of decisions</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where each recommended song affects future recommendations.</a:t>
            </a:r>
          </a:p>
        </p:txBody>
      </p:sp>
    </p:spTree>
    <p:extLst>
      <p:ext uri="{BB962C8B-B14F-4D97-AF65-F5344CB8AC3E}">
        <p14:creationId xmlns:p14="http://schemas.microsoft.com/office/powerpoint/2010/main" val="3610320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D8AC2-DC0E-6B2D-31FA-3FAAF541B7AC}"/>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1C985FE2-9664-9CF0-3437-AA439B1B0B97}"/>
              </a:ext>
            </a:extLst>
          </p:cNvPr>
          <p:cNvSpPr txBox="1"/>
          <p:nvPr/>
        </p:nvSpPr>
        <p:spPr>
          <a:xfrm>
            <a:off x="639668" y="148510"/>
            <a:ext cx="7886494"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Times New Roman" panose="02020603050405020304" pitchFamily="18" charset="0"/>
                <a:ea typeface="FZShuTi" panose="02010601030101010101" pitchFamily="2" charset="-122"/>
                <a:cs typeface="Times New Roman" panose="02020603050405020304" pitchFamily="18" charset="0"/>
                <a:sym typeface="Inter"/>
              </a:rPr>
              <a:t>Markov Decision Process (MDP) Representation</a:t>
            </a:r>
            <a:endParaRPr lang="en-US" sz="3200" dirty="0">
              <a:latin typeface="Times New Roman" panose="02020603050405020304" pitchFamily="18" charset="0"/>
              <a:ea typeface="FZShuTi" panose="02010601030101010101" pitchFamily="2" charset="-122"/>
              <a:cs typeface="Times New Roman" panose="02020603050405020304" pitchFamily="18" charset="0"/>
              <a:sym typeface="Inter"/>
            </a:endParaRPr>
          </a:p>
        </p:txBody>
      </p:sp>
      <p:sp>
        <p:nvSpPr>
          <p:cNvPr id="2" name="Google Shape;10;p6">
            <a:extLst>
              <a:ext uri="{FF2B5EF4-FFF2-40B4-BE49-F238E27FC236}">
                <a16:creationId xmlns:a16="http://schemas.microsoft.com/office/drawing/2014/main" id="{024A0323-B059-CEF3-AF2B-437EFC0EAD28}"/>
              </a:ext>
            </a:extLst>
          </p:cNvPr>
          <p:cNvSpPr txBox="1"/>
          <p:nvPr/>
        </p:nvSpPr>
        <p:spPr>
          <a:xfrm>
            <a:off x="228465" y="64886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11" name="Rectangle 6">
            <a:extLst>
              <a:ext uri="{FF2B5EF4-FFF2-40B4-BE49-F238E27FC236}">
                <a16:creationId xmlns:a16="http://schemas.microsoft.com/office/drawing/2014/main" id="{77FDDD99-AB50-6856-5869-3AED7D01432F}"/>
              </a:ext>
            </a:extLst>
          </p:cNvPr>
          <p:cNvSpPr>
            <a:spLocks noChangeArrowheads="1"/>
          </p:cNvSpPr>
          <p:nvPr/>
        </p:nvSpPr>
        <p:spPr bwMode="auto">
          <a:xfrm rot="10800000" flipV="1">
            <a:off x="639668" y="1410355"/>
            <a:ext cx="1094204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dirty="0">
                <a:solidFill>
                  <a:srgbClr val="A58255"/>
                </a:solidFill>
                <a:latin typeface="Times New Roman" panose="02020603050405020304" pitchFamily="18" charset="0"/>
                <a:cs typeface="Times New Roman" panose="02020603050405020304" pitchFamily="18" charset="0"/>
              </a:rPr>
              <a:t>To structure our RL-based recommendation model, we define the problem as a </a:t>
            </a:r>
            <a:r>
              <a:rPr lang="en-US" sz="2400" b="1" dirty="0">
                <a:solidFill>
                  <a:srgbClr val="A58255"/>
                </a:solidFill>
                <a:latin typeface="Times New Roman" panose="02020603050405020304" pitchFamily="18" charset="0"/>
                <a:cs typeface="Times New Roman" panose="02020603050405020304" pitchFamily="18" charset="0"/>
              </a:rPr>
              <a:t>Markov Decision Process (MDP)</a:t>
            </a:r>
            <a:r>
              <a:rPr lang="en-US" sz="2400" dirty="0">
                <a:solidFill>
                  <a:srgbClr val="A58255"/>
                </a:solidFill>
                <a:latin typeface="Times New Roman" panose="02020603050405020304" pitchFamily="18" charset="0"/>
                <a:cs typeface="Times New Roman" panose="02020603050405020304" pitchFamily="18" charset="0"/>
              </a:rPr>
              <a:t> with the following components:</a:t>
            </a:r>
          </a:p>
          <a:p>
            <a:pPr marL="457200" indent="-457200">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State (S):</a:t>
            </a:r>
            <a:r>
              <a:rPr lang="en-US" sz="2400" dirty="0">
                <a:solidFill>
                  <a:srgbClr val="A58255"/>
                </a:solidFill>
                <a:latin typeface="Times New Roman" panose="02020603050405020304" pitchFamily="18" charset="0"/>
                <a:cs typeface="Times New Roman" panose="02020603050405020304" pitchFamily="18" charset="0"/>
              </a:rPr>
              <a:t> Represents the user's current preference, including listening history, liked genres, and interaction patterns.</a:t>
            </a:r>
          </a:p>
          <a:p>
            <a:pPr>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Action (A):</a:t>
            </a:r>
            <a:r>
              <a:rPr lang="en-US" sz="2400" dirty="0">
                <a:solidFill>
                  <a:srgbClr val="A58255"/>
                </a:solidFill>
                <a:latin typeface="Times New Roman" panose="02020603050405020304" pitchFamily="18" charset="0"/>
                <a:cs typeface="Times New Roman" panose="02020603050405020304" pitchFamily="18" charset="0"/>
              </a:rPr>
              <a:t> The selection of a song from the recommendation pool.</a:t>
            </a:r>
          </a:p>
          <a:p>
            <a:pPr>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Reward (R):</a:t>
            </a:r>
            <a:r>
              <a:rPr lang="en-US" sz="2400" dirty="0">
                <a:solidFill>
                  <a:srgbClr val="A58255"/>
                </a:solidFill>
                <a:latin typeface="Times New Roman" panose="02020603050405020304" pitchFamily="18" charset="0"/>
                <a:cs typeface="Times New Roman" panose="02020603050405020304" pitchFamily="18" charset="0"/>
              </a:rPr>
              <a:t> Feedback from the user, such as:</a:t>
            </a:r>
          </a:p>
          <a:p>
            <a:pPr marL="742950" lvl="1" indent="-285750">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Positive reward:</a:t>
            </a:r>
            <a:r>
              <a:rPr lang="en-US" sz="2400" dirty="0">
                <a:solidFill>
                  <a:srgbClr val="A58255"/>
                </a:solidFill>
                <a:latin typeface="Times New Roman" panose="02020603050405020304" pitchFamily="18" charset="0"/>
                <a:cs typeface="Times New Roman" panose="02020603050405020304" pitchFamily="18" charset="0"/>
              </a:rPr>
              <a:t> If the user listens to the entire song, adds it to a playlist, or repeats it.</a:t>
            </a:r>
          </a:p>
          <a:p>
            <a:pPr marL="742950" lvl="1" indent="-285750">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Negative reward:</a:t>
            </a:r>
            <a:r>
              <a:rPr lang="en-US" sz="2400" dirty="0">
                <a:solidFill>
                  <a:srgbClr val="A58255"/>
                </a:solidFill>
                <a:latin typeface="Times New Roman" panose="02020603050405020304" pitchFamily="18" charset="0"/>
                <a:cs typeface="Times New Roman" panose="02020603050405020304" pitchFamily="18" charset="0"/>
              </a:rPr>
              <a:t> If the user skips the song or listens for only a few seconds.</a:t>
            </a:r>
          </a:p>
          <a:p>
            <a:pPr>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Transition (T):</a:t>
            </a:r>
            <a:r>
              <a:rPr lang="en-US" sz="2400" dirty="0">
                <a:solidFill>
                  <a:srgbClr val="A58255"/>
                </a:solidFill>
                <a:latin typeface="Times New Roman" panose="02020603050405020304" pitchFamily="18" charset="0"/>
                <a:cs typeface="Times New Roman" panose="02020603050405020304" pitchFamily="18" charset="0"/>
              </a:rPr>
              <a:t> Probability of moving from one preference state to another based on the recommended song.</a:t>
            </a:r>
          </a:p>
          <a:p>
            <a:pPr>
              <a:buClr>
                <a:srgbClr val="A58255"/>
              </a:buClr>
              <a:buFont typeface="+mj-lt"/>
              <a:buAutoNum type="arabicPeriod"/>
            </a:pPr>
            <a:r>
              <a:rPr lang="en-US" sz="2400" b="1" dirty="0">
                <a:solidFill>
                  <a:srgbClr val="A58255"/>
                </a:solidFill>
                <a:latin typeface="Times New Roman" panose="02020603050405020304" pitchFamily="18" charset="0"/>
                <a:cs typeface="Times New Roman" panose="02020603050405020304" pitchFamily="18" charset="0"/>
              </a:rPr>
              <a:t>Policy (π):</a:t>
            </a:r>
            <a:r>
              <a:rPr lang="en-US" sz="2400" dirty="0">
                <a:solidFill>
                  <a:srgbClr val="A58255"/>
                </a:solidFill>
                <a:latin typeface="Times New Roman" panose="02020603050405020304" pitchFamily="18" charset="0"/>
                <a:cs typeface="Times New Roman" panose="02020603050405020304" pitchFamily="18" charset="0"/>
              </a:rPr>
              <a:t> The strategy that determines which song to recommend based on the user’s current state.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654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0DD51-BE3D-2AF1-3AC3-5EEDCBC3F832}"/>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91EE0D03-BECC-83BA-8CC4-245E4DA0F2E7}"/>
              </a:ext>
            </a:extLst>
          </p:cNvPr>
          <p:cNvSpPr txBox="1"/>
          <p:nvPr/>
        </p:nvSpPr>
        <p:spPr>
          <a:xfrm>
            <a:off x="639668" y="148510"/>
            <a:ext cx="788649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Inter"/>
                <a:ea typeface="Inter"/>
                <a:cs typeface="Inter"/>
                <a:sym typeface="Inter"/>
              </a:rPr>
              <a:t>Deep Q-Network (DQN) Model</a:t>
            </a:r>
            <a:endParaRPr lang="en-US" sz="3200" dirty="0">
              <a:latin typeface="Inter"/>
              <a:ea typeface="Inter"/>
              <a:cs typeface="Inter"/>
              <a:sym typeface="Inter"/>
            </a:endParaRPr>
          </a:p>
        </p:txBody>
      </p:sp>
      <p:sp>
        <p:nvSpPr>
          <p:cNvPr id="2" name="Google Shape;10;p6">
            <a:extLst>
              <a:ext uri="{FF2B5EF4-FFF2-40B4-BE49-F238E27FC236}">
                <a16:creationId xmlns:a16="http://schemas.microsoft.com/office/drawing/2014/main" id="{CAA201DB-2C28-F9D2-372B-60E2AE3D492D}"/>
              </a:ext>
            </a:extLst>
          </p:cNvPr>
          <p:cNvSpPr txBox="1"/>
          <p:nvPr/>
        </p:nvSpPr>
        <p:spPr>
          <a:xfrm>
            <a:off x="228465" y="64886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11" name="Rectangle 6">
            <a:extLst>
              <a:ext uri="{FF2B5EF4-FFF2-40B4-BE49-F238E27FC236}">
                <a16:creationId xmlns:a16="http://schemas.microsoft.com/office/drawing/2014/main" id="{6CA16776-7DA2-DCE8-42FD-7DBF7D490627}"/>
              </a:ext>
            </a:extLst>
          </p:cNvPr>
          <p:cNvSpPr>
            <a:spLocks noChangeArrowheads="1"/>
          </p:cNvSpPr>
          <p:nvPr/>
        </p:nvSpPr>
        <p:spPr bwMode="auto">
          <a:xfrm rot="10800000" flipV="1">
            <a:off x="624980" y="839894"/>
            <a:ext cx="1094204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dirty="0">
                <a:solidFill>
                  <a:srgbClr val="A58255"/>
                </a:solidFill>
              </a:rPr>
              <a:t>To solve this </a:t>
            </a:r>
            <a:r>
              <a:rPr lang="en-US" sz="2400" b="1" dirty="0">
                <a:solidFill>
                  <a:srgbClr val="A58255"/>
                </a:solidFill>
              </a:rPr>
              <a:t>MDP-based music recommendation problem</a:t>
            </a:r>
            <a:r>
              <a:rPr lang="en-US" sz="2400" dirty="0">
                <a:solidFill>
                  <a:srgbClr val="A58255"/>
                </a:solidFill>
              </a:rPr>
              <a:t>, we employ a </a:t>
            </a:r>
            <a:r>
              <a:rPr lang="en-US" sz="2400" b="1" dirty="0">
                <a:solidFill>
                  <a:srgbClr val="A58255"/>
                </a:solidFill>
              </a:rPr>
              <a:t>Deep Q-Network (DQN)</a:t>
            </a:r>
            <a:r>
              <a:rPr lang="en-US" sz="2400" dirty="0">
                <a:solidFill>
                  <a:srgbClr val="A58255"/>
                </a:solidFill>
              </a:rPr>
              <a:t> approach.</a:t>
            </a:r>
          </a:p>
          <a:p>
            <a:pPr>
              <a:buNone/>
            </a:pPr>
            <a:r>
              <a:rPr lang="en-US" sz="2400" dirty="0">
                <a:solidFill>
                  <a:srgbClr val="A58255"/>
                </a:solidFill>
              </a:rPr>
              <a:t>DQN is a reinforcement learning algorithm that uses a </a:t>
            </a:r>
            <a:r>
              <a:rPr lang="en-US" sz="2400" b="1" dirty="0">
                <a:solidFill>
                  <a:srgbClr val="A58255"/>
                </a:solidFill>
              </a:rPr>
              <a:t>neural network</a:t>
            </a:r>
            <a:r>
              <a:rPr lang="en-US" sz="2400" dirty="0">
                <a:solidFill>
                  <a:srgbClr val="A58255"/>
                </a:solidFill>
              </a:rPr>
              <a:t> to approximate the Q-value function, allowing the system to learn optimal recommendations over time.</a:t>
            </a:r>
            <a:endParaRPr kumimoji="0" lang="en-US" altLang="en-US" sz="2400" b="0" i="0" u="none" strike="noStrike" cap="none" normalizeH="0" baseline="0" dirty="0">
              <a:ln>
                <a:noFill/>
              </a:ln>
              <a:solidFill>
                <a:srgbClr val="A58255"/>
              </a:solidFill>
              <a:effectLst/>
              <a:latin typeface="Arial" panose="020B0604020202020204" pitchFamily="34" charset="0"/>
            </a:endParaRPr>
          </a:p>
        </p:txBody>
      </p:sp>
      <p:pic>
        <p:nvPicPr>
          <p:cNvPr id="4098" name="Picture 2" descr="An Intelligent TCP Congestion Control Method Based on Deep Q Network">
            <a:extLst>
              <a:ext uri="{FF2B5EF4-FFF2-40B4-BE49-F238E27FC236}">
                <a16:creationId xmlns:a16="http://schemas.microsoft.com/office/drawing/2014/main" id="{8514D4F2-8E08-6F66-AFD1-A755F5713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2642" y="2885535"/>
            <a:ext cx="5503520" cy="3534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3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CC6DF-AD25-CC68-8AFB-8D36B8FC854A}"/>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F5A1B706-33D0-BE6A-6D03-AD1AE0AA662C}"/>
              </a:ext>
            </a:extLst>
          </p:cNvPr>
          <p:cNvSpPr txBox="1"/>
          <p:nvPr/>
        </p:nvSpPr>
        <p:spPr>
          <a:xfrm>
            <a:off x="598479" y="369331"/>
            <a:ext cx="788649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Inter"/>
                <a:ea typeface="Inter"/>
                <a:cs typeface="Inter"/>
                <a:sym typeface="Inter"/>
              </a:rPr>
              <a:t>How DQN Works in Our Model:</a:t>
            </a:r>
            <a:endParaRPr lang="en-US" sz="3200" dirty="0">
              <a:latin typeface="Inter"/>
              <a:ea typeface="Inter"/>
              <a:cs typeface="Inter"/>
              <a:sym typeface="Inter"/>
            </a:endParaRPr>
          </a:p>
        </p:txBody>
      </p:sp>
      <p:sp>
        <p:nvSpPr>
          <p:cNvPr id="2" name="Google Shape;10;p6">
            <a:extLst>
              <a:ext uri="{FF2B5EF4-FFF2-40B4-BE49-F238E27FC236}">
                <a16:creationId xmlns:a16="http://schemas.microsoft.com/office/drawing/2014/main" id="{47147426-F324-B8ED-01DF-77278B409D08}"/>
              </a:ext>
            </a:extLst>
          </p:cNvPr>
          <p:cNvSpPr txBox="1"/>
          <p:nvPr/>
        </p:nvSpPr>
        <p:spPr>
          <a:xfrm>
            <a:off x="228465" y="64886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3" name="Rectangle 1">
            <a:extLst>
              <a:ext uri="{FF2B5EF4-FFF2-40B4-BE49-F238E27FC236}">
                <a16:creationId xmlns:a16="http://schemas.microsoft.com/office/drawing/2014/main" id="{B7EF7F64-4AD0-C899-6295-298EAF691996}"/>
              </a:ext>
            </a:extLst>
          </p:cNvPr>
          <p:cNvSpPr>
            <a:spLocks noChangeArrowheads="1"/>
          </p:cNvSpPr>
          <p:nvPr/>
        </p:nvSpPr>
        <p:spPr bwMode="auto">
          <a:xfrm>
            <a:off x="469519" y="1166842"/>
            <a:ext cx="112529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Input State:</a:t>
            </a:r>
            <a:r>
              <a:rPr kumimoji="0" lang="en-US" altLang="en-US" sz="2400" b="0" i="0" u="none" strike="noStrike" cap="none" normalizeH="0" baseline="0" dirty="0">
                <a:ln>
                  <a:noFill/>
                </a:ln>
                <a:solidFill>
                  <a:srgbClr val="A58255"/>
                </a:solidFill>
                <a:effectLst/>
                <a:latin typeface="Arial" panose="020B0604020202020204" pitchFamily="34" charset="0"/>
              </a:rPr>
              <a:t> The user’s past interactions and song preferences are encoded as input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Q-Network Prediction:</a:t>
            </a:r>
            <a:r>
              <a:rPr kumimoji="0" lang="en-US" altLang="en-US" sz="2400" b="0" i="0" u="none" strike="noStrike" cap="none" normalizeH="0" baseline="0" dirty="0">
                <a:ln>
                  <a:noFill/>
                </a:ln>
                <a:solidFill>
                  <a:srgbClr val="A58255"/>
                </a:solidFill>
                <a:effectLst/>
                <a:latin typeface="Arial" panose="020B0604020202020204" pitchFamily="34" charset="0"/>
              </a:rPr>
              <a:t> The DQN model predicts Q-values for different songs, indicating their likelihood of being liked.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Action Selection:</a:t>
            </a:r>
            <a:endParaRPr kumimoji="0" lang="en-US" altLang="en-US" sz="2400" b="0" i="0" u="none" strike="noStrike" cap="none" normalizeH="0" baseline="0" dirty="0">
              <a:ln>
                <a:noFill/>
              </a:ln>
              <a:solidFill>
                <a:srgbClr val="A5825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Exploitation:</a:t>
            </a:r>
            <a:r>
              <a:rPr kumimoji="0" lang="en-US" altLang="en-US" sz="2400" b="0" i="0" u="none" strike="noStrike" cap="none" normalizeH="0" baseline="0" dirty="0">
                <a:ln>
                  <a:noFill/>
                </a:ln>
                <a:solidFill>
                  <a:srgbClr val="A58255"/>
                </a:solidFill>
                <a:effectLst/>
                <a:latin typeface="Arial" panose="020B0604020202020204" pitchFamily="34" charset="0"/>
              </a:rPr>
              <a:t> The model recommends the song with the highest predicted Q-value.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Exploration:</a:t>
            </a:r>
            <a:r>
              <a:rPr kumimoji="0" lang="en-US" altLang="en-US" sz="2400" b="0" i="0" u="none" strike="noStrike" cap="none" normalizeH="0" baseline="0" dirty="0">
                <a:ln>
                  <a:noFill/>
                </a:ln>
                <a:solidFill>
                  <a:srgbClr val="A58255"/>
                </a:solidFill>
                <a:effectLst/>
                <a:latin typeface="Arial" panose="020B0604020202020204" pitchFamily="34" charset="0"/>
              </a:rPr>
              <a:t> The model occasionally suggests new songs to improve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Reward Computation:</a:t>
            </a:r>
            <a:r>
              <a:rPr kumimoji="0" lang="en-US" altLang="en-US" sz="2400" b="0" i="0" u="none" strike="noStrike" cap="none" normalizeH="0" baseline="0" dirty="0">
                <a:ln>
                  <a:noFill/>
                </a:ln>
                <a:solidFill>
                  <a:srgbClr val="A58255"/>
                </a:solidFill>
                <a:effectLst/>
                <a:latin typeface="Arial" panose="020B0604020202020204" pitchFamily="34" charset="0"/>
              </a:rPr>
              <a:t> The system updates Q-values based on user feedback (listening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Model Training:</a:t>
            </a:r>
            <a:r>
              <a:rPr kumimoji="0" lang="en-US" altLang="en-US" sz="2400" b="0" i="0" u="none" strike="noStrike" cap="none" normalizeH="0" baseline="0" dirty="0">
                <a:ln>
                  <a:noFill/>
                </a:ln>
                <a:solidFill>
                  <a:srgbClr val="A58255"/>
                </a:solidFill>
                <a:effectLst/>
                <a:latin typeface="Arial" panose="020B0604020202020204" pitchFamily="34" charset="0"/>
              </a:rPr>
              <a:t> The Q-network is trained iteratively to refine its predictions, improving recommendation accuracy.</a:t>
            </a:r>
          </a:p>
        </p:txBody>
      </p:sp>
    </p:spTree>
    <p:extLst>
      <p:ext uri="{BB962C8B-B14F-4D97-AF65-F5344CB8AC3E}">
        <p14:creationId xmlns:p14="http://schemas.microsoft.com/office/powerpoint/2010/main" val="3755751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4D386-1A5B-2E7B-EF46-8C3516F3FA9B}"/>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93ACFE89-784C-72B8-2B8E-4B4BBFBA20AA}"/>
              </a:ext>
            </a:extLst>
          </p:cNvPr>
          <p:cNvSpPr txBox="1"/>
          <p:nvPr/>
        </p:nvSpPr>
        <p:spPr>
          <a:xfrm>
            <a:off x="582003" y="229498"/>
            <a:ext cx="7886494" cy="107717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Inter"/>
                <a:ea typeface="Inter"/>
                <a:cs typeface="Inter"/>
                <a:sym typeface="Inter"/>
              </a:rPr>
              <a:t>Advantages of Using DQN for Music Recommendation</a:t>
            </a:r>
            <a:endParaRPr lang="en-US" sz="3200" dirty="0">
              <a:latin typeface="Inter"/>
              <a:ea typeface="Inter"/>
              <a:cs typeface="Inter"/>
              <a:sym typeface="Inter"/>
            </a:endParaRPr>
          </a:p>
        </p:txBody>
      </p:sp>
      <p:sp>
        <p:nvSpPr>
          <p:cNvPr id="2" name="Google Shape;10;p6">
            <a:extLst>
              <a:ext uri="{FF2B5EF4-FFF2-40B4-BE49-F238E27FC236}">
                <a16:creationId xmlns:a16="http://schemas.microsoft.com/office/drawing/2014/main" id="{A5723885-57D3-F65E-0F47-896E5C19C39B}"/>
              </a:ext>
            </a:extLst>
          </p:cNvPr>
          <p:cNvSpPr txBox="1"/>
          <p:nvPr/>
        </p:nvSpPr>
        <p:spPr>
          <a:xfrm>
            <a:off x="228465" y="64886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3" name="Rectangle 1">
            <a:extLst>
              <a:ext uri="{FF2B5EF4-FFF2-40B4-BE49-F238E27FC236}">
                <a16:creationId xmlns:a16="http://schemas.microsoft.com/office/drawing/2014/main" id="{06A92052-1099-A89E-CD3E-FB3EDE94ABEA}"/>
              </a:ext>
            </a:extLst>
          </p:cNvPr>
          <p:cNvSpPr>
            <a:spLocks noChangeArrowheads="1"/>
          </p:cNvSpPr>
          <p:nvPr/>
        </p:nvSpPr>
        <p:spPr bwMode="auto">
          <a:xfrm>
            <a:off x="469519" y="1590405"/>
            <a:ext cx="1125296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Personalized Learning: </a:t>
            </a:r>
            <a:r>
              <a:rPr kumimoji="0" lang="en-US" altLang="en-US" sz="2400" i="0" u="none" strike="noStrike" cap="none" normalizeH="0" baseline="0" dirty="0">
                <a:ln>
                  <a:noFill/>
                </a:ln>
                <a:solidFill>
                  <a:srgbClr val="A58255"/>
                </a:solidFill>
                <a:effectLst/>
                <a:latin typeface="Arial" panose="020B0604020202020204" pitchFamily="34" charset="0"/>
              </a:rPr>
              <a:t>Adapts to individual user preferences over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A5825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Better Discovery: </a:t>
            </a:r>
            <a:r>
              <a:rPr kumimoji="0" lang="en-US" altLang="en-US" sz="2400" i="0" u="none" strike="noStrike" cap="none" normalizeH="0" baseline="0" dirty="0">
                <a:ln>
                  <a:noFill/>
                </a:ln>
                <a:solidFill>
                  <a:srgbClr val="A58255"/>
                </a:solidFill>
                <a:effectLst/>
                <a:latin typeface="Arial" panose="020B0604020202020204" pitchFamily="34" charset="0"/>
              </a:rPr>
              <a:t>Encourages users to explore new songs while still recommending familiar favorites.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A5825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Arial" panose="020B0604020202020204" pitchFamily="34" charset="0"/>
              </a:rPr>
              <a:t>Continuous Improvement: </a:t>
            </a:r>
            <a:r>
              <a:rPr kumimoji="0" lang="en-US" altLang="en-US" sz="2400" i="0" u="none" strike="noStrike" cap="none" normalizeH="0" baseline="0" dirty="0">
                <a:ln>
                  <a:noFill/>
                </a:ln>
                <a:solidFill>
                  <a:srgbClr val="A58255"/>
                </a:solidFill>
                <a:effectLst/>
                <a:latin typeface="Arial" panose="020B0604020202020204" pitchFamily="34" charset="0"/>
              </a:rPr>
              <a:t>Unlike traditional models, DQN refines recommendations dynamically through user interactions.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i="0" u="none" strike="noStrike" cap="none" normalizeH="0" baseline="0" dirty="0">
              <a:ln>
                <a:noFill/>
              </a:ln>
              <a:solidFill>
                <a:srgbClr val="A58255"/>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rgbClr val="A58255"/>
                </a:solidFill>
                <a:effectLst/>
                <a:latin typeface="Arial" panose="020B0604020202020204" pitchFamily="34" charset="0"/>
              </a:rPr>
              <a:t>By leveraging MDP-based reinforcement learning with DQN, our system provides a smarter, more adaptive music recommendation experience, improving user engagement and satisfaction</a:t>
            </a:r>
          </a:p>
        </p:txBody>
      </p:sp>
    </p:spTree>
    <p:extLst>
      <p:ext uri="{BB962C8B-B14F-4D97-AF65-F5344CB8AC3E}">
        <p14:creationId xmlns:p14="http://schemas.microsoft.com/office/powerpoint/2010/main" val="335979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788FA9-189C-034B-A66E-375630A228BB}"/>
              </a:ext>
            </a:extLst>
          </p:cNvPr>
          <p:cNvSpPr txBox="1"/>
          <p:nvPr/>
        </p:nvSpPr>
        <p:spPr>
          <a:xfrm>
            <a:off x="486033" y="518984"/>
            <a:ext cx="6338595" cy="584775"/>
          </a:xfrm>
          <a:prstGeom prst="rect">
            <a:avLst/>
          </a:prstGeom>
          <a:noFill/>
        </p:spPr>
        <p:txBody>
          <a:bodyPr wrap="none" rtlCol="0">
            <a:spAutoFit/>
          </a:bodyPr>
          <a:lstStyle/>
          <a:p>
            <a:r>
              <a:rPr lang="en-US" sz="3200" dirty="0">
                <a:solidFill>
                  <a:srgbClr val="007367"/>
                </a:solidFill>
                <a:latin typeface="Times New Roman" panose="02020603050405020304" pitchFamily="18" charset="0"/>
                <a:cs typeface="Times New Roman" panose="02020603050405020304" pitchFamily="18" charset="0"/>
              </a:rPr>
              <a:t>PROPOSED MODEL STRUCTURE</a:t>
            </a:r>
            <a:endParaRPr lang="en-IN" sz="3200" dirty="0">
              <a:solidFill>
                <a:srgbClr val="007367"/>
              </a:solidFill>
              <a:latin typeface="Times New Roman" panose="02020603050405020304" pitchFamily="18" charset="0"/>
              <a:cs typeface="Times New Roman" panose="02020603050405020304" pitchFamily="18" charset="0"/>
            </a:endParaRPr>
          </a:p>
        </p:txBody>
      </p:sp>
      <p:pic>
        <p:nvPicPr>
          <p:cNvPr id="7170" name="Picture 2" descr="PlantUML diagram">
            <a:extLst>
              <a:ext uri="{FF2B5EF4-FFF2-40B4-BE49-F238E27FC236}">
                <a16:creationId xmlns:a16="http://schemas.microsoft.com/office/drawing/2014/main" id="{8D5A5F45-71FC-3321-AEAD-BC84658D4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935" y="1654995"/>
            <a:ext cx="10791568" cy="3548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88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758D61-F578-6EEA-667A-701D0D8942A2}"/>
              </a:ext>
            </a:extLst>
          </p:cNvPr>
          <p:cNvSpPr txBox="1"/>
          <p:nvPr/>
        </p:nvSpPr>
        <p:spPr>
          <a:xfrm>
            <a:off x="1062681" y="2800024"/>
            <a:ext cx="9069860" cy="646331"/>
          </a:xfrm>
          <a:prstGeom prst="rect">
            <a:avLst/>
          </a:prstGeom>
          <a:noFill/>
        </p:spPr>
        <p:txBody>
          <a:bodyPr wrap="square" rtlCol="0">
            <a:spAutoFit/>
          </a:bodyPr>
          <a:lstStyle/>
          <a:p>
            <a:r>
              <a:rPr lang="en-US" sz="3600" dirty="0">
                <a:solidFill>
                  <a:srgbClr val="007367"/>
                </a:solidFill>
                <a:latin typeface="Times New Roman" panose="02020603050405020304" pitchFamily="18" charset="0"/>
                <a:cs typeface="Times New Roman" panose="02020603050405020304" pitchFamily="18" charset="0"/>
              </a:rPr>
              <a:t>METHODOLOGY &amp; IMPLEMENTATION</a:t>
            </a:r>
            <a:endParaRPr lang="en-IN" sz="3600" dirty="0">
              <a:solidFill>
                <a:srgbClr val="007367"/>
              </a:solidFill>
              <a:latin typeface="Times New Roman" panose="02020603050405020304" pitchFamily="18" charset="0"/>
              <a:cs typeface="Times New Roman" panose="02020603050405020304" pitchFamily="18" charset="0"/>
            </a:endParaRPr>
          </a:p>
        </p:txBody>
      </p:sp>
      <p:grpSp>
        <p:nvGrpSpPr>
          <p:cNvPr id="4" name="Google Shape;37;p1">
            <a:extLst>
              <a:ext uri="{FF2B5EF4-FFF2-40B4-BE49-F238E27FC236}">
                <a16:creationId xmlns:a16="http://schemas.microsoft.com/office/drawing/2014/main" id="{2934B2E5-4A8E-4B49-5392-BA7656E6C471}"/>
              </a:ext>
            </a:extLst>
          </p:cNvPr>
          <p:cNvGrpSpPr/>
          <p:nvPr/>
        </p:nvGrpSpPr>
        <p:grpSpPr>
          <a:xfrm>
            <a:off x="1139200" y="2629628"/>
            <a:ext cx="8276649" cy="987124"/>
            <a:chOff x="894442" y="2702871"/>
            <a:chExt cx="7570108" cy="550703"/>
          </a:xfrm>
        </p:grpSpPr>
        <p:sp>
          <p:nvSpPr>
            <p:cNvPr id="5" name="Google Shape;38;p1">
              <a:extLst>
                <a:ext uri="{FF2B5EF4-FFF2-40B4-BE49-F238E27FC236}">
                  <a16:creationId xmlns:a16="http://schemas.microsoft.com/office/drawing/2014/main" id="{38C76E9F-C909-94C4-168C-11A72FDC67B9}"/>
                </a:ext>
              </a:extLst>
            </p:cNvPr>
            <p:cNvSpPr/>
            <p:nvPr/>
          </p:nvSpPr>
          <p:spPr>
            <a:xfrm>
              <a:off x="894442" y="2702871"/>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6" name="Google Shape;39;p1">
              <a:extLst>
                <a:ext uri="{FF2B5EF4-FFF2-40B4-BE49-F238E27FC236}">
                  <a16:creationId xmlns:a16="http://schemas.microsoft.com/office/drawing/2014/main" id="{D7F5CBCA-C220-973E-9197-4867B25CC71B}"/>
                </a:ext>
              </a:extLst>
            </p:cNvPr>
            <p:cNvSpPr/>
            <p:nvPr/>
          </p:nvSpPr>
          <p:spPr>
            <a:xfrm>
              <a:off x="894442" y="3235344"/>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Tree>
    <p:extLst>
      <p:ext uri="{BB962C8B-B14F-4D97-AF65-F5344CB8AC3E}">
        <p14:creationId xmlns:p14="http://schemas.microsoft.com/office/powerpoint/2010/main" val="1082252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A2268-1A56-D760-944A-0F6F25C55853}"/>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679A980D-FE3B-123D-EFB0-F1423B680412}"/>
              </a:ext>
            </a:extLst>
          </p:cNvPr>
          <p:cNvSpPr txBox="1"/>
          <p:nvPr/>
        </p:nvSpPr>
        <p:spPr>
          <a:xfrm>
            <a:off x="357035" y="323301"/>
            <a:ext cx="788649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DATA PREPROCESSING</a:t>
            </a:r>
          </a:p>
        </p:txBody>
      </p:sp>
      <p:sp>
        <p:nvSpPr>
          <p:cNvPr id="2" name="Google Shape;10;p6">
            <a:extLst>
              <a:ext uri="{FF2B5EF4-FFF2-40B4-BE49-F238E27FC236}">
                <a16:creationId xmlns:a16="http://schemas.microsoft.com/office/drawing/2014/main" id="{E5291663-BAF7-3026-B071-50E94EAEF17F}"/>
              </a:ext>
            </a:extLst>
          </p:cNvPr>
          <p:cNvSpPr txBox="1"/>
          <p:nvPr/>
        </p:nvSpPr>
        <p:spPr>
          <a:xfrm>
            <a:off x="228465" y="64886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3" name="Rectangle 1">
            <a:extLst>
              <a:ext uri="{FF2B5EF4-FFF2-40B4-BE49-F238E27FC236}">
                <a16:creationId xmlns:a16="http://schemas.microsoft.com/office/drawing/2014/main" id="{68D674F6-57B0-5CB7-1469-FE466A12B859}"/>
              </a:ext>
            </a:extLst>
          </p:cNvPr>
          <p:cNvSpPr>
            <a:spLocks noChangeArrowheads="1"/>
          </p:cNvSpPr>
          <p:nvPr/>
        </p:nvSpPr>
        <p:spPr bwMode="auto">
          <a:xfrm>
            <a:off x="357035" y="1319014"/>
            <a:ext cx="1125296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AutoNum type="arabicPeriod"/>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Fetching User Listening History: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We implemented an Express.js server to authenticate users with Spotify and fetch their top tracks over different time ranges (short-term, medium-term, long-term).</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The fetched data included song metadata such as track name, artist, album, popularity, and genre.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Genres were not directly available for tracks, so we retrieved artist details separately to extract their associated genres.</a:t>
            </a:r>
          </a:p>
          <a:p>
            <a:pPr marR="0" lvl="0" algn="l" defTabSz="914400" rtl="0" eaLnBrk="0" fontAlgn="base" latinLnBrk="0" hangingPunct="0">
              <a:lnSpc>
                <a:spcPct val="100000"/>
              </a:lnSpc>
              <a:spcBef>
                <a:spcPct val="0"/>
              </a:spcBef>
              <a:spcAft>
                <a:spcPct val="0"/>
              </a:spcAft>
              <a:buClrTx/>
              <a:buSzTx/>
              <a:tabLst/>
            </a:pPr>
            <a:endParaRPr lang="en-US" altLang="en-US" sz="1600" dirty="0">
              <a:solidFill>
                <a:srgbClr val="A58255"/>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2. Combining Multiple User Histories: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We collected CSV files for multiple users, each containing their listening history</a:t>
            </a:r>
            <a:r>
              <a:rPr lang="en-US" altLang="en-US" sz="2400" dirty="0">
                <a:solidFill>
                  <a:srgbClr val="A58255"/>
                </a:solidFill>
                <a:latin typeface="Times New Roman" panose="02020603050405020304" pitchFamily="18" charset="0"/>
                <a:cs typeface="Times New Roman" panose="02020603050405020304" pitchFamily="18" charset="0"/>
              </a:rPr>
              <a:t>.</a:t>
            </a:r>
            <a:endPar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These CSV files were merged into a single dataset, ensuring that recommendations were generated based on diverse user preferences rather than a single user’s history.</a:t>
            </a:r>
          </a:p>
        </p:txBody>
      </p:sp>
    </p:spTree>
    <p:extLst>
      <p:ext uri="{BB962C8B-B14F-4D97-AF65-F5344CB8AC3E}">
        <p14:creationId xmlns:p14="http://schemas.microsoft.com/office/powerpoint/2010/main" val="1126402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1AB31-6A3C-B40D-B32A-3BE6FCD5B29B}"/>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2DF26B3C-9292-3ED8-39E4-8B320A361563}"/>
              </a:ext>
            </a:extLst>
          </p:cNvPr>
          <p:cNvSpPr txBox="1"/>
          <p:nvPr/>
        </p:nvSpPr>
        <p:spPr>
          <a:xfrm>
            <a:off x="357035" y="323301"/>
            <a:ext cx="7886494"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DATA PREPROCESSING</a:t>
            </a:r>
          </a:p>
        </p:txBody>
      </p:sp>
      <p:sp>
        <p:nvSpPr>
          <p:cNvPr id="2" name="Google Shape;10;p6">
            <a:extLst>
              <a:ext uri="{FF2B5EF4-FFF2-40B4-BE49-F238E27FC236}">
                <a16:creationId xmlns:a16="http://schemas.microsoft.com/office/drawing/2014/main" id="{5CA5D2D5-EF9D-AFC1-177F-2CE582E6CCAF}"/>
              </a:ext>
            </a:extLst>
          </p:cNvPr>
          <p:cNvSpPr txBox="1"/>
          <p:nvPr/>
        </p:nvSpPr>
        <p:spPr>
          <a:xfrm>
            <a:off x="357035" y="6350033"/>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3" name="Rectangle 1">
            <a:extLst>
              <a:ext uri="{FF2B5EF4-FFF2-40B4-BE49-F238E27FC236}">
                <a16:creationId xmlns:a16="http://schemas.microsoft.com/office/drawing/2014/main" id="{C82465BE-5DE5-5B59-4545-6649C11C7E83}"/>
              </a:ext>
            </a:extLst>
          </p:cNvPr>
          <p:cNvSpPr>
            <a:spLocks noChangeArrowheads="1"/>
          </p:cNvSpPr>
          <p:nvPr/>
        </p:nvSpPr>
        <p:spPr bwMode="auto">
          <a:xfrm>
            <a:off x="357035" y="1092702"/>
            <a:ext cx="1125296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400" b="1" dirty="0">
                <a:solidFill>
                  <a:srgbClr val="A58255"/>
                </a:solidFill>
                <a:latin typeface="Times New Roman" panose="02020603050405020304" pitchFamily="18" charset="0"/>
                <a:cs typeface="Times New Roman" panose="02020603050405020304" pitchFamily="18" charset="0"/>
              </a:rPr>
              <a:t>3. Data Cleaning &amp; Preprocessing</a:t>
            </a:r>
          </a:p>
          <a:p>
            <a:r>
              <a:rPr lang="en-US" sz="2400" dirty="0">
                <a:solidFill>
                  <a:srgbClr val="A58255"/>
                </a:solidFill>
                <a:latin typeface="Times New Roman" panose="02020603050405020304" pitchFamily="18" charset="0"/>
                <a:cs typeface="Times New Roman" panose="02020603050405020304" pitchFamily="18" charset="0"/>
              </a:rPr>
              <a:t>Duplicate Entries Removed: Since the same song could appear across different users' histories, duplicate track records were eliminated.</a:t>
            </a:r>
          </a:p>
          <a:p>
            <a:r>
              <a:rPr lang="en-US" sz="2400" dirty="0">
                <a:solidFill>
                  <a:srgbClr val="A58255"/>
                </a:solidFill>
                <a:latin typeface="Times New Roman" panose="02020603050405020304" pitchFamily="18" charset="0"/>
                <a:cs typeface="Times New Roman" panose="02020603050405020304" pitchFamily="18" charset="0"/>
              </a:rPr>
              <a:t>Genre Normalization:</a:t>
            </a:r>
          </a:p>
          <a:p>
            <a:pPr marL="800100" lvl="1"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Many songs had multiple genres assigned (e.g., "pop, rock").</a:t>
            </a:r>
          </a:p>
          <a:p>
            <a:pPr marL="800100" lvl="1"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To improve recommendation accuracy, we </a:t>
            </a:r>
            <a:r>
              <a:rPr lang="en-US" sz="2400" b="1" dirty="0">
                <a:solidFill>
                  <a:srgbClr val="A58255"/>
                </a:solidFill>
                <a:latin typeface="Times New Roman" panose="02020603050405020304" pitchFamily="18" charset="0"/>
                <a:cs typeface="Times New Roman" panose="02020603050405020304" pitchFamily="18" charset="0"/>
              </a:rPr>
              <a:t>split multiple genres into separate records</a:t>
            </a:r>
            <a:r>
              <a:rPr lang="en-US" sz="2400" dirty="0">
                <a:solidFill>
                  <a:srgbClr val="A58255"/>
                </a:solidFill>
                <a:latin typeface="Times New Roman" panose="02020603050405020304" pitchFamily="18" charset="0"/>
                <a:cs typeface="Times New Roman" panose="02020603050405020304" pitchFamily="18" charset="0"/>
              </a:rPr>
              <a:t>, treating each genre as an independent entry.</a:t>
            </a:r>
          </a:p>
          <a:p>
            <a:r>
              <a:rPr lang="en-US" sz="2400" dirty="0">
                <a:solidFill>
                  <a:srgbClr val="A58255"/>
                </a:solidFill>
                <a:latin typeface="Times New Roman" panose="02020603050405020304" pitchFamily="18" charset="0"/>
                <a:cs typeface="Times New Roman" panose="02020603050405020304" pitchFamily="18" charset="0"/>
              </a:rPr>
              <a:t>Final Dataset Attributes:</a:t>
            </a:r>
          </a:p>
          <a:p>
            <a:pPr marL="457200" lvl="1"/>
            <a:r>
              <a:rPr lang="en-US" sz="2400" b="1" dirty="0">
                <a:solidFill>
                  <a:srgbClr val="A58255"/>
                </a:solidFill>
                <a:latin typeface="Times New Roman" panose="02020603050405020304" pitchFamily="18" charset="0"/>
                <a:cs typeface="Times New Roman" panose="02020603050405020304" pitchFamily="18" charset="0"/>
              </a:rPr>
              <a:t>Track Name</a:t>
            </a:r>
            <a:r>
              <a:rPr lang="en-US" sz="2400" dirty="0">
                <a:solidFill>
                  <a:srgbClr val="A58255"/>
                </a:solidFill>
                <a:latin typeface="Times New Roman" panose="02020603050405020304" pitchFamily="18" charset="0"/>
                <a:cs typeface="Times New Roman" panose="02020603050405020304" pitchFamily="18" charset="0"/>
              </a:rPr>
              <a:t> – Name of the song.</a:t>
            </a:r>
          </a:p>
          <a:p>
            <a:pPr marL="457200" lvl="1"/>
            <a:r>
              <a:rPr lang="en-US" sz="2400" b="1" dirty="0">
                <a:solidFill>
                  <a:srgbClr val="A58255"/>
                </a:solidFill>
                <a:latin typeface="Times New Roman" panose="02020603050405020304" pitchFamily="18" charset="0"/>
                <a:cs typeface="Times New Roman" panose="02020603050405020304" pitchFamily="18" charset="0"/>
              </a:rPr>
              <a:t>Track Artist</a:t>
            </a:r>
            <a:r>
              <a:rPr lang="en-US" sz="2400" dirty="0">
                <a:solidFill>
                  <a:srgbClr val="A58255"/>
                </a:solidFill>
                <a:latin typeface="Times New Roman" panose="02020603050405020304" pitchFamily="18" charset="0"/>
                <a:cs typeface="Times New Roman" panose="02020603050405020304" pitchFamily="18" charset="0"/>
              </a:rPr>
              <a:t> – Artist(s) performing the track.</a:t>
            </a:r>
          </a:p>
          <a:p>
            <a:pPr marL="457200" lvl="1"/>
            <a:r>
              <a:rPr lang="en-US" sz="2400" b="1" dirty="0">
                <a:solidFill>
                  <a:srgbClr val="A58255"/>
                </a:solidFill>
                <a:latin typeface="Times New Roman" panose="02020603050405020304" pitchFamily="18" charset="0"/>
                <a:cs typeface="Times New Roman" panose="02020603050405020304" pitchFamily="18" charset="0"/>
              </a:rPr>
              <a:t>Track Album</a:t>
            </a:r>
            <a:r>
              <a:rPr lang="en-US" sz="2400" dirty="0">
                <a:solidFill>
                  <a:srgbClr val="A58255"/>
                </a:solidFill>
                <a:latin typeface="Times New Roman" panose="02020603050405020304" pitchFamily="18" charset="0"/>
                <a:cs typeface="Times New Roman" panose="02020603050405020304" pitchFamily="18" charset="0"/>
              </a:rPr>
              <a:t> – The album where the track appears.</a:t>
            </a:r>
          </a:p>
          <a:p>
            <a:pPr marL="457200" lvl="1"/>
            <a:r>
              <a:rPr lang="en-US" sz="2400" b="1" dirty="0">
                <a:solidFill>
                  <a:srgbClr val="A58255"/>
                </a:solidFill>
                <a:latin typeface="Times New Roman" panose="02020603050405020304" pitchFamily="18" charset="0"/>
                <a:cs typeface="Times New Roman" panose="02020603050405020304" pitchFamily="18" charset="0"/>
              </a:rPr>
              <a:t>Genre</a:t>
            </a:r>
            <a:r>
              <a:rPr lang="en-US" sz="2400" dirty="0">
                <a:solidFill>
                  <a:srgbClr val="A58255"/>
                </a:solidFill>
                <a:latin typeface="Times New Roman" panose="02020603050405020304" pitchFamily="18" charset="0"/>
                <a:cs typeface="Times New Roman" panose="02020603050405020304" pitchFamily="18" charset="0"/>
              </a:rPr>
              <a:t> – Processed genre information for each song.</a:t>
            </a:r>
          </a:p>
          <a:p>
            <a:pPr marL="457200" lvl="1"/>
            <a:r>
              <a:rPr lang="en-US" sz="2400" b="1" dirty="0">
                <a:solidFill>
                  <a:srgbClr val="A58255"/>
                </a:solidFill>
                <a:latin typeface="Times New Roman" panose="02020603050405020304" pitchFamily="18" charset="0"/>
                <a:cs typeface="Times New Roman" panose="02020603050405020304" pitchFamily="18" charset="0"/>
              </a:rPr>
              <a:t>Popularity</a:t>
            </a:r>
            <a:r>
              <a:rPr lang="en-US" sz="2400" dirty="0">
                <a:solidFill>
                  <a:srgbClr val="A58255"/>
                </a:solidFill>
                <a:latin typeface="Times New Roman" panose="02020603050405020304" pitchFamily="18" charset="0"/>
                <a:cs typeface="Times New Roman" panose="02020603050405020304" pitchFamily="18" charset="0"/>
              </a:rPr>
              <a:t> – A numerical value (0-100) representing song popularity on Spotify.</a:t>
            </a:r>
          </a:p>
        </p:txBody>
      </p:sp>
    </p:spTree>
    <p:extLst>
      <p:ext uri="{BB962C8B-B14F-4D97-AF65-F5344CB8AC3E}">
        <p14:creationId xmlns:p14="http://schemas.microsoft.com/office/powerpoint/2010/main" val="2352214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5A85F-D48B-D8C5-C4D8-F99207DDC4FB}"/>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FCD68D5C-9E60-7922-CC70-083C87616F8C}"/>
              </a:ext>
            </a:extLst>
          </p:cNvPr>
          <p:cNvSpPr txBox="1"/>
          <p:nvPr/>
        </p:nvSpPr>
        <p:spPr>
          <a:xfrm>
            <a:off x="365272" y="489398"/>
            <a:ext cx="1002264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REINFORCEMENT LEARNING FRAMEWORK</a:t>
            </a:r>
          </a:p>
        </p:txBody>
      </p:sp>
      <p:sp>
        <p:nvSpPr>
          <p:cNvPr id="2" name="Google Shape;10;p6">
            <a:extLst>
              <a:ext uri="{FF2B5EF4-FFF2-40B4-BE49-F238E27FC236}">
                <a16:creationId xmlns:a16="http://schemas.microsoft.com/office/drawing/2014/main" id="{2B58FF1C-92E4-1FA0-58A7-17EF6AA9A413}"/>
              </a:ext>
            </a:extLst>
          </p:cNvPr>
          <p:cNvSpPr txBox="1"/>
          <p:nvPr/>
        </p:nvSpPr>
        <p:spPr>
          <a:xfrm>
            <a:off x="220227" y="631364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6" name="TextBox 5">
            <a:extLst>
              <a:ext uri="{FF2B5EF4-FFF2-40B4-BE49-F238E27FC236}">
                <a16:creationId xmlns:a16="http://schemas.microsoft.com/office/drawing/2014/main" id="{C0E116E2-18A6-7E7E-13C1-94249D723D82}"/>
              </a:ext>
            </a:extLst>
          </p:cNvPr>
          <p:cNvSpPr txBox="1"/>
          <p:nvPr/>
        </p:nvSpPr>
        <p:spPr>
          <a:xfrm>
            <a:off x="365272" y="1351508"/>
            <a:ext cx="11030464" cy="3785652"/>
          </a:xfrm>
          <a:prstGeom prst="rect">
            <a:avLst/>
          </a:prstGeom>
          <a:noFill/>
        </p:spPr>
        <p:txBody>
          <a:bodyPr wrap="square">
            <a:spAutoFit/>
          </a:bodyPr>
          <a:lstStyle/>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Markov Decision Process (MDP):</a:t>
            </a:r>
            <a:r>
              <a:rPr lang="en-IN" sz="2400" dirty="0">
                <a:solidFill>
                  <a:srgbClr val="A58255"/>
                </a:solidFill>
                <a:latin typeface="Times New Roman" panose="02020603050405020304" pitchFamily="18" charset="0"/>
                <a:cs typeface="Times New Roman" panose="02020603050405020304" pitchFamily="18" charset="0"/>
              </a:rPr>
              <a:t> Defines recommendation as a sequence of decisions.</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State (S):</a:t>
            </a:r>
            <a:r>
              <a:rPr lang="en-IN" sz="2400" dirty="0">
                <a:solidFill>
                  <a:srgbClr val="A58255"/>
                </a:solidFill>
                <a:latin typeface="Times New Roman" panose="02020603050405020304" pitchFamily="18" charset="0"/>
                <a:cs typeface="Times New Roman" panose="02020603050405020304" pitchFamily="18" charset="0"/>
              </a:rPr>
              <a:t> User’s listening preferences.</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Action (A):</a:t>
            </a:r>
            <a:r>
              <a:rPr lang="en-IN" sz="2400" dirty="0">
                <a:solidFill>
                  <a:srgbClr val="A58255"/>
                </a:solidFill>
                <a:latin typeface="Times New Roman" panose="02020603050405020304" pitchFamily="18" charset="0"/>
                <a:cs typeface="Times New Roman" panose="02020603050405020304" pitchFamily="18" charset="0"/>
              </a:rPr>
              <a:t> Selecting a song to recommend</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Reward (R):</a:t>
            </a:r>
            <a:r>
              <a:rPr lang="en-IN" sz="2400" dirty="0">
                <a:solidFill>
                  <a:srgbClr val="A58255"/>
                </a:solidFill>
                <a:latin typeface="Times New Roman" panose="02020603050405020304" pitchFamily="18" charset="0"/>
                <a:cs typeface="Times New Roman" panose="02020603050405020304" pitchFamily="18" charset="0"/>
              </a:rPr>
              <a:t> +1 for full listens/replays, -1 for skips.</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Policy (</a:t>
            </a:r>
            <a:r>
              <a:rPr lang="el-GR" sz="2400" b="1" dirty="0">
                <a:solidFill>
                  <a:srgbClr val="A58255"/>
                </a:solidFill>
                <a:latin typeface="Times New Roman" panose="02020603050405020304" pitchFamily="18" charset="0"/>
                <a:cs typeface="Times New Roman" panose="02020603050405020304" pitchFamily="18" charset="0"/>
              </a:rPr>
              <a:t>π):</a:t>
            </a:r>
            <a:r>
              <a:rPr lang="el-GR" sz="2400" dirty="0">
                <a:solidFill>
                  <a:srgbClr val="A58255"/>
                </a:solidFill>
                <a:latin typeface="Times New Roman" panose="02020603050405020304" pitchFamily="18" charset="0"/>
                <a:cs typeface="Times New Roman" panose="02020603050405020304" pitchFamily="18" charset="0"/>
              </a:rPr>
              <a:t> </a:t>
            </a:r>
            <a:r>
              <a:rPr lang="en-IN" sz="2400" dirty="0">
                <a:solidFill>
                  <a:srgbClr val="A58255"/>
                </a:solidFill>
                <a:latin typeface="Times New Roman" panose="02020603050405020304" pitchFamily="18" charset="0"/>
                <a:cs typeface="Times New Roman" panose="02020603050405020304" pitchFamily="18" charset="0"/>
              </a:rPr>
              <a:t>Optimized using reinforcement learning to maximize user satisfaction.</a:t>
            </a:r>
          </a:p>
        </p:txBody>
      </p:sp>
    </p:spTree>
    <p:extLst>
      <p:ext uri="{BB962C8B-B14F-4D97-AF65-F5344CB8AC3E}">
        <p14:creationId xmlns:p14="http://schemas.microsoft.com/office/powerpoint/2010/main" val="18842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590240" y="466318"/>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Inter"/>
                <a:ea typeface="Inter"/>
                <a:cs typeface="Inter"/>
                <a:sym typeface="Inter"/>
              </a:rPr>
              <a:t>Contents</a:t>
            </a:r>
            <a:endParaRPr sz="3200" dirty="0">
              <a:solidFill>
                <a:srgbClr val="007367"/>
              </a:solidFill>
              <a:latin typeface="Inter"/>
              <a:ea typeface="Inter"/>
              <a:cs typeface="Inter"/>
              <a:sym typeface="Inter"/>
            </a:endParaRPr>
          </a:p>
        </p:txBody>
      </p:sp>
      <p:sp>
        <p:nvSpPr>
          <p:cNvPr id="46" name="Google Shape;46;p2"/>
          <p:cNvSpPr txBox="1"/>
          <p:nvPr/>
        </p:nvSpPr>
        <p:spPr>
          <a:xfrm>
            <a:off x="659066" y="1301618"/>
            <a:ext cx="5273700" cy="5478382"/>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b="1" dirty="0">
                <a:solidFill>
                  <a:srgbClr val="A58255"/>
                </a:solidFill>
                <a:latin typeface="Inter"/>
                <a:ea typeface="Inter"/>
              </a:rPr>
              <a:t>1. Abstract</a:t>
            </a:r>
          </a:p>
          <a:p>
            <a:r>
              <a:rPr lang="en-US" sz="2400" b="1" dirty="0">
                <a:solidFill>
                  <a:srgbClr val="A58255"/>
                </a:solidFill>
                <a:latin typeface="Inter"/>
                <a:ea typeface="Inter"/>
              </a:rPr>
              <a:t>2. Introduction</a:t>
            </a:r>
          </a:p>
          <a:p>
            <a:r>
              <a:rPr lang="en-US" sz="2400" b="1" dirty="0">
                <a:solidFill>
                  <a:srgbClr val="A58255"/>
                </a:solidFill>
                <a:latin typeface="Inter"/>
                <a:ea typeface="Inter"/>
              </a:rPr>
              <a:t>3. Literature Review</a:t>
            </a:r>
          </a:p>
          <a:p>
            <a:r>
              <a:rPr lang="en-US" sz="2400" b="1" dirty="0">
                <a:solidFill>
                  <a:srgbClr val="A58255"/>
                </a:solidFill>
                <a:latin typeface="Inter"/>
                <a:ea typeface="Inter"/>
              </a:rPr>
              <a:t>4.Problem Statement</a:t>
            </a:r>
          </a:p>
          <a:p>
            <a:r>
              <a:rPr lang="en-US" sz="2400" b="1" dirty="0">
                <a:solidFill>
                  <a:srgbClr val="A58255"/>
                </a:solidFill>
                <a:latin typeface="Inter"/>
                <a:ea typeface="Inter"/>
              </a:rPr>
              <a:t>5. Requirement Analysis</a:t>
            </a:r>
          </a:p>
          <a:p>
            <a:r>
              <a:rPr lang="en-US" sz="2400" b="1" dirty="0">
                <a:solidFill>
                  <a:srgbClr val="A58255"/>
                </a:solidFill>
                <a:latin typeface="Inter"/>
                <a:ea typeface="Inter"/>
              </a:rPr>
              <a:t>6. Design Analysis</a:t>
            </a:r>
          </a:p>
          <a:p>
            <a:r>
              <a:rPr lang="en-US" sz="2400" b="1" dirty="0">
                <a:solidFill>
                  <a:srgbClr val="A58255"/>
                </a:solidFill>
                <a:latin typeface="Inter"/>
                <a:ea typeface="Inter"/>
              </a:rPr>
              <a:t>7. Implementation/Methodology</a:t>
            </a:r>
          </a:p>
          <a:p>
            <a:r>
              <a:rPr lang="en-US" sz="2400" b="1" dirty="0">
                <a:solidFill>
                  <a:srgbClr val="A58255"/>
                </a:solidFill>
                <a:latin typeface="Inter"/>
                <a:ea typeface="Inter"/>
              </a:rPr>
              <a:t>8. Code Snippets</a:t>
            </a:r>
          </a:p>
          <a:p>
            <a:r>
              <a:rPr lang="en-US" sz="2400" b="1" dirty="0">
                <a:solidFill>
                  <a:srgbClr val="A58255"/>
                </a:solidFill>
                <a:latin typeface="Inter"/>
                <a:ea typeface="Inter"/>
              </a:rPr>
              <a:t>9. Results </a:t>
            </a:r>
          </a:p>
          <a:p>
            <a:r>
              <a:rPr lang="en-US" sz="2400" b="1" dirty="0">
                <a:solidFill>
                  <a:srgbClr val="A58255"/>
                </a:solidFill>
                <a:latin typeface="Inter"/>
                <a:ea typeface="Inter"/>
              </a:rPr>
              <a:t>10. Conclusion </a:t>
            </a:r>
          </a:p>
          <a:p>
            <a:r>
              <a:rPr lang="en-US" sz="2400" b="1" dirty="0">
                <a:solidFill>
                  <a:srgbClr val="A58255"/>
                </a:solidFill>
                <a:latin typeface="Inter"/>
                <a:ea typeface="Inter"/>
              </a:rPr>
              <a:t>11.Future Scope</a:t>
            </a:r>
          </a:p>
          <a:p>
            <a:endParaRPr lang="en-US" sz="2400" b="1" dirty="0">
              <a:solidFill>
                <a:srgbClr val="A58255"/>
              </a:solidFill>
              <a:latin typeface="Inter"/>
              <a:ea typeface="Inter"/>
            </a:endParaRPr>
          </a:p>
          <a:p>
            <a:r>
              <a:rPr lang="en-US" sz="2400" b="1" dirty="0">
                <a:solidFill>
                  <a:srgbClr val="A58255"/>
                </a:solidFill>
                <a:latin typeface="Inter"/>
                <a:ea typeface="Inter"/>
              </a:rPr>
              <a:t>References</a:t>
            </a:r>
          </a:p>
          <a:p>
            <a:endParaRPr lang="en-US" sz="2400" b="1" dirty="0">
              <a:solidFill>
                <a:srgbClr val="A58255"/>
              </a:solidFill>
              <a:latin typeface="Inter"/>
              <a:ea typeface="Inter"/>
            </a:endParaRPr>
          </a:p>
        </p:txBody>
      </p:sp>
      <p:sp>
        <p:nvSpPr>
          <p:cNvPr id="47" name="Google Shape;47;p2"/>
          <p:cNvSpPr/>
          <p:nvPr/>
        </p:nvSpPr>
        <p:spPr>
          <a:xfrm>
            <a:off x="7544503" y="2645002"/>
            <a:ext cx="188686" cy="3004457"/>
          </a:xfrm>
          <a:prstGeom prst="rect">
            <a:avLst/>
          </a:prstGeom>
          <a:solidFill>
            <a:srgbClr val="00736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ay"/>
              <a:ea typeface="Play"/>
              <a:cs typeface="Play"/>
              <a:sym typeface="Play"/>
            </a:endParaRPr>
          </a:p>
        </p:txBody>
      </p:sp>
      <p:pic>
        <p:nvPicPr>
          <p:cNvPr id="3" name="Google Shape;11;p6">
            <a:extLst>
              <a:ext uri="{FF2B5EF4-FFF2-40B4-BE49-F238E27FC236}">
                <a16:creationId xmlns:a16="http://schemas.microsoft.com/office/drawing/2014/main" id="{19EBA751-4F15-BF1C-7B6D-AACD919FFA60}"/>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5" name="Google Shape;10;p6">
            <a:extLst>
              <a:ext uri="{FF2B5EF4-FFF2-40B4-BE49-F238E27FC236}">
                <a16:creationId xmlns:a16="http://schemas.microsoft.com/office/drawing/2014/main" id="{3394F233-194D-8662-97BF-99FC114E217F}"/>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3076" name="Picture 4" descr="Music Recommendation System - Saigon ...">
            <a:extLst>
              <a:ext uri="{FF2B5EF4-FFF2-40B4-BE49-F238E27FC236}">
                <a16:creationId xmlns:a16="http://schemas.microsoft.com/office/drawing/2014/main" id="{AE9AC9B7-C64B-28A6-D07C-EECB0AA7D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3189" y="2645002"/>
            <a:ext cx="2783777" cy="3004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95B07-0B88-7C3F-2BA5-52B793A40691}"/>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66ECBFF6-097C-08E3-8209-4B918DDA1D86}"/>
              </a:ext>
            </a:extLst>
          </p:cNvPr>
          <p:cNvSpPr txBox="1"/>
          <p:nvPr/>
        </p:nvSpPr>
        <p:spPr>
          <a:xfrm>
            <a:off x="365272" y="284174"/>
            <a:ext cx="1002264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Deep Q-Network (DQN) Implementation</a:t>
            </a:r>
          </a:p>
        </p:txBody>
      </p:sp>
      <p:sp>
        <p:nvSpPr>
          <p:cNvPr id="2" name="Google Shape;10;p6">
            <a:extLst>
              <a:ext uri="{FF2B5EF4-FFF2-40B4-BE49-F238E27FC236}">
                <a16:creationId xmlns:a16="http://schemas.microsoft.com/office/drawing/2014/main" id="{4484F745-8A6D-28AF-3ADE-EF55878CD40A}"/>
              </a:ext>
            </a:extLst>
          </p:cNvPr>
          <p:cNvSpPr txBox="1"/>
          <p:nvPr/>
        </p:nvSpPr>
        <p:spPr>
          <a:xfrm>
            <a:off x="228465" y="631364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6" name="TextBox 5">
            <a:extLst>
              <a:ext uri="{FF2B5EF4-FFF2-40B4-BE49-F238E27FC236}">
                <a16:creationId xmlns:a16="http://schemas.microsoft.com/office/drawing/2014/main" id="{A92006B6-CEA0-2958-B126-BBBC741234D8}"/>
              </a:ext>
            </a:extLst>
          </p:cNvPr>
          <p:cNvSpPr txBox="1"/>
          <p:nvPr/>
        </p:nvSpPr>
        <p:spPr>
          <a:xfrm>
            <a:off x="365272" y="980805"/>
            <a:ext cx="11030464" cy="4524315"/>
          </a:xfrm>
          <a:prstGeom prst="rect">
            <a:avLst/>
          </a:prstGeom>
          <a:noFill/>
        </p:spPr>
        <p:txBody>
          <a:bodyPr wrap="square">
            <a:spAutoFit/>
          </a:bodyPr>
          <a:lstStyle/>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Neural Network-Based Q-Learning Model:</a:t>
            </a:r>
            <a:r>
              <a:rPr lang="en-IN" sz="2400" dirty="0">
                <a:solidFill>
                  <a:srgbClr val="A58255"/>
                </a:solidFill>
                <a:latin typeface="Times New Roman" panose="02020603050405020304" pitchFamily="18" charset="0"/>
                <a:cs typeface="Times New Roman" panose="02020603050405020304" pitchFamily="18" charset="0"/>
              </a:rPr>
              <a:t> Predicts the best song recommendations.</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Input Layer:</a:t>
            </a:r>
            <a:r>
              <a:rPr lang="en-IN" sz="2400" dirty="0">
                <a:solidFill>
                  <a:srgbClr val="A58255"/>
                </a:solidFill>
                <a:latin typeface="Times New Roman" panose="02020603050405020304" pitchFamily="18" charset="0"/>
                <a:cs typeface="Times New Roman" panose="02020603050405020304" pitchFamily="18" charset="0"/>
              </a:rPr>
              <a:t> Encodes user preferences &amp; song metadata.</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Hidden Layers:</a:t>
            </a:r>
            <a:r>
              <a:rPr lang="en-IN" sz="2400" dirty="0">
                <a:solidFill>
                  <a:srgbClr val="A58255"/>
                </a:solidFill>
                <a:latin typeface="Times New Roman" panose="02020603050405020304" pitchFamily="18" charset="0"/>
                <a:cs typeface="Times New Roman" panose="02020603050405020304" pitchFamily="18" charset="0"/>
              </a:rPr>
              <a:t> Fully connected layers with </a:t>
            </a:r>
            <a:r>
              <a:rPr lang="en-IN" sz="2400" b="1" dirty="0" err="1">
                <a:solidFill>
                  <a:srgbClr val="A58255"/>
                </a:solidFill>
                <a:latin typeface="Times New Roman" panose="02020603050405020304" pitchFamily="18" charset="0"/>
                <a:cs typeface="Times New Roman" panose="02020603050405020304" pitchFamily="18" charset="0"/>
              </a:rPr>
              <a:t>ReLU</a:t>
            </a:r>
            <a:r>
              <a:rPr lang="en-IN" sz="2400" b="1" dirty="0">
                <a:solidFill>
                  <a:srgbClr val="A58255"/>
                </a:solidFill>
                <a:latin typeface="Times New Roman" panose="02020603050405020304" pitchFamily="18" charset="0"/>
                <a:cs typeface="Times New Roman" panose="02020603050405020304" pitchFamily="18" charset="0"/>
              </a:rPr>
              <a:t> activation</a:t>
            </a:r>
            <a:r>
              <a:rPr lang="en-IN" sz="2400" dirty="0">
                <a:solidFill>
                  <a:srgbClr val="A58255"/>
                </a:solidFill>
                <a:latin typeface="Times New Roman" panose="02020603050405020304" pitchFamily="18" charset="0"/>
                <a:cs typeface="Times New Roman" panose="02020603050405020304" pitchFamily="18" charset="0"/>
              </a:rPr>
              <a:t> for feature extraction.</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Output Layer:</a:t>
            </a:r>
            <a:r>
              <a:rPr lang="en-IN" sz="2400" dirty="0">
                <a:solidFill>
                  <a:srgbClr val="A58255"/>
                </a:solidFill>
                <a:latin typeface="Times New Roman" panose="02020603050405020304" pitchFamily="18" charset="0"/>
                <a:cs typeface="Times New Roman" panose="02020603050405020304" pitchFamily="18" charset="0"/>
              </a:rPr>
              <a:t> Computes </a:t>
            </a:r>
            <a:r>
              <a:rPr lang="en-IN" sz="2400" b="1" dirty="0">
                <a:solidFill>
                  <a:srgbClr val="A58255"/>
                </a:solidFill>
                <a:latin typeface="Times New Roman" panose="02020603050405020304" pitchFamily="18" charset="0"/>
                <a:cs typeface="Times New Roman" panose="02020603050405020304" pitchFamily="18" charset="0"/>
              </a:rPr>
              <a:t>Q-values</a:t>
            </a:r>
            <a:r>
              <a:rPr lang="en-IN" sz="2400" dirty="0">
                <a:solidFill>
                  <a:srgbClr val="A58255"/>
                </a:solidFill>
                <a:latin typeface="Times New Roman" panose="02020603050405020304" pitchFamily="18" charset="0"/>
                <a:cs typeface="Times New Roman" panose="02020603050405020304" pitchFamily="18" charset="0"/>
              </a:rPr>
              <a:t> for song selection.</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Experience Replay:</a:t>
            </a:r>
            <a:r>
              <a:rPr lang="en-IN" sz="2400" dirty="0">
                <a:solidFill>
                  <a:srgbClr val="A58255"/>
                </a:solidFill>
                <a:latin typeface="Times New Roman" panose="02020603050405020304" pitchFamily="18" charset="0"/>
                <a:cs typeface="Times New Roman" panose="02020603050405020304" pitchFamily="18" charset="0"/>
              </a:rPr>
              <a:t> Improves learning stability.</a:t>
            </a:r>
          </a:p>
          <a:p>
            <a:endParaRPr lang="en-IN"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rgbClr val="A58255"/>
                </a:solidFill>
                <a:latin typeface="Times New Roman" panose="02020603050405020304" pitchFamily="18" charset="0"/>
                <a:cs typeface="Times New Roman" panose="02020603050405020304" pitchFamily="18" charset="0"/>
              </a:rPr>
              <a:t>Epsilon-Greedy Policy:</a:t>
            </a:r>
            <a:r>
              <a:rPr lang="en-IN" sz="2400" dirty="0">
                <a:solidFill>
                  <a:srgbClr val="A58255"/>
                </a:solidFill>
                <a:latin typeface="Times New Roman" panose="02020603050405020304" pitchFamily="18" charset="0"/>
                <a:cs typeface="Times New Roman" panose="02020603050405020304" pitchFamily="18" charset="0"/>
              </a:rPr>
              <a:t> Balances </a:t>
            </a:r>
            <a:r>
              <a:rPr lang="en-IN" sz="2400" b="1" dirty="0">
                <a:solidFill>
                  <a:srgbClr val="A58255"/>
                </a:solidFill>
                <a:latin typeface="Times New Roman" panose="02020603050405020304" pitchFamily="18" charset="0"/>
                <a:cs typeface="Times New Roman" panose="02020603050405020304" pitchFamily="18" charset="0"/>
              </a:rPr>
              <a:t>exploration (new songs) &amp; exploitation (familiar songs).</a:t>
            </a:r>
            <a:endParaRPr lang="en-IN" sz="2400" dirty="0">
              <a:solidFill>
                <a:srgbClr val="A5825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5446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7245E-7F57-E77C-BDD5-99003229E7FA}"/>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53559185-A8D5-0D93-34EF-1BD1F7337CCA}"/>
              </a:ext>
            </a:extLst>
          </p:cNvPr>
          <p:cNvSpPr txBox="1"/>
          <p:nvPr/>
        </p:nvSpPr>
        <p:spPr>
          <a:xfrm>
            <a:off x="357034" y="534743"/>
            <a:ext cx="1002264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Model Training &amp; Optimization</a:t>
            </a:r>
          </a:p>
        </p:txBody>
      </p:sp>
      <p:sp>
        <p:nvSpPr>
          <p:cNvPr id="2" name="Google Shape;10;p6">
            <a:extLst>
              <a:ext uri="{FF2B5EF4-FFF2-40B4-BE49-F238E27FC236}">
                <a16:creationId xmlns:a16="http://schemas.microsoft.com/office/drawing/2014/main" id="{D5D19A87-06CC-9B7B-1E35-7C5DAE902316}"/>
              </a:ext>
            </a:extLst>
          </p:cNvPr>
          <p:cNvSpPr txBox="1"/>
          <p:nvPr/>
        </p:nvSpPr>
        <p:spPr>
          <a:xfrm>
            <a:off x="228465" y="631364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Rectangle 2">
            <a:extLst>
              <a:ext uri="{FF2B5EF4-FFF2-40B4-BE49-F238E27FC236}">
                <a16:creationId xmlns:a16="http://schemas.microsoft.com/office/drawing/2014/main" id="{FA8CA4A8-EBDC-744E-4508-95B4B20D826B}"/>
              </a:ext>
            </a:extLst>
          </p:cNvPr>
          <p:cNvSpPr>
            <a:spLocks noChangeArrowheads="1"/>
          </p:cNvSpPr>
          <p:nvPr/>
        </p:nvSpPr>
        <p:spPr bwMode="auto">
          <a:xfrm>
            <a:off x="590435" y="1394072"/>
            <a:ext cx="885567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Trained with Stable Baselines3’s DQN</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on a dataset of user interactions.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Bellman Equation</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updates Q-values iteratively.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Evaluation on 30 songs:</a:t>
            </a: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ClrTx/>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1.Accuracy:</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98.33%</a:t>
            </a: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ClrTx/>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2.Recall:</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100%</a:t>
            </a: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ClrTx/>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3.F1-Score:</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98.89%</a:t>
            </a: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63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8E0E8-8AC4-212E-CFE0-115F394EDCF8}"/>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C7D82EFD-52B3-1B4C-6316-96023F7BC526}"/>
              </a:ext>
            </a:extLst>
          </p:cNvPr>
          <p:cNvSpPr txBox="1"/>
          <p:nvPr/>
        </p:nvSpPr>
        <p:spPr>
          <a:xfrm>
            <a:off x="381748" y="506565"/>
            <a:ext cx="10022641"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Real-Time Recommendation &amp; Adaptation</a:t>
            </a:r>
          </a:p>
        </p:txBody>
      </p:sp>
      <p:sp>
        <p:nvSpPr>
          <p:cNvPr id="2" name="Google Shape;10;p6">
            <a:extLst>
              <a:ext uri="{FF2B5EF4-FFF2-40B4-BE49-F238E27FC236}">
                <a16:creationId xmlns:a16="http://schemas.microsoft.com/office/drawing/2014/main" id="{35219867-D7CB-A827-5EB8-BF52A83D3FA8}"/>
              </a:ext>
            </a:extLst>
          </p:cNvPr>
          <p:cNvSpPr txBox="1"/>
          <p:nvPr/>
        </p:nvSpPr>
        <p:spPr>
          <a:xfrm>
            <a:off x="228465" y="631364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5" name="Rectangle 2">
            <a:extLst>
              <a:ext uri="{FF2B5EF4-FFF2-40B4-BE49-F238E27FC236}">
                <a16:creationId xmlns:a16="http://schemas.microsoft.com/office/drawing/2014/main" id="{3D89C4FB-C159-DE8E-2F46-AF17B6D27A3B}"/>
              </a:ext>
            </a:extLst>
          </p:cNvPr>
          <p:cNvSpPr>
            <a:spLocks noChangeArrowheads="1"/>
          </p:cNvSpPr>
          <p:nvPr/>
        </p:nvSpPr>
        <p:spPr bwMode="auto">
          <a:xfrm>
            <a:off x="590435" y="1877363"/>
            <a:ext cx="88556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Deployed in Stream-lit for real-time song recommendations.</a:t>
            </a:r>
          </a:p>
          <a:p>
            <a:endParaRPr lang="en-US"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User interactions dynamically update Q-values, refining future suggestions.</a:t>
            </a:r>
          </a:p>
          <a:p>
            <a:endParaRPr lang="en-US"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Continuously improves personalization &amp; recommendation diversity.</a:t>
            </a:r>
          </a:p>
        </p:txBody>
      </p:sp>
    </p:spTree>
    <p:extLst>
      <p:ext uri="{BB962C8B-B14F-4D97-AF65-F5344CB8AC3E}">
        <p14:creationId xmlns:p14="http://schemas.microsoft.com/office/powerpoint/2010/main" val="459509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BDB2F-5FD3-CD7E-06C3-B8378779F33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79EF59-CB26-CA81-73BA-E8CCCD33E735}"/>
              </a:ext>
            </a:extLst>
          </p:cNvPr>
          <p:cNvSpPr txBox="1"/>
          <p:nvPr/>
        </p:nvSpPr>
        <p:spPr>
          <a:xfrm>
            <a:off x="1062681" y="2800024"/>
            <a:ext cx="9069860" cy="646331"/>
          </a:xfrm>
          <a:prstGeom prst="rect">
            <a:avLst/>
          </a:prstGeom>
          <a:noFill/>
        </p:spPr>
        <p:txBody>
          <a:bodyPr wrap="square" rtlCol="0">
            <a:spAutoFit/>
          </a:bodyPr>
          <a:lstStyle/>
          <a:p>
            <a:r>
              <a:rPr lang="en-US" sz="3600" b="1" dirty="0">
                <a:solidFill>
                  <a:srgbClr val="007367"/>
                </a:solidFill>
                <a:latin typeface="Times New Roman" panose="02020603050405020304" pitchFamily="18" charset="0"/>
                <a:cs typeface="Times New Roman" panose="02020603050405020304" pitchFamily="18" charset="0"/>
              </a:rPr>
              <a:t>CODE SNIPPETS</a:t>
            </a:r>
            <a:endParaRPr lang="en-IN" sz="3600" b="1" dirty="0">
              <a:solidFill>
                <a:srgbClr val="007367"/>
              </a:solidFill>
              <a:latin typeface="Times New Roman" panose="02020603050405020304" pitchFamily="18" charset="0"/>
              <a:cs typeface="Times New Roman" panose="02020603050405020304" pitchFamily="18" charset="0"/>
            </a:endParaRPr>
          </a:p>
        </p:txBody>
      </p:sp>
      <p:grpSp>
        <p:nvGrpSpPr>
          <p:cNvPr id="4" name="Google Shape;37;p1">
            <a:extLst>
              <a:ext uri="{FF2B5EF4-FFF2-40B4-BE49-F238E27FC236}">
                <a16:creationId xmlns:a16="http://schemas.microsoft.com/office/drawing/2014/main" id="{ACB80296-171E-6A81-C2B7-20AC60417CDA}"/>
              </a:ext>
            </a:extLst>
          </p:cNvPr>
          <p:cNvGrpSpPr/>
          <p:nvPr/>
        </p:nvGrpSpPr>
        <p:grpSpPr>
          <a:xfrm>
            <a:off x="1139200" y="2629628"/>
            <a:ext cx="3869405" cy="987124"/>
            <a:chOff x="894442" y="2702871"/>
            <a:chExt cx="7570108" cy="550703"/>
          </a:xfrm>
        </p:grpSpPr>
        <p:sp>
          <p:nvSpPr>
            <p:cNvPr id="5" name="Google Shape;38;p1">
              <a:extLst>
                <a:ext uri="{FF2B5EF4-FFF2-40B4-BE49-F238E27FC236}">
                  <a16:creationId xmlns:a16="http://schemas.microsoft.com/office/drawing/2014/main" id="{0F3ABA87-ECF0-DCF1-F245-2672525A5E3A}"/>
                </a:ext>
              </a:extLst>
            </p:cNvPr>
            <p:cNvSpPr/>
            <p:nvPr/>
          </p:nvSpPr>
          <p:spPr>
            <a:xfrm>
              <a:off x="894442" y="2702871"/>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sp>
          <p:nvSpPr>
            <p:cNvPr id="6" name="Google Shape;39;p1">
              <a:extLst>
                <a:ext uri="{FF2B5EF4-FFF2-40B4-BE49-F238E27FC236}">
                  <a16:creationId xmlns:a16="http://schemas.microsoft.com/office/drawing/2014/main" id="{F338723A-39C2-F73D-E642-E64145216C9C}"/>
                </a:ext>
              </a:extLst>
            </p:cNvPr>
            <p:cNvSpPr/>
            <p:nvPr/>
          </p:nvSpPr>
          <p:spPr>
            <a:xfrm>
              <a:off x="894442" y="3235344"/>
              <a:ext cx="7570108" cy="18230"/>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a:ea typeface="Inter"/>
                <a:cs typeface="Inter"/>
                <a:sym typeface="Inter"/>
              </a:endParaRPr>
            </a:p>
          </p:txBody>
        </p:sp>
      </p:grpSp>
    </p:spTree>
    <p:extLst>
      <p:ext uri="{BB962C8B-B14F-4D97-AF65-F5344CB8AC3E}">
        <p14:creationId xmlns:p14="http://schemas.microsoft.com/office/powerpoint/2010/main" val="907962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655E7A-CEBC-1EA8-B463-CBFC6BC5F035}"/>
              </a:ext>
            </a:extLst>
          </p:cNvPr>
          <p:cNvPicPr>
            <a:picLocks noChangeAspect="1"/>
          </p:cNvPicPr>
          <p:nvPr/>
        </p:nvPicPr>
        <p:blipFill>
          <a:blip r:embed="rId2"/>
          <a:stretch>
            <a:fillRect/>
          </a:stretch>
        </p:blipFill>
        <p:spPr>
          <a:xfrm>
            <a:off x="808887" y="1161733"/>
            <a:ext cx="10574226" cy="4534533"/>
          </a:xfrm>
          <a:prstGeom prst="rect">
            <a:avLst/>
          </a:prstGeom>
        </p:spPr>
      </p:pic>
      <p:sp>
        <p:nvSpPr>
          <p:cNvPr id="4" name="TextBox 3">
            <a:extLst>
              <a:ext uri="{FF2B5EF4-FFF2-40B4-BE49-F238E27FC236}">
                <a16:creationId xmlns:a16="http://schemas.microsoft.com/office/drawing/2014/main" id="{81D878E1-013F-3F05-944D-22A90409D583}"/>
              </a:ext>
            </a:extLst>
          </p:cNvPr>
          <p:cNvSpPr txBox="1"/>
          <p:nvPr/>
        </p:nvSpPr>
        <p:spPr>
          <a:xfrm>
            <a:off x="733168" y="774357"/>
            <a:ext cx="5763116" cy="307777"/>
          </a:xfrm>
          <a:prstGeom prst="rect">
            <a:avLst/>
          </a:prstGeom>
          <a:noFill/>
        </p:spPr>
        <p:txBody>
          <a:bodyPr wrap="none" rtlCol="0">
            <a:spAutoFit/>
          </a:bodyPr>
          <a:lstStyle/>
          <a:p>
            <a:r>
              <a:rPr lang="en-US" dirty="0">
                <a:solidFill>
                  <a:srgbClr val="007367"/>
                </a:solidFill>
              </a:rPr>
              <a:t>IMPORTING REQUIRED LIBRARIES AND LOADING THE DATASET</a:t>
            </a:r>
            <a:endParaRPr lang="en-IN" dirty="0">
              <a:solidFill>
                <a:srgbClr val="007367"/>
              </a:solidFill>
            </a:endParaRPr>
          </a:p>
        </p:txBody>
      </p:sp>
      <p:sp>
        <p:nvSpPr>
          <p:cNvPr id="5" name="Google Shape;10;p6">
            <a:extLst>
              <a:ext uri="{FF2B5EF4-FFF2-40B4-BE49-F238E27FC236}">
                <a16:creationId xmlns:a16="http://schemas.microsoft.com/office/drawing/2014/main" id="{371CCFC4-8E03-A80E-F086-382B5F560D80}"/>
              </a:ext>
            </a:extLst>
          </p:cNvPr>
          <p:cNvSpPr txBox="1"/>
          <p:nvPr/>
        </p:nvSpPr>
        <p:spPr>
          <a:xfrm>
            <a:off x="228465" y="631364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1529028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23E1-0F46-AB13-8596-CB33C678C6D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D58FF61-50EA-20F3-9685-4FA32B21641B}"/>
              </a:ext>
            </a:extLst>
          </p:cNvPr>
          <p:cNvSpPr txBox="1"/>
          <p:nvPr/>
        </p:nvSpPr>
        <p:spPr>
          <a:xfrm>
            <a:off x="1051271" y="243827"/>
            <a:ext cx="3106941" cy="307777"/>
          </a:xfrm>
          <a:prstGeom prst="rect">
            <a:avLst/>
          </a:prstGeom>
          <a:noFill/>
        </p:spPr>
        <p:txBody>
          <a:bodyPr wrap="none" rtlCol="0">
            <a:spAutoFit/>
          </a:bodyPr>
          <a:lstStyle/>
          <a:p>
            <a:r>
              <a:rPr lang="en-US" dirty="0">
                <a:solidFill>
                  <a:srgbClr val="007367"/>
                </a:solidFill>
              </a:rPr>
              <a:t>DEFINING THE RL ENVIRONMENT</a:t>
            </a:r>
            <a:endParaRPr lang="en-IN" dirty="0">
              <a:solidFill>
                <a:srgbClr val="007367"/>
              </a:solidFill>
            </a:endParaRPr>
          </a:p>
        </p:txBody>
      </p:sp>
      <p:pic>
        <p:nvPicPr>
          <p:cNvPr id="5" name="Picture 4">
            <a:extLst>
              <a:ext uri="{FF2B5EF4-FFF2-40B4-BE49-F238E27FC236}">
                <a16:creationId xmlns:a16="http://schemas.microsoft.com/office/drawing/2014/main" id="{28EEEABE-346D-0877-7DA2-3337DDA3DB20}"/>
              </a:ext>
            </a:extLst>
          </p:cNvPr>
          <p:cNvPicPr>
            <a:picLocks noChangeAspect="1"/>
          </p:cNvPicPr>
          <p:nvPr/>
        </p:nvPicPr>
        <p:blipFill>
          <a:blip r:embed="rId2"/>
          <a:stretch>
            <a:fillRect/>
          </a:stretch>
        </p:blipFill>
        <p:spPr>
          <a:xfrm>
            <a:off x="1125412" y="651268"/>
            <a:ext cx="8573696" cy="5782482"/>
          </a:xfrm>
          <a:prstGeom prst="rect">
            <a:avLst/>
          </a:prstGeom>
        </p:spPr>
      </p:pic>
      <p:sp>
        <p:nvSpPr>
          <p:cNvPr id="6" name="Google Shape;10;p6">
            <a:extLst>
              <a:ext uri="{FF2B5EF4-FFF2-40B4-BE49-F238E27FC236}">
                <a16:creationId xmlns:a16="http://schemas.microsoft.com/office/drawing/2014/main" id="{3E97AF86-DC3A-EBD9-AF89-34D0DE5BC3B9}"/>
              </a:ext>
            </a:extLst>
          </p:cNvPr>
          <p:cNvSpPr txBox="1"/>
          <p:nvPr/>
        </p:nvSpPr>
        <p:spPr>
          <a:xfrm>
            <a:off x="411891" y="6433750"/>
            <a:ext cx="4606381"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269748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DE893-2358-B547-0CFB-BB5989C6A1F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905EACE-0E22-12DE-D658-134BA689AFB9}"/>
              </a:ext>
            </a:extLst>
          </p:cNvPr>
          <p:cNvSpPr txBox="1"/>
          <p:nvPr/>
        </p:nvSpPr>
        <p:spPr>
          <a:xfrm>
            <a:off x="1051271" y="243827"/>
            <a:ext cx="1479892" cy="307777"/>
          </a:xfrm>
          <a:prstGeom prst="rect">
            <a:avLst/>
          </a:prstGeom>
          <a:noFill/>
        </p:spPr>
        <p:txBody>
          <a:bodyPr wrap="none" rtlCol="0">
            <a:spAutoFit/>
          </a:bodyPr>
          <a:lstStyle/>
          <a:p>
            <a:r>
              <a:rPr lang="en-US" dirty="0">
                <a:solidFill>
                  <a:srgbClr val="007367"/>
                </a:solidFill>
              </a:rPr>
              <a:t>STREAM-LIT UI</a:t>
            </a:r>
            <a:endParaRPr lang="en-IN" dirty="0">
              <a:solidFill>
                <a:srgbClr val="007367"/>
              </a:solidFill>
            </a:endParaRPr>
          </a:p>
        </p:txBody>
      </p:sp>
      <p:pic>
        <p:nvPicPr>
          <p:cNvPr id="3" name="Picture 2">
            <a:extLst>
              <a:ext uri="{FF2B5EF4-FFF2-40B4-BE49-F238E27FC236}">
                <a16:creationId xmlns:a16="http://schemas.microsoft.com/office/drawing/2014/main" id="{278B9D59-BD66-A5B5-8DA4-41DAABB59ADE}"/>
              </a:ext>
            </a:extLst>
          </p:cNvPr>
          <p:cNvPicPr>
            <a:picLocks noChangeAspect="1"/>
          </p:cNvPicPr>
          <p:nvPr/>
        </p:nvPicPr>
        <p:blipFill>
          <a:blip r:embed="rId2"/>
          <a:stretch>
            <a:fillRect/>
          </a:stretch>
        </p:blipFill>
        <p:spPr>
          <a:xfrm>
            <a:off x="1169773" y="551605"/>
            <a:ext cx="7572137" cy="5839154"/>
          </a:xfrm>
          <a:prstGeom prst="rect">
            <a:avLst/>
          </a:prstGeom>
        </p:spPr>
      </p:pic>
      <p:sp>
        <p:nvSpPr>
          <p:cNvPr id="6" name="Google Shape;10;p6">
            <a:extLst>
              <a:ext uri="{FF2B5EF4-FFF2-40B4-BE49-F238E27FC236}">
                <a16:creationId xmlns:a16="http://schemas.microsoft.com/office/drawing/2014/main" id="{529D1A0D-4A7D-EF88-CE4E-BD6BB36A8254}"/>
              </a:ext>
            </a:extLst>
          </p:cNvPr>
          <p:cNvSpPr txBox="1"/>
          <p:nvPr/>
        </p:nvSpPr>
        <p:spPr>
          <a:xfrm>
            <a:off x="228465" y="6441510"/>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4024150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C4F99-83B1-E894-6BA0-F44F7CA9634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8AEA9DF-50E1-BDB2-3B28-A931B253BB5F}"/>
              </a:ext>
            </a:extLst>
          </p:cNvPr>
          <p:cNvSpPr txBox="1"/>
          <p:nvPr/>
        </p:nvSpPr>
        <p:spPr>
          <a:xfrm>
            <a:off x="980302" y="204258"/>
            <a:ext cx="1680268" cy="307777"/>
          </a:xfrm>
          <a:prstGeom prst="rect">
            <a:avLst/>
          </a:prstGeom>
          <a:noFill/>
        </p:spPr>
        <p:txBody>
          <a:bodyPr wrap="none" rtlCol="0">
            <a:spAutoFit/>
          </a:bodyPr>
          <a:lstStyle/>
          <a:p>
            <a:r>
              <a:rPr lang="en-US" dirty="0">
                <a:solidFill>
                  <a:srgbClr val="007367"/>
                </a:solidFill>
              </a:rPr>
              <a:t>MODEL METRICS</a:t>
            </a:r>
            <a:endParaRPr lang="en-IN" dirty="0">
              <a:solidFill>
                <a:srgbClr val="007367"/>
              </a:solidFill>
            </a:endParaRPr>
          </a:p>
        </p:txBody>
      </p:sp>
      <p:sp>
        <p:nvSpPr>
          <p:cNvPr id="6" name="Google Shape;10;p6">
            <a:extLst>
              <a:ext uri="{FF2B5EF4-FFF2-40B4-BE49-F238E27FC236}">
                <a16:creationId xmlns:a16="http://schemas.microsoft.com/office/drawing/2014/main" id="{41D0E58A-7636-94B3-7C59-D76611BEB114}"/>
              </a:ext>
            </a:extLst>
          </p:cNvPr>
          <p:cNvSpPr txBox="1"/>
          <p:nvPr/>
        </p:nvSpPr>
        <p:spPr>
          <a:xfrm>
            <a:off x="228465" y="6441510"/>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5" name="Picture 4">
            <a:extLst>
              <a:ext uri="{FF2B5EF4-FFF2-40B4-BE49-F238E27FC236}">
                <a16:creationId xmlns:a16="http://schemas.microsoft.com/office/drawing/2014/main" id="{98C1809C-A70A-CA0C-9EEF-5696BF5A801E}"/>
              </a:ext>
            </a:extLst>
          </p:cNvPr>
          <p:cNvPicPr>
            <a:picLocks noChangeAspect="1"/>
          </p:cNvPicPr>
          <p:nvPr/>
        </p:nvPicPr>
        <p:blipFill>
          <a:blip r:embed="rId2"/>
          <a:stretch>
            <a:fillRect/>
          </a:stretch>
        </p:blipFill>
        <p:spPr>
          <a:xfrm>
            <a:off x="980302" y="512035"/>
            <a:ext cx="7598459" cy="5833929"/>
          </a:xfrm>
          <a:prstGeom prst="rect">
            <a:avLst/>
          </a:prstGeom>
        </p:spPr>
      </p:pic>
    </p:spTree>
    <p:extLst>
      <p:ext uri="{BB962C8B-B14F-4D97-AF65-F5344CB8AC3E}">
        <p14:creationId xmlns:p14="http://schemas.microsoft.com/office/powerpoint/2010/main" val="12470109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31814-C867-16A4-076D-E988E398010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3ABF472-4CD5-D8DF-852E-BB485CD31BA9}"/>
              </a:ext>
            </a:extLst>
          </p:cNvPr>
          <p:cNvSpPr txBox="1"/>
          <p:nvPr/>
        </p:nvSpPr>
        <p:spPr>
          <a:xfrm>
            <a:off x="844866" y="238327"/>
            <a:ext cx="1701107" cy="307777"/>
          </a:xfrm>
          <a:prstGeom prst="rect">
            <a:avLst/>
          </a:prstGeom>
          <a:noFill/>
        </p:spPr>
        <p:txBody>
          <a:bodyPr wrap="none" rtlCol="0">
            <a:spAutoFit/>
          </a:bodyPr>
          <a:lstStyle/>
          <a:p>
            <a:r>
              <a:rPr lang="en-US" dirty="0">
                <a:solidFill>
                  <a:srgbClr val="007367"/>
                </a:solidFill>
              </a:rPr>
              <a:t>MODEL RESULTS</a:t>
            </a:r>
            <a:endParaRPr lang="en-IN" dirty="0">
              <a:solidFill>
                <a:srgbClr val="007367"/>
              </a:solidFill>
            </a:endParaRPr>
          </a:p>
        </p:txBody>
      </p:sp>
      <p:sp>
        <p:nvSpPr>
          <p:cNvPr id="6" name="Google Shape;10;p6">
            <a:extLst>
              <a:ext uri="{FF2B5EF4-FFF2-40B4-BE49-F238E27FC236}">
                <a16:creationId xmlns:a16="http://schemas.microsoft.com/office/drawing/2014/main" id="{C651ED59-C08B-74DC-1AE6-35557694116F}"/>
              </a:ext>
            </a:extLst>
          </p:cNvPr>
          <p:cNvSpPr txBox="1"/>
          <p:nvPr/>
        </p:nvSpPr>
        <p:spPr>
          <a:xfrm>
            <a:off x="228465" y="6441510"/>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3" name="Picture 2">
            <a:extLst>
              <a:ext uri="{FF2B5EF4-FFF2-40B4-BE49-F238E27FC236}">
                <a16:creationId xmlns:a16="http://schemas.microsoft.com/office/drawing/2014/main" id="{3D5438B7-F434-B21B-5E41-B06F2724ABB2}"/>
              </a:ext>
            </a:extLst>
          </p:cNvPr>
          <p:cNvPicPr>
            <a:picLocks noChangeAspect="1"/>
          </p:cNvPicPr>
          <p:nvPr/>
        </p:nvPicPr>
        <p:blipFill>
          <a:blip r:embed="rId2"/>
          <a:stretch>
            <a:fillRect/>
          </a:stretch>
        </p:blipFill>
        <p:spPr>
          <a:xfrm>
            <a:off x="844866" y="675719"/>
            <a:ext cx="10918765" cy="5506562"/>
          </a:xfrm>
          <a:prstGeom prst="rect">
            <a:avLst/>
          </a:prstGeom>
        </p:spPr>
      </p:pic>
    </p:spTree>
    <p:extLst>
      <p:ext uri="{BB962C8B-B14F-4D97-AF65-F5344CB8AC3E}">
        <p14:creationId xmlns:p14="http://schemas.microsoft.com/office/powerpoint/2010/main" val="3977464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3"/>
          <p:cNvSpPr txBox="1"/>
          <p:nvPr/>
        </p:nvSpPr>
        <p:spPr>
          <a:xfrm>
            <a:off x="882506" y="931384"/>
            <a:ext cx="10013407" cy="49365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7367"/>
              </a:buClr>
              <a:buSzPts val="3600"/>
              <a:buFont typeface="Play"/>
              <a:buNone/>
            </a:pPr>
            <a:r>
              <a:rPr lang="en-US" sz="3600" b="1" dirty="0">
                <a:solidFill>
                  <a:srgbClr val="007367"/>
                </a:solidFill>
                <a:latin typeface="Times New Roman" panose="02020603050405020304" pitchFamily="18" charset="0"/>
                <a:ea typeface="Inter"/>
                <a:cs typeface="Times New Roman" panose="02020603050405020304" pitchFamily="18" charset="0"/>
                <a:sym typeface="Inter"/>
              </a:rPr>
              <a:t>RESULTS </a:t>
            </a:r>
            <a:endParaRPr dirty="0">
              <a:latin typeface="Times New Roman" panose="02020603050405020304" pitchFamily="18" charset="0"/>
              <a:ea typeface="Inter"/>
              <a:cs typeface="Times New Roman" panose="02020603050405020304" pitchFamily="18" charset="0"/>
              <a:sym typeface="Inter"/>
            </a:endParaRPr>
          </a:p>
        </p:txBody>
      </p:sp>
      <p:graphicFrame>
        <p:nvGraphicFramePr>
          <p:cNvPr id="54" name="Google Shape;54;p3"/>
          <p:cNvGraphicFramePr/>
          <p:nvPr>
            <p:extLst>
              <p:ext uri="{D42A27DB-BD31-4B8C-83A1-F6EECF244321}">
                <p14:modId xmlns:p14="http://schemas.microsoft.com/office/powerpoint/2010/main" val="4100855023"/>
              </p:ext>
            </p:extLst>
          </p:nvPr>
        </p:nvGraphicFramePr>
        <p:xfrm>
          <a:off x="995679" y="1856377"/>
          <a:ext cx="7750575" cy="3342800"/>
        </p:xfrm>
        <a:graphic>
          <a:graphicData uri="http://schemas.openxmlformats.org/drawingml/2006/table">
            <a:tbl>
              <a:tblPr firstRow="1">
                <a:noFill/>
                <a:tableStyleId>{B1C1A5F2-C7F4-42EF-8194-A367FB17F6C2}</a:tableStyleId>
              </a:tblPr>
              <a:tblGrid>
                <a:gridCol w="1965225">
                  <a:extLst>
                    <a:ext uri="{9D8B030D-6E8A-4147-A177-3AD203B41FA5}">
                      <a16:colId xmlns:a16="http://schemas.microsoft.com/office/drawing/2014/main" val="20000"/>
                    </a:ext>
                  </a:extLst>
                </a:gridCol>
                <a:gridCol w="3464550">
                  <a:extLst>
                    <a:ext uri="{9D8B030D-6E8A-4147-A177-3AD203B41FA5}">
                      <a16:colId xmlns:a16="http://schemas.microsoft.com/office/drawing/2014/main" val="20001"/>
                    </a:ext>
                  </a:extLst>
                </a:gridCol>
                <a:gridCol w="2320800">
                  <a:extLst>
                    <a:ext uri="{9D8B030D-6E8A-4147-A177-3AD203B41FA5}">
                      <a16:colId xmlns:a16="http://schemas.microsoft.com/office/drawing/2014/main" val="20002"/>
                    </a:ext>
                  </a:extLst>
                </a:gridCol>
              </a:tblGrid>
              <a:tr h="417850">
                <a:tc>
                  <a:txBody>
                    <a:bodyPr/>
                    <a:lstStyle/>
                    <a:p>
                      <a:pPr marL="0" marR="0" lvl="0" indent="0" algn="l" rtl="0">
                        <a:spcBef>
                          <a:spcPts val="0"/>
                        </a:spcBef>
                        <a:spcAft>
                          <a:spcPts val="0"/>
                        </a:spcAft>
                        <a:buNone/>
                      </a:pPr>
                      <a:r>
                        <a:rPr lang="en-US" sz="1700" i="0" u="none" strike="noStrike" cap="none" dirty="0">
                          <a:latin typeface="Times New Roman" panose="02020603050405020304" pitchFamily="18" charset="0"/>
                          <a:ea typeface="Inter"/>
                          <a:cs typeface="Times New Roman" panose="02020603050405020304" pitchFamily="18" charset="0"/>
                          <a:sym typeface="Inter"/>
                        </a:rPr>
                        <a:t>ACCURACY</a:t>
                      </a:r>
                      <a:endParaRPr dirty="0">
                        <a:latin typeface="Times New Roman" panose="02020603050405020304" pitchFamily="18" charset="0"/>
                        <a:ea typeface="Inter"/>
                        <a:cs typeface="Times New Roman" panose="02020603050405020304" pitchFamily="18" charset="0"/>
                        <a:sym typeface="Inter"/>
                      </a:endParaRPr>
                    </a:p>
                  </a:txBody>
                  <a:tcPr marL="442950" marR="0" marT="0" marB="0"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dirty="0">
                          <a:latin typeface="Times New Roman" panose="02020603050405020304" pitchFamily="18" charset="0"/>
                          <a:ea typeface="Inter"/>
                          <a:cs typeface="Times New Roman" panose="02020603050405020304" pitchFamily="18" charset="0"/>
                          <a:sym typeface="Inter"/>
                        </a:rPr>
                        <a:t>RECALL</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tc>
                  <a:txBody>
                    <a:bodyPr/>
                    <a:lstStyle/>
                    <a:p>
                      <a:pPr marL="0" marR="0" lvl="0" indent="0" algn="ctr" rtl="0">
                        <a:spcBef>
                          <a:spcPts val="0"/>
                        </a:spcBef>
                        <a:spcAft>
                          <a:spcPts val="0"/>
                        </a:spcAft>
                        <a:buNone/>
                      </a:pPr>
                      <a:r>
                        <a:rPr lang="en-US" dirty="0">
                          <a:latin typeface="Times New Roman" panose="02020603050405020304" pitchFamily="18" charset="0"/>
                          <a:ea typeface="Inter"/>
                          <a:cs typeface="Times New Roman" panose="02020603050405020304" pitchFamily="18" charset="0"/>
                          <a:sym typeface="Inter"/>
                        </a:rPr>
                        <a:t>F1-SCORE</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007367"/>
                    </a:solidFill>
                  </a:tcPr>
                </a:tc>
                <a:extLst>
                  <a:ext uri="{0D108BD9-81ED-4DB2-BD59-A6C34878D82A}">
                    <a16:rowId xmlns:a16="http://schemas.microsoft.com/office/drawing/2014/main" val="10000"/>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98.33%</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100%</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98.89%</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1"/>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99.96%</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93.89%</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94.89%</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2"/>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100%</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100% </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94.67%</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3"/>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100%</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100%</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96.11%</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4"/>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99.98%</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96.94%</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95.63%</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5"/>
                  </a:ext>
                </a:extLst>
              </a:tr>
              <a:tr h="417850">
                <a:tc>
                  <a:txBody>
                    <a:bodyPr/>
                    <a:lstStyle/>
                    <a:p>
                      <a:pPr marL="0" marR="0" lvl="0" indent="0" algn="l"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97.98%</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96.67%</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tc>
                  <a:txBody>
                    <a:bodyPr/>
                    <a:lstStyle/>
                    <a:p>
                      <a:pPr marL="0" marR="0" lvl="0" indent="0" algn="ctr" rtl="0">
                        <a:spcBef>
                          <a:spcPts val="0"/>
                        </a:spcBef>
                        <a:spcAft>
                          <a:spcPts val="0"/>
                        </a:spcAft>
                        <a:buNone/>
                      </a:pPr>
                      <a:r>
                        <a:rPr lang="en-US" sz="1700"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93.89%</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4E4C9"/>
                    </a:solidFill>
                  </a:tcPr>
                </a:tc>
                <a:extLst>
                  <a:ext uri="{0D108BD9-81ED-4DB2-BD59-A6C34878D82A}">
                    <a16:rowId xmlns:a16="http://schemas.microsoft.com/office/drawing/2014/main" val="10006"/>
                  </a:ext>
                </a:extLst>
              </a:tr>
              <a:tr h="417850">
                <a:tc>
                  <a:txBody>
                    <a:bodyPr/>
                    <a:lstStyle/>
                    <a:p>
                      <a:pPr marL="0" marR="0" lvl="0" indent="0" algn="l" rtl="0">
                        <a:spcBef>
                          <a:spcPts val="0"/>
                        </a:spcBef>
                        <a:spcAft>
                          <a:spcPts val="0"/>
                        </a:spcAft>
                        <a:buNone/>
                      </a:pPr>
                      <a:r>
                        <a:rPr lang="en-US" sz="1700" b="1"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99.37%</a:t>
                      </a:r>
                      <a:endParaRPr dirty="0">
                        <a:latin typeface="Times New Roman" panose="02020603050405020304" pitchFamily="18" charset="0"/>
                        <a:ea typeface="Inter"/>
                        <a:cs typeface="Times New Roman" panose="02020603050405020304" pitchFamily="18" charset="0"/>
                        <a:sym typeface="Inter"/>
                      </a:endParaRPr>
                    </a:p>
                  </a:txBody>
                  <a:tcPr marL="442950" marR="110750" marT="55375" marB="55375" anchor="ctr">
                    <a:lnL w="9525" cap="flat" cmpd="sng">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700" b="1"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97.86%</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lgn="ctr">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2F2F2"/>
                    </a:solidFill>
                  </a:tcPr>
                </a:tc>
                <a:tc>
                  <a:txBody>
                    <a:bodyPr/>
                    <a:lstStyle/>
                    <a:p>
                      <a:pPr marL="0" marR="0" lvl="0" indent="0" algn="ctr" rtl="0">
                        <a:spcBef>
                          <a:spcPts val="0"/>
                        </a:spcBef>
                        <a:spcAft>
                          <a:spcPts val="0"/>
                        </a:spcAft>
                        <a:buNone/>
                      </a:pPr>
                      <a:r>
                        <a:rPr lang="en-US" sz="1700" b="1" i="0" u="none" strike="noStrike" cap="none" dirty="0">
                          <a:solidFill>
                            <a:srgbClr val="004740"/>
                          </a:solidFill>
                          <a:latin typeface="Times New Roman" panose="02020603050405020304" pitchFamily="18" charset="0"/>
                          <a:ea typeface="Inter"/>
                          <a:cs typeface="Times New Roman" panose="02020603050405020304" pitchFamily="18" charset="0"/>
                          <a:sym typeface="Inter"/>
                        </a:rPr>
                        <a:t>95.68%</a:t>
                      </a:r>
                      <a:endParaRPr dirty="0">
                        <a:latin typeface="Times New Roman" panose="02020603050405020304" pitchFamily="18" charset="0"/>
                        <a:ea typeface="Inter"/>
                        <a:cs typeface="Times New Roman" panose="02020603050405020304" pitchFamily="18" charset="0"/>
                        <a:sym typeface="Inter"/>
                      </a:endParaRPr>
                    </a:p>
                  </a:txBody>
                  <a:tcPr marL="110750" marR="110750" marT="55375" marB="55375" anchor="ctr">
                    <a:lnL w="9525" cap="flat" cmpd="sng" algn="ctr">
                      <a:solidFill>
                        <a:srgbClr val="A9A9A9"/>
                      </a:solidFill>
                      <a:prstDash val="solid"/>
                      <a:round/>
                      <a:headEnd type="none" w="sm" len="sm"/>
                      <a:tailEnd type="none" w="sm" len="sm"/>
                    </a:lnL>
                    <a:lnR w="9525" cap="flat" cmpd="sng">
                      <a:solidFill>
                        <a:srgbClr val="A9A9A9"/>
                      </a:solidFill>
                      <a:prstDash val="solid"/>
                      <a:round/>
                      <a:headEnd type="none" w="sm" len="sm"/>
                      <a:tailEnd type="none" w="sm" len="sm"/>
                    </a:lnR>
                    <a:lnT w="9525" cap="flat" cmpd="sng" algn="ctr">
                      <a:solidFill>
                        <a:srgbClr val="A9A9A9"/>
                      </a:solidFill>
                      <a:prstDash val="solid"/>
                      <a:round/>
                      <a:headEnd type="none" w="sm" len="sm"/>
                      <a:tailEnd type="none" w="sm" len="sm"/>
                    </a:lnT>
                    <a:lnB w="9525" cap="flat" cmpd="sng">
                      <a:solidFill>
                        <a:srgbClr val="A9A9A9"/>
                      </a:solidFill>
                      <a:prstDash val="solid"/>
                      <a:round/>
                      <a:headEnd type="none" w="sm" len="sm"/>
                      <a:tailEnd type="none" w="sm" len="sm"/>
                    </a:lnB>
                    <a:solidFill>
                      <a:srgbClr val="F2F2F2"/>
                    </a:solidFill>
                  </a:tcPr>
                </a:tc>
                <a:extLst>
                  <a:ext uri="{0D108BD9-81ED-4DB2-BD59-A6C34878D82A}">
                    <a16:rowId xmlns:a16="http://schemas.microsoft.com/office/drawing/2014/main" val="10008"/>
                  </a:ext>
                </a:extLst>
              </a:tr>
            </a:tbl>
          </a:graphicData>
        </a:graphic>
      </p:graphicFrame>
      <p:pic>
        <p:nvPicPr>
          <p:cNvPr id="3" name="Google Shape;11;p6">
            <a:extLst>
              <a:ext uri="{FF2B5EF4-FFF2-40B4-BE49-F238E27FC236}">
                <a16:creationId xmlns:a16="http://schemas.microsoft.com/office/drawing/2014/main" id="{64655E1B-04B0-10CD-51C9-9AC426F9F2BF}"/>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7E60764C-970A-9CE2-9033-8E4D73818B10}"/>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
        <p:nvSpPr>
          <p:cNvPr id="2" name="Google Shape;130;p5">
            <a:extLst>
              <a:ext uri="{FF2B5EF4-FFF2-40B4-BE49-F238E27FC236}">
                <a16:creationId xmlns:a16="http://schemas.microsoft.com/office/drawing/2014/main" id="{3A38327A-8CDE-4557-978D-F1E9ABF18CF6}"/>
              </a:ext>
            </a:extLst>
          </p:cNvPr>
          <p:cNvSpPr/>
          <p:nvPr/>
        </p:nvSpPr>
        <p:spPr>
          <a:xfrm>
            <a:off x="995679" y="1441622"/>
            <a:ext cx="2052321"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45;p2">
            <a:extLst>
              <a:ext uri="{FF2B5EF4-FFF2-40B4-BE49-F238E27FC236}">
                <a16:creationId xmlns:a16="http://schemas.microsoft.com/office/drawing/2014/main" id="{BF0C91F0-1537-E69F-7431-D721E640F71F}"/>
              </a:ext>
            </a:extLst>
          </p:cNvPr>
          <p:cNvSpPr txBox="1"/>
          <p:nvPr/>
        </p:nvSpPr>
        <p:spPr>
          <a:xfrm>
            <a:off x="639668" y="375703"/>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Abstract</a:t>
            </a:r>
            <a:endParaRPr sz="3200" b="1" dirty="0">
              <a:latin typeface="Times New Roman" panose="02020603050405020304" pitchFamily="18" charset="0"/>
              <a:ea typeface="Inter"/>
              <a:cs typeface="Times New Roman" panose="02020603050405020304" pitchFamily="18" charset="0"/>
              <a:sym typeface="Inter"/>
            </a:endParaRPr>
          </a:p>
        </p:txBody>
      </p:sp>
      <p:sp>
        <p:nvSpPr>
          <p:cNvPr id="5" name="Google Shape;46;p2">
            <a:extLst>
              <a:ext uri="{FF2B5EF4-FFF2-40B4-BE49-F238E27FC236}">
                <a16:creationId xmlns:a16="http://schemas.microsoft.com/office/drawing/2014/main" id="{10BDFF18-150A-B503-4FE9-51DBF1A72D92}"/>
              </a:ext>
            </a:extLst>
          </p:cNvPr>
          <p:cNvSpPr txBox="1"/>
          <p:nvPr/>
        </p:nvSpPr>
        <p:spPr>
          <a:xfrm>
            <a:off x="639668" y="1021993"/>
            <a:ext cx="10912664" cy="4739719"/>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Aptos" panose="020B0004020202020204" pitchFamily="34" charset="0"/>
            </a:endParaRPr>
          </a:p>
          <a:p>
            <a:r>
              <a:rPr lang="en-US" sz="2400" dirty="0">
                <a:solidFill>
                  <a:srgbClr val="A58255"/>
                </a:solidFill>
                <a:latin typeface="Times New Roman" panose="02020603050405020304" pitchFamily="18" charset="0"/>
                <a:cs typeface="Times New Roman" panose="02020603050405020304" pitchFamily="18" charset="0"/>
              </a:rPr>
              <a:t>Music recommendation systems enhance user experience by learning preferences and suggesting relevant content. Traditional approaches like collaborative and content-based filtering face challenges such as cold-start, sparsity, and difficulty adapting to changing user behavior. To address these, we propose a reinforcement learning-based system using Deep Q-Networks (DQN). </a:t>
            </a:r>
          </a:p>
          <a:p>
            <a:r>
              <a:rPr lang="en-US" sz="2400" dirty="0">
                <a:solidFill>
                  <a:srgbClr val="A58255"/>
                </a:solidFill>
                <a:latin typeface="Times New Roman" panose="02020603050405020304" pitchFamily="18" charset="0"/>
                <a:cs typeface="Times New Roman" panose="02020603050405020304" pitchFamily="18" charset="0"/>
              </a:rPr>
              <a:t>Treating music recommendation as a Markov Decision Process (MDP), the model selects songs, receives rewards or penalties, and learns iteratively to improve accuracy over time. </a:t>
            </a:r>
          </a:p>
          <a:p>
            <a:r>
              <a:rPr lang="en-US" sz="2400" dirty="0">
                <a:solidFill>
                  <a:srgbClr val="A58255"/>
                </a:solidFill>
                <a:latin typeface="Times New Roman" panose="02020603050405020304" pitchFamily="18" charset="0"/>
                <a:cs typeface="Times New Roman" panose="02020603050405020304" pitchFamily="18" charset="0"/>
              </a:rPr>
              <a:t>Trained on user data, including listening history and genre preferences, the agent optimizes recommendations by maximizing cumulative rewards. Empirical results show 98.33% accuracy, proving reinforcement learning's effectiveness in enhancing adaptive music recommendations</a:t>
            </a:r>
            <a:r>
              <a:rPr lang="en-US" sz="2400" dirty="0">
                <a:solidFill>
                  <a:srgbClr val="A58255"/>
                </a:solidFill>
              </a:rPr>
              <a:t>.</a:t>
            </a:r>
            <a:endParaRPr lang="en-US" sz="2400" b="1" dirty="0">
              <a:solidFill>
                <a:srgbClr val="A58255"/>
              </a:solidFill>
              <a:latin typeface="Inter"/>
              <a:ea typeface="Inter"/>
            </a:endParaRPr>
          </a:p>
        </p:txBody>
      </p:sp>
      <p:sp>
        <p:nvSpPr>
          <p:cNvPr id="6" name="Google Shape;10;p6">
            <a:extLst>
              <a:ext uri="{FF2B5EF4-FFF2-40B4-BE49-F238E27FC236}">
                <a16:creationId xmlns:a16="http://schemas.microsoft.com/office/drawing/2014/main" id="{DB4995CF-DB8B-1058-417A-265F783D5322}"/>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4176523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3EA1B7-C2C4-31E7-5A7A-A90CDE691CE7}"/>
              </a:ext>
            </a:extLst>
          </p:cNvPr>
          <p:cNvSpPr txBox="1"/>
          <p:nvPr/>
        </p:nvSpPr>
        <p:spPr>
          <a:xfrm>
            <a:off x="551935" y="486032"/>
            <a:ext cx="7191633" cy="584775"/>
          </a:xfrm>
          <a:prstGeom prst="rect">
            <a:avLst/>
          </a:prstGeom>
          <a:noFill/>
        </p:spPr>
        <p:txBody>
          <a:bodyPr wrap="square" rtlCol="0">
            <a:spAutoFit/>
          </a:bodyPr>
          <a:lstStyle/>
          <a:p>
            <a:r>
              <a:rPr lang="en-US" sz="3200" dirty="0">
                <a:solidFill>
                  <a:srgbClr val="007367"/>
                </a:solidFill>
                <a:latin typeface="Times New Roman" panose="02020603050405020304" pitchFamily="18" charset="0"/>
                <a:cs typeface="Times New Roman" panose="02020603050405020304" pitchFamily="18" charset="0"/>
              </a:rPr>
              <a:t>CONCLUSION</a:t>
            </a:r>
            <a:endParaRPr lang="en-IN" sz="3200" dirty="0">
              <a:solidFill>
                <a:srgbClr val="007367"/>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51E8092-CE7B-AD74-0DC2-7AF88B1F1726}"/>
              </a:ext>
            </a:extLst>
          </p:cNvPr>
          <p:cNvSpPr txBox="1"/>
          <p:nvPr/>
        </p:nvSpPr>
        <p:spPr>
          <a:xfrm>
            <a:off x="551935" y="1212043"/>
            <a:ext cx="9638271" cy="3785652"/>
          </a:xfrm>
          <a:prstGeom prst="rect">
            <a:avLst/>
          </a:prstGeom>
          <a:noFill/>
        </p:spPr>
        <p:txBody>
          <a:bodyPr wrap="square">
            <a:spAutoFit/>
          </a:bodyPr>
          <a:lstStyle/>
          <a:p>
            <a:pPr>
              <a:buNone/>
            </a:pPr>
            <a:r>
              <a:rPr lang="en-US" sz="2400" dirty="0">
                <a:solidFill>
                  <a:srgbClr val="A58255"/>
                </a:solidFill>
                <a:latin typeface="Times New Roman" panose="02020603050405020304" pitchFamily="18" charset="0"/>
                <a:cs typeface="Times New Roman" panose="02020603050405020304" pitchFamily="18" charset="0"/>
              </a:rPr>
              <a:t>The Reinforcement Learning-based Music Recommendation System successfully utilizes </a:t>
            </a:r>
            <a:r>
              <a:rPr lang="en-US" sz="2400" b="1" dirty="0">
                <a:solidFill>
                  <a:srgbClr val="A58255"/>
                </a:solidFill>
                <a:latin typeface="Times New Roman" panose="02020603050405020304" pitchFamily="18" charset="0"/>
                <a:cs typeface="Times New Roman" panose="02020603050405020304" pitchFamily="18" charset="0"/>
              </a:rPr>
              <a:t>Deep Q-Networks (DQN)</a:t>
            </a:r>
            <a:r>
              <a:rPr lang="en-US" sz="2400" dirty="0">
                <a:solidFill>
                  <a:srgbClr val="A58255"/>
                </a:solidFill>
                <a:latin typeface="Times New Roman" panose="02020603050405020304" pitchFamily="18" charset="0"/>
                <a:cs typeface="Times New Roman" panose="02020603050405020304" pitchFamily="18" charset="0"/>
              </a:rPr>
              <a:t> to provide </a:t>
            </a:r>
            <a:r>
              <a:rPr lang="en-US" sz="2400" b="1" dirty="0">
                <a:solidFill>
                  <a:srgbClr val="A58255"/>
                </a:solidFill>
                <a:latin typeface="Times New Roman" panose="02020603050405020304" pitchFamily="18" charset="0"/>
                <a:cs typeface="Times New Roman" panose="02020603050405020304" pitchFamily="18" charset="0"/>
              </a:rPr>
              <a:t>personalized and adaptive</a:t>
            </a:r>
            <a:r>
              <a:rPr lang="en-US" sz="2400" dirty="0">
                <a:solidFill>
                  <a:srgbClr val="A58255"/>
                </a:solidFill>
                <a:latin typeface="Times New Roman" panose="02020603050405020304" pitchFamily="18" charset="0"/>
                <a:cs typeface="Times New Roman" panose="02020603050405020304" pitchFamily="18" charset="0"/>
              </a:rPr>
              <a:t> song recommendations.</a:t>
            </a:r>
          </a:p>
          <a:p>
            <a:pPr>
              <a:buNone/>
            </a:pPr>
            <a:r>
              <a:rPr lang="en-US" sz="2400" dirty="0">
                <a:solidFill>
                  <a:srgbClr val="A58255"/>
                </a:solidFill>
                <a:latin typeface="Times New Roman" panose="02020603050405020304" pitchFamily="18" charset="0"/>
                <a:cs typeface="Times New Roman" panose="02020603050405020304" pitchFamily="18" charset="0"/>
              </a:rPr>
              <a:t>Unlike traditional models, this approach dynamically learns from user interactions, improving recommendations over time.</a:t>
            </a:r>
          </a:p>
          <a:p>
            <a:pPr>
              <a:buNone/>
            </a:pPr>
            <a:endParaRPr lang="en-US" sz="2400" dirty="0">
              <a:solidFill>
                <a:srgbClr val="A58255"/>
              </a:solidFill>
              <a:latin typeface="Times New Roman" panose="02020603050405020304" pitchFamily="18" charset="0"/>
              <a:cs typeface="Times New Roman" panose="02020603050405020304" pitchFamily="18" charset="0"/>
            </a:endParaRPr>
          </a:p>
          <a:p>
            <a:r>
              <a:rPr lang="en-US" sz="2400" dirty="0">
                <a:solidFill>
                  <a:srgbClr val="A58255"/>
                </a:solidFill>
                <a:latin typeface="Times New Roman" panose="02020603050405020304" pitchFamily="18" charset="0"/>
                <a:cs typeface="Times New Roman" panose="02020603050405020304" pitchFamily="18" charset="0"/>
              </a:rPr>
              <a:t>Key Achievements</a:t>
            </a:r>
            <a:r>
              <a:rPr lang="en-US" sz="2400" b="1" dirty="0">
                <a:solidFill>
                  <a:srgbClr val="A58255"/>
                </a:solidFill>
                <a:latin typeface="Times New Roman" panose="02020603050405020304" pitchFamily="18" charset="0"/>
                <a:cs typeface="Times New Roman" panose="02020603050405020304" pitchFamily="18" charset="0"/>
              </a:rPr>
              <a:t>:</a:t>
            </a:r>
            <a:br>
              <a:rPr lang="en-US" sz="2400" dirty="0">
                <a:solidFill>
                  <a:srgbClr val="A58255"/>
                </a:solidFill>
                <a:latin typeface="Times New Roman" panose="02020603050405020304" pitchFamily="18" charset="0"/>
                <a:cs typeface="Times New Roman" panose="02020603050405020304" pitchFamily="18" charset="0"/>
              </a:rPr>
            </a:br>
            <a:r>
              <a:rPr lang="en-US" sz="2400" b="1" dirty="0">
                <a:solidFill>
                  <a:srgbClr val="A58255"/>
                </a:solidFill>
                <a:latin typeface="Times New Roman" panose="02020603050405020304" pitchFamily="18" charset="0"/>
                <a:cs typeface="Times New Roman" panose="02020603050405020304" pitchFamily="18" charset="0"/>
              </a:rPr>
              <a:t>98.33% Accuracy</a:t>
            </a:r>
            <a:r>
              <a:rPr lang="en-US" sz="2400" dirty="0">
                <a:solidFill>
                  <a:srgbClr val="A58255"/>
                </a:solidFill>
                <a:latin typeface="Times New Roman" panose="02020603050405020304" pitchFamily="18" charset="0"/>
                <a:cs typeface="Times New Roman" panose="02020603050405020304" pitchFamily="18" charset="0"/>
              </a:rPr>
              <a:t> in song recommendations.</a:t>
            </a:r>
            <a:br>
              <a:rPr lang="en-US" sz="2400" dirty="0">
                <a:solidFill>
                  <a:srgbClr val="A58255"/>
                </a:solidFill>
                <a:latin typeface="Times New Roman" panose="02020603050405020304" pitchFamily="18" charset="0"/>
                <a:cs typeface="Times New Roman" panose="02020603050405020304" pitchFamily="18" charset="0"/>
              </a:rPr>
            </a:br>
            <a:r>
              <a:rPr lang="en-US" sz="2400" b="1" dirty="0">
                <a:solidFill>
                  <a:srgbClr val="A58255"/>
                </a:solidFill>
                <a:latin typeface="Times New Roman" panose="02020603050405020304" pitchFamily="18" charset="0"/>
                <a:cs typeface="Times New Roman" panose="02020603050405020304" pitchFamily="18" charset="0"/>
              </a:rPr>
              <a:t>100% Recall</a:t>
            </a:r>
            <a:r>
              <a:rPr lang="en-US" sz="2400" dirty="0">
                <a:solidFill>
                  <a:srgbClr val="A58255"/>
                </a:solidFill>
                <a:latin typeface="Times New Roman" panose="02020603050405020304" pitchFamily="18" charset="0"/>
                <a:cs typeface="Times New Roman" panose="02020603050405020304" pitchFamily="18" charset="0"/>
              </a:rPr>
              <a:t>, ensuring no relevant song is missed.</a:t>
            </a:r>
            <a:br>
              <a:rPr lang="en-US" sz="2400" dirty="0">
                <a:solidFill>
                  <a:srgbClr val="A58255"/>
                </a:solidFill>
                <a:latin typeface="Times New Roman" panose="02020603050405020304" pitchFamily="18" charset="0"/>
                <a:cs typeface="Times New Roman" panose="02020603050405020304" pitchFamily="18" charset="0"/>
              </a:rPr>
            </a:br>
            <a:r>
              <a:rPr lang="en-US" sz="2400" b="1" dirty="0">
                <a:solidFill>
                  <a:srgbClr val="A58255"/>
                </a:solidFill>
                <a:latin typeface="Times New Roman" panose="02020603050405020304" pitchFamily="18" charset="0"/>
                <a:cs typeface="Times New Roman" panose="02020603050405020304" pitchFamily="18" charset="0"/>
              </a:rPr>
              <a:t>Real-time Adaptation</a:t>
            </a:r>
            <a:r>
              <a:rPr lang="en-US" sz="2400" dirty="0">
                <a:solidFill>
                  <a:srgbClr val="A58255"/>
                </a:solidFill>
                <a:latin typeface="Times New Roman" panose="02020603050405020304" pitchFamily="18" charset="0"/>
                <a:cs typeface="Times New Roman" panose="02020603050405020304" pitchFamily="18" charset="0"/>
              </a:rPr>
              <a:t>, adjusting recommendations based on user feedback.</a:t>
            </a:r>
          </a:p>
        </p:txBody>
      </p:sp>
    </p:spTree>
    <p:extLst>
      <p:ext uri="{BB962C8B-B14F-4D97-AF65-F5344CB8AC3E}">
        <p14:creationId xmlns:p14="http://schemas.microsoft.com/office/powerpoint/2010/main" val="13407116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DB98B-63D5-DE75-C1AA-76B737E54C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94D453-9E70-F2CC-7D26-F8895F629820}"/>
              </a:ext>
            </a:extLst>
          </p:cNvPr>
          <p:cNvSpPr txBox="1"/>
          <p:nvPr/>
        </p:nvSpPr>
        <p:spPr>
          <a:xfrm>
            <a:off x="551935" y="486032"/>
            <a:ext cx="7191633" cy="584775"/>
          </a:xfrm>
          <a:prstGeom prst="rect">
            <a:avLst/>
          </a:prstGeom>
          <a:noFill/>
        </p:spPr>
        <p:txBody>
          <a:bodyPr wrap="square" rtlCol="0">
            <a:spAutoFit/>
          </a:bodyPr>
          <a:lstStyle/>
          <a:p>
            <a:r>
              <a:rPr lang="en-US" sz="3200" dirty="0">
                <a:solidFill>
                  <a:srgbClr val="007367"/>
                </a:solidFill>
                <a:latin typeface="Times New Roman" panose="02020603050405020304" pitchFamily="18" charset="0"/>
                <a:cs typeface="Times New Roman" panose="02020603050405020304" pitchFamily="18" charset="0"/>
              </a:rPr>
              <a:t>FUTURE SCOPE</a:t>
            </a:r>
            <a:endParaRPr lang="en-IN" sz="3200" dirty="0">
              <a:solidFill>
                <a:srgbClr val="007367"/>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B4DB05C7-9C17-5D8B-40E8-7B7B6CD3098E}"/>
              </a:ext>
            </a:extLst>
          </p:cNvPr>
          <p:cNvSpPr>
            <a:spLocks noChangeArrowheads="1"/>
          </p:cNvSpPr>
          <p:nvPr/>
        </p:nvSpPr>
        <p:spPr bwMode="auto">
          <a:xfrm>
            <a:off x="551935" y="1766838"/>
            <a:ext cx="787537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Enhancing the reward mechanism</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for better user preference learning.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Expanding dataset</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to include more diverse music preferences.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Integrating multi-agent RL</a:t>
            </a:r>
            <a:r>
              <a:rPr kumimoji="0" lang="en-US" altLang="en-US" sz="2400" b="0" i="0" u="none" strike="noStrike" cap="none" normalizeH="0" baseline="0" dirty="0">
                <a:ln>
                  <a:noFill/>
                </a:ln>
                <a:solidFill>
                  <a:srgbClr val="A58255"/>
                </a:solidFill>
                <a:effectLst/>
                <a:latin typeface="Times New Roman" panose="02020603050405020304" pitchFamily="18" charset="0"/>
                <a:cs typeface="Times New Roman" panose="02020603050405020304" pitchFamily="18" charset="0"/>
              </a:rPr>
              <a:t> for more robust personalization.</a:t>
            </a:r>
          </a:p>
        </p:txBody>
      </p:sp>
    </p:spTree>
    <p:extLst>
      <p:ext uri="{BB962C8B-B14F-4D97-AF65-F5344CB8AC3E}">
        <p14:creationId xmlns:p14="http://schemas.microsoft.com/office/powerpoint/2010/main" val="34618262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26E8-A32B-24D9-F764-669F6E646C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FA0B22-CE23-9EA2-CFD1-2121E6670439}"/>
              </a:ext>
            </a:extLst>
          </p:cNvPr>
          <p:cNvSpPr txBox="1"/>
          <p:nvPr/>
        </p:nvSpPr>
        <p:spPr>
          <a:xfrm>
            <a:off x="551935" y="312950"/>
            <a:ext cx="7191633" cy="584775"/>
          </a:xfrm>
          <a:prstGeom prst="rect">
            <a:avLst/>
          </a:prstGeom>
          <a:noFill/>
        </p:spPr>
        <p:txBody>
          <a:bodyPr wrap="square" rtlCol="0">
            <a:spAutoFit/>
          </a:bodyPr>
          <a:lstStyle/>
          <a:p>
            <a:r>
              <a:rPr lang="en-US" sz="3200" b="1" dirty="0">
                <a:solidFill>
                  <a:srgbClr val="007367"/>
                </a:solidFill>
                <a:latin typeface="Times New Roman" panose="02020603050405020304" pitchFamily="18" charset="0"/>
                <a:cs typeface="Times New Roman" panose="02020603050405020304" pitchFamily="18" charset="0"/>
              </a:rPr>
              <a:t>References</a:t>
            </a:r>
            <a:endParaRPr lang="en-IN" sz="3200" b="1" dirty="0">
              <a:solidFill>
                <a:srgbClr val="007367"/>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9AA32333-3B83-8E9C-D8D8-DC37CF33C1E6}"/>
              </a:ext>
            </a:extLst>
          </p:cNvPr>
          <p:cNvSpPr>
            <a:spLocks noChangeArrowheads="1"/>
          </p:cNvSpPr>
          <p:nvPr/>
        </p:nvSpPr>
        <p:spPr bwMode="auto">
          <a:xfrm>
            <a:off x="494270" y="897725"/>
            <a:ext cx="11145795" cy="5771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[1] R. Zhang, S. Tu, and Z. Sun, "A Hybrid Music Recommendation Method Based on Music Genes and Collaborative Filtering," 2022 IEEE International Conference on Dependable, Autonomic and Secure Computing, Pervasive Intelligence and Computing, Cloud and Big Data Computing, and Cyber Science and Technology Congress (DASC/</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PiCom</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CBDCom</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CyberSciTech</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),2022.DOI:10.1109/DASC/</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PiCom</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CBDCom</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/CyberSciTech55231.2022.9927924.</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[2] M. S. N. V. Jitendra and Y. Radhika, "An Automated Music Recommendation System Based on Listener Preferences," Recent Trends in Intensive Computing, IOS Press, 2021. DOI: 10.3233/APC210182.</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[3] M. R.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Fatichin</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E.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Riksakomara</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R. A.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Vinarti</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and A.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Muklason</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Bumil</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Bahagia Smart Home System: Genre-Based Music Recommendations for Postpartum Mothers Using SVM Classification," Proceedings of [IC2IE], [2024].</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[4] S. Mesghali and J. Askari, "Designing Music Recommendation System Based on Music Genre Using Bi-LSTM," Proceedings of [5th ICEE], [2022].</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[5] S. Fan and M. Fu, "Music Genre Recommendation Based on MLP &amp; Random Forest," 2022 IEEE 5th International Conference on Information Systems and Computer Aided Education (ICISCAE), Dalian, China, Sep. 2022.</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[6] J. Singh and V. K.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Bohat</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"Neural Network Model for Recommending Music Based on Music Genres," 2021 International Conference on Computer Communication and Informatics (ICCCI), Coimbatore, India, Jan. 2021.</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buNone/>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a:p>
            <a:pPr algn="just">
              <a:lnSpc>
                <a:spcPct val="115000"/>
              </a:lnSpc>
            </a:pP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[7] J. B. </a:t>
            </a:r>
            <a:r>
              <a:rPr lang="en-IN" b="1" dirty="0" err="1">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Awotunde</a:t>
            </a:r>
            <a:r>
              <a:rPr lang="en-IN" b="1" dirty="0">
                <a:solidFill>
                  <a:srgbClr val="A58255"/>
                </a:solidFill>
                <a:effectLst/>
                <a:latin typeface="Times New Roman" panose="02020603050405020304" pitchFamily="18" charset="0"/>
                <a:ea typeface="Times New Roman" panose="02020603050405020304" pitchFamily="18" charset="0"/>
                <a:cs typeface="Times New Roman" panose="02020603050405020304" pitchFamily="18" charset="0"/>
              </a:rPr>
              <a:t>, M. K. Abiodun, A. E. Adeniyi, B. H. Abiodun, J. K. Adeniyi, D. R. Aremu, A. A. Adebiyi, and O. G. Atanda, "Personalized Music Recommendation System Based on Machine Learning and Collaborative Filtering," 2024 International Conference on Science, Engineering and Business for Driving Sustainable Development Goals (SEB4SDG), [Nigeria], 2024.</a:t>
            </a:r>
            <a:endParaRPr lang="en-IN" dirty="0">
              <a:solidFill>
                <a:srgbClr val="A58255"/>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664521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000" b="1">
                <a:solidFill>
                  <a:srgbClr val="007367"/>
                </a:solidFill>
                <a:latin typeface="Inter"/>
                <a:ea typeface="Inter"/>
                <a:cs typeface="Inter"/>
                <a:sym typeface="Inter"/>
              </a:rPr>
              <a:t>Thank You</a:t>
            </a:r>
            <a:endParaRPr>
              <a:latin typeface="Inter"/>
              <a:ea typeface="Inter"/>
              <a:cs typeface="Inter"/>
              <a:sym typeface="Inter"/>
            </a:endParaRPr>
          </a:p>
        </p:txBody>
      </p:sp>
      <p:sp>
        <p:nvSpPr>
          <p:cNvPr id="124" name="Google Shape;124;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5" name="Google Shape;125;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6" name="Google Shape;126;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7" name="Google Shape;127;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28" name="Google Shape;128;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023672"/>
              </a:solidFill>
              <a:latin typeface="Play"/>
              <a:ea typeface="Play"/>
              <a:cs typeface="Play"/>
              <a:sym typeface="Play"/>
            </a:endParaRPr>
          </a:p>
        </p:txBody>
      </p:sp>
      <p:sp>
        <p:nvSpPr>
          <p:cNvPr id="129" name="Google Shape;129;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spcBef>
                <a:spcPts val="0"/>
              </a:spcBef>
              <a:spcAft>
                <a:spcPts val="0"/>
              </a:spcAft>
              <a:buNone/>
            </a:pPr>
            <a:endParaRPr sz="1800">
              <a:solidFill>
                <a:srgbClr val="023672"/>
              </a:solidFill>
              <a:latin typeface="Play"/>
              <a:ea typeface="Play"/>
              <a:cs typeface="Play"/>
              <a:sym typeface="Play"/>
            </a:endParaRPr>
          </a:p>
        </p:txBody>
      </p:sp>
      <p:sp>
        <p:nvSpPr>
          <p:cNvPr id="130" name="Google Shape;130;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1;p6">
            <a:extLst>
              <a:ext uri="{FF2B5EF4-FFF2-40B4-BE49-F238E27FC236}">
                <a16:creationId xmlns:a16="http://schemas.microsoft.com/office/drawing/2014/main" id="{1B984D33-DB91-2C3C-15C7-0A14BA0B6925}"/>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 name="Google Shape;10;p6">
            <a:extLst>
              <a:ext uri="{FF2B5EF4-FFF2-40B4-BE49-F238E27FC236}">
                <a16:creationId xmlns:a16="http://schemas.microsoft.com/office/drawing/2014/main" id="{0A4962C7-17AA-A13A-698E-46EB7CE150AD}"/>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A000C-55FD-7D22-E766-254FB32D65EB}"/>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1E2BC774-5F17-ACF0-22CC-BA1C0E909025}"/>
              </a:ext>
            </a:extLst>
          </p:cNvPr>
          <p:cNvSpPr txBox="1"/>
          <p:nvPr/>
        </p:nvSpPr>
        <p:spPr>
          <a:xfrm>
            <a:off x="587358" y="354950"/>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Introduction</a:t>
            </a:r>
            <a:endParaRPr sz="3200" b="1" dirty="0">
              <a:latin typeface="Times New Roman" panose="02020603050405020304" pitchFamily="18" charset="0"/>
              <a:ea typeface="Inter"/>
              <a:cs typeface="Times New Roman" panose="02020603050405020304" pitchFamily="18" charset="0"/>
              <a:sym typeface="Inter"/>
            </a:endParaRPr>
          </a:p>
        </p:txBody>
      </p:sp>
      <p:sp>
        <p:nvSpPr>
          <p:cNvPr id="5" name="Google Shape;46;p2">
            <a:extLst>
              <a:ext uri="{FF2B5EF4-FFF2-40B4-BE49-F238E27FC236}">
                <a16:creationId xmlns:a16="http://schemas.microsoft.com/office/drawing/2014/main" id="{D189E2A5-4434-AE99-6F4C-E5471A69255F}"/>
              </a:ext>
            </a:extLst>
          </p:cNvPr>
          <p:cNvSpPr txBox="1"/>
          <p:nvPr/>
        </p:nvSpPr>
        <p:spPr>
          <a:xfrm>
            <a:off x="587358" y="796901"/>
            <a:ext cx="10912664" cy="5109051"/>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1400" dirty="0">
              <a:latin typeface="Times New Roman" panose="02020603050405020304" pitchFamily="18" charset="0"/>
              <a:cs typeface="Times New Roman" panose="02020603050405020304" pitchFamily="18" charset="0"/>
            </a:endParaRPr>
          </a:p>
          <a:p>
            <a:r>
              <a:rPr lang="en-US" sz="2400" dirty="0">
                <a:solidFill>
                  <a:srgbClr val="A58255"/>
                </a:solidFill>
                <a:latin typeface="Times New Roman" panose="02020603050405020304" pitchFamily="18" charset="0"/>
                <a:cs typeface="Times New Roman" panose="02020603050405020304" pitchFamily="18" charset="0"/>
              </a:rPr>
              <a:t>In today's interconnected world, music is an integral part of daily life, with digital platforms like Spotify, Apple Music, and YouTube Music becoming essential. The ease of streaming and affordable subscriptions have fueled a growing demand for smart recommendation engines to help users navigate vast song catalogs.</a:t>
            </a:r>
            <a:endParaRPr lang="en-US" sz="2400" b="1" dirty="0">
              <a:solidFill>
                <a:srgbClr val="A58255"/>
              </a:solidFill>
              <a:latin typeface="Times New Roman" panose="02020603050405020304" pitchFamily="18" charset="0"/>
              <a:ea typeface="Inter"/>
              <a:cs typeface="Times New Roman" panose="02020603050405020304" pitchFamily="18" charset="0"/>
            </a:endParaRPr>
          </a:p>
          <a:p>
            <a:pPr>
              <a:buNone/>
            </a:pPr>
            <a:r>
              <a:rPr lang="en-US" sz="2400" dirty="0">
                <a:solidFill>
                  <a:srgbClr val="A58255"/>
                </a:solidFill>
                <a:latin typeface="Times New Roman" panose="02020603050405020304" pitchFamily="18" charset="0"/>
                <a:cs typeface="Times New Roman" panose="02020603050405020304" pitchFamily="18" charset="0"/>
              </a:rPr>
              <a:t>Traditional recommendation models include:</a:t>
            </a:r>
          </a:p>
          <a:p>
            <a:pPr>
              <a:buNone/>
            </a:pPr>
            <a:endParaRPr lang="en-US" sz="2400" dirty="0">
              <a:solidFill>
                <a:srgbClr val="A58255"/>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Collaborative Filtering: </a:t>
            </a:r>
            <a:r>
              <a:rPr lang="en-US" sz="2400" dirty="0">
                <a:solidFill>
                  <a:srgbClr val="A58255"/>
                </a:solidFill>
                <a:latin typeface="Times New Roman" panose="02020603050405020304" pitchFamily="18" charset="0"/>
                <a:cs typeface="Times New Roman" panose="02020603050405020304" pitchFamily="18" charset="0"/>
              </a:rPr>
              <a:t>Suggests songs based on similar users' preferences but struggles with the cold-start problem.</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Content-Based Filtering: </a:t>
            </a:r>
            <a:r>
              <a:rPr lang="en-US" sz="2400" dirty="0">
                <a:solidFill>
                  <a:srgbClr val="A58255"/>
                </a:solidFill>
                <a:latin typeface="Times New Roman" panose="02020603050405020304" pitchFamily="18" charset="0"/>
                <a:cs typeface="Times New Roman" panose="02020603050405020304" pitchFamily="18" charset="0"/>
              </a:rPr>
              <a:t>Recommends songs based on attributes like genre and tempo but can result in repetitive suggestions.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Hybrid Models: </a:t>
            </a:r>
            <a:r>
              <a:rPr lang="en-US" sz="2400" dirty="0">
                <a:solidFill>
                  <a:srgbClr val="A58255"/>
                </a:solidFill>
                <a:latin typeface="Times New Roman" panose="02020603050405020304" pitchFamily="18" charset="0"/>
                <a:cs typeface="Times New Roman" panose="02020603050405020304" pitchFamily="18" charset="0"/>
              </a:rPr>
              <a:t>Combine both methods to improve accuracy but still struggle with evolving user preferences.</a:t>
            </a:r>
          </a:p>
          <a:p>
            <a:endParaRPr lang="en-US" sz="2400" b="1" dirty="0">
              <a:solidFill>
                <a:srgbClr val="A58255"/>
              </a:solidFill>
              <a:latin typeface="Times New Roman" panose="02020603050405020304" pitchFamily="18" charset="0"/>
              <a:ea typeface="Inter"/>
              <a:cs typeface="Times New Roman" panose="02020603050405020304" pitchFamily="18" charset="0"/>
            </a:endParaRPr>
          </a:p>
        </p:txBody>
      </p:sp>
      <p:sp>
        <p:nvSpPr>
          <p:cNvPr id="2" name="Google Shape;10;p6">
            <a:extLst>
              <a:ext uri="{FF2B5EF4-FFF2-40B4-BE49-F238E27FC236}">
                <a16:creationId xmlns:a16="http://schemas.microsoft.com/office/drawing/2014/main" id="{5B1E9731-4A57-A233-C873-B6329D84C1D2}"/>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113861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374D6-0790-1A08-716C-4703C05CDA63}"/>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1D12007A-CB35-D004-E405-C501424E6959}"/>
              </a:ext>
            </a:extLst>
          </p:cNvPr>
          <p:cNvSpPr txBox="1"/>
          <p:nvPr/>
        </p:nvSpPr>
        <p:spPr>
          <a:xfrm>
            <a:off x="551641" y="144782"/>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Literature</a:t>
            </a:r>
            <a:endParaRPr sz="3200" b="1" dirty="0">
              <a:latin typeface="Times New Roman" panose="02020603050405020304" pitchFamily="18" charset="0"/>
              <a:ea typeface="Inter"/>
              <a:cs typeface="Times New Roman" panose="02020603050405020304" pitchFamily="18" charset="0"/>
              <a:sym typeface="Inter"/>
            </a:endParaRPr>
          </a:p>
        </p:txBody>
      </p:sp>
      <p:sp>
        <p:nvSpPr>
          <p:cNvPr id="3" name="Google Shape;10;p6">
            <a:extLst>
              <a:ext uri="{FF2B5EF4-FFF2-40B4-BE49-F238E27FC236}">
                <a16:creationId xmlns:a16="http://schemas.microsoft.com/office/drawing/2014/main" id="{5EB8C120-C60A-19B3-9AA3-EB4B047F0558}"/>
              </a:ext>
            </a:extLst>
          </p:cNvPr>
          <p:cNvSpPr txBox="1"/>
          <p:nvPr/>
        </p:nvSpPr>
        <p:spPr>
          <a:xfrm>
            <a:off x="426173" y="6343886"/>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graphicFrame>
        <p:nvGraphicFramePr>
          <p:cNvPr id="5" name="Table 4">
            <a:extLst>
              <a:ext uri="{FF2B5EF4-FFF2-40B4-BE49-F238E27FC236}">
                <a16:creationId xmlns:a16="http://schemas.microsoft.com/office/drawing/2014/main" id="{891B51C8-F0C3-0174-504E-5FE0961D66E9}"/>
              </a:ext>
            </a:extLst>
          </p:cNvPr>
          <p:cNvGraphicFramePr>
            <a:graphicFrameLocks noGrp="1"/>
          </p:cNvGraphicFramePr>
          <p:nvPr>
            <p:extLst>
              <p:ext uri="{D42A27DB-BD31-4B8C-83A1-F6EECF244321}">
                <p14:modId xmlns:p14="http://schemas.microsoft.com/office/powerpoint/2010/main" val="3772218262"/>
              </p:ext>
            </p:extLst>
          </p:nvPr>
        </p:nvGraphicFramePr>
        <p:xfrm>
          <a:off x="832022" y="840260"/>
          <a:ext cx="10495006" cy="5231028"/>
        </p:xfrm>
        <a:graphic>
          <a:graphicData uri="http://schemas.openxmlformats.org/drawingml/2006/table">
            <a:tbl>
              <a:tblPr>
                <a:tableStyleId>{16D9F66E-5EB9-4882-86FB-DCBF35E3C3E4}</a:tableStyleId>
              </a:tblPr>
              <a:tblGrid>
                <a:gridCol w="1581227">
                  <a:extLst>
                    <a:ext uri="{9D8B030D-6E8A-4147-A177-3AD203B41FA5}">
                      <a16:colId xmlns:a16="http://schemas.microsoft.com/office/drawing/2014/main" val="456442118"/>
                    </a:ext>
                  </a:extLst>
                </a:gridCol>
                <a:gridCol w="635592">
                  <a:extLst>
                    <a:ext uri="{9D8B030D-6E8A-4147-A177-3AD203B41FA5}">
                      <a16:colId xmlns:a16="http://schemas.microsoft.com/office/drawing/2014/main" val="2117671343"/>
                    </a:ext>
                  </a:extLst>
                </a:gridCol>
                <a:gridCol w="1007644">
                  <a:extLst>
                    <a:ext uri="{9D8B030D-6E8A-4147-A177-3AD203B41FA5}">
                      <a16:colId xmlns:a16="http://schemas.microsoft.com/office/drawing/2014/main" val="2538582596"/>
                    </a:ext>
                  </a:extLst>
                </a:gridCol>
                <a:gridCol w="1333191">
                  <a:extLst>
                    <a:ext uri="{9D8B030D-6E8A-4147-A177-3AD203B41FA5}">
                      <a16:colId xmlns:a16="http://schemas.microsoft.com/office/drawing/2014/main" val="3387461552"/>
                    </a:ext>
                  </a:extLst>
                </a:gridCol>
                <a:gridCol w="1534720">
                  <a:extLst>
                    <a:ext uri="{9D8B030D-6E8A-4147-A177-3AD203B41FA5}">
                      <a16:colId xmlns:a16="http://schemas.microsoft.com/office/drawing/2014/main" val="1501466651"/>
                    </a:ext>
                  </a:extLst>
                </a:gridCol>
                <a:gridCol w="1736249">
                  <a:extLst>
                    <a:ext uri="{9D8B030D-6E8A-4147-A177-3AD203B41FA5}">
                      <a16:colId xmlns:a16="http://schemas.microsoft.com/office/drawing/2014/main" val="3460754919"/>
                    </a:ext>
                  </a:extLst>
                </a:gridCol>
                <a:gridCol w="1302188">
                  <a:extLst>
                    <a:ext uri="{9D8B030D-6E8A-4147-A177-3AD203B41FA5}">
                      <a16:colId xmlns:a16="http://schemas.microsoft.com/office/drawing/2014/main" val="385574094"/>
                    </a:ext>
                  </a:extLst>
                </a:gridCol>
                <a:gridCol w="1364195">
                  <a:extLst>
                    <a:ext uri="{9D8B030D-6E8A-4147-A177-3AD203B41FA5}">
                      <a16:colId xmlns:a16="http://schemas.microsoft.com/office/drawing/2014/main" val="2784277358"/>
                    </a:ext>
                  </a:extLst>
                </a:gridCol>
              </a:tblGrid>
              <a:tr h="374059">
                <a:tc>
                  <a:txBody>
                    <a:bodyPr/>
                    <a:lstStyle/>
                    <a:p>
                      <a:pPr algn="ctr" fontAlgn="ctr"/>
                      <a:r>
                        <a:rPr lang="en-IN" sz="1000" u="none" strike="noStrike" dirty="0">
                          <a:effectLst/>
                        </a:rPr>
                        <a:t>Author(s)</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Year</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Indexed</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Dataset</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Features</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Methodology/Model</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Results</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Remarks (Drawbacks)</a:t>
                      </a:r>
                      <a:endParaRPr lang="en-IN" sz="1000" b="1" i="0" u="none" strike="noStrike" dirty="0">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3800269133"/>
                  </a:ext>
                </a:extLst>
              </a:tr>
              <a:tr h="922732">
                <a:tc>
                  <a:txBody>
                    <a:bodyPr/>
                    <a:lstStyle/>
                    <a:p>
                      <a:pPr algn="ctr" fontAlgn="ctr"/>
                      <a:r>
                        <a:rPr lang="en-IN" sz="1000" u="none" strike="noStrike" dirty="0">
                          <a:effectLst/>
                        </a:rPr>
                        <a:t>Mohammad </a:t>
                      </a:r>
                      <a:r>
                        <a:rPr lang="en-IN" sz="1000" u="none" strike="noStrike" dirty="0" err="1">
                          <a:effectLst/>
                        </a:rPr>
                        <a:t>Rizqul</a:t>
                      </a:r>
                      <a:r>
                        <a:rPr lang="en-IN" sz="1000" u="none" strike="noStrike" dirty="0">
                          <a:effectLst/>
                        </a:rPr>
                        <a:t> </a:t>
                      </a:r>
                      <a:r>
                        <a:rPr lang="en-IN" sz="1000" u="none" strike="noStrike" dirty="0" err="1">
                          <a:effectLst/>
                        </a:rPr>
                        <a:t>Fatichin</a:t>
                      </a:r>
                      <a:r>
                        <a:rPr lang="en-IN" sz="1000" u="none" strike="noStrike" dirty="0">
                          <a:effectLst/>
                        </a:rPr>
                        <a:t> et al.</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2024</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IEEE</a:t>
                      </a:r>
                      <a:endParaRPr lang="en-IN" sz="1000" b="0"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GTZAN, Free Music Archive</a:t>
                      </a:r>
                      <a:endParaRPr lang="en-IN" sz="1000" b="0"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Tempo, Spectral Features, MFCC</a:t>
                      </a:r>
                      <a:endParaRPr lang="en-IN" sz="1000" b="0"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SVM (Support Vector Machine)</a:t>
                      </a:r>
                      <a:endParaRPr lang="en-IN" sz="1000" b="0"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80% accuracy, 82% precision</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Removing excessive features decreases classification accuracy​ </a:t>
                      </a:r>
                      <a:endParaRPr lang="en-US"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703625698"/>
                  </a:ext>
                </a:extLst>
              </a:tr>
              <a:tr h="604122">
                <a:tc>
                  <a:txBody>
                    <a:bodyPr/>
                    <a:lstStyle/>
                    <a:p>
                      <a:pPr algn="ctr" fontAlgn="ctr"/>
                      <a:r>
                        <a:rPr lang="en-IN" sz="1000" u="none" strike="noStrike" dirty="0">
                          <a:effectLst/>
                        </a:rPr>
                        <a:t>Saman Mesghali, Javad Askari</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2022</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Million Songs Dataset</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Artist style, searched words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Bi-LSTM (Bidirectional LSTM)</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3% improvement in F1-score over previous models</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Cold start problem for new users​ </a:t>
                      </a:r>
                      <a:endParaRPr lang="en-IN"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913069252"/>
                  </a:ext>
                </a:extLst>
              </a:tr>
              <a:tr h="604122">
                <a:tc>
                  <a:txBody>
                    <a:bodyPr/>
                    <a:lstStyle/>
                    <a:p>
                      <a:pPr algn="ctr" fontAlgn="ctr"/>
                      <a:r>
                        <a:rPr lang="en-IN" sz="1000" u="none" strike="noStrike" dirty="0" err="1">
                          <a:effectLst/>
                        </a:rPr>
                        <a:t>Shenyou</a:t>
                      </a:r>
                      <a:r>
                        <a:rPr lang="en-IN" sz="1000" u="none" strike="noStrike" dirty="0">
                          <a:effectLst/>
                        </a:rPr>
                        <a:t> Fan, Min Fu</a:t>
                      </a:r>
                      <a:endParaRPr lang="en-IN"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2022</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Questionnaire survey (431 users)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Age, region, hobbies, music preferences</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MLP &amp; Random Forest</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pl-PL" sz="1000" u="none" strike="noStrike">
                          <a:effectLst/>
                        </a:rPr>
                        <a:t>RF: 95.47% accuracy, MLP: 53.07%</a:t>
                      </a:r>
                      <a:endParaRPr lang="pl-PL"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MLP has poor performance compared to RF​ </a:t>
                      </a:r>
                      <a:endParaRPr lang="en-US"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755246886"/>
                  </a:ext>
                </a:extLst>
              </a:tr>
              <a:tr h="653775">
                <a:tc>
                  <a:txBody>
                    <a:bodyPr/>
                    <a:lstStyle/>
                    <a:p>
                      <a:pPr algn="ctr" fontAlgn="ctr"/>
                      <a:r>
                        <a:rPr lang="sv-SE" sz="1000" u="none" strike="noStrike">
                          <a:effectLst/>
                        </a:rPr>
                        <a:t>Jagendra Singh, Vijay Kumar Bohat</a:t>
                      </a:r>
                      <a:endParaRPr lang="sv-SE" sz="1000" b="1"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2021</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Music streaming metadata</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Spectral &amp; Temporal features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Convolutional Recurrent Neural Network (CRNN)</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Better performance than baseline models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No mention of cold start solution​ </a:t>
                      </a:r>
                      <a:endParaRPr lang="en-US"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643710736"/>
                  </a:ext>
                </a:extLst>
              </a:tr>
              <a:tr h="662051">
                <a:tc>
                  <a:txBody>
                    <a:bodyPr/>
                    <a:lstStyle/>
                    <a:p>
                      <a:pPr algn="ctr" fontAlgn="ctr"/>
                      <a:r>
                        <a:rPr lang="da-DK" sz="1000" u="none" strike="noStrike">
                          <a:effectLst/>
                        </a:rPr>
                        <a:t>Joseph Bamidele Awotunde et al.</a:t>
                      </a:r>
                      <a:endParaRPr lang="da-DK" sz="1000" b="1"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2024</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Public datasets (Spotify API)</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Spectral audio features (MFCC, Chroma)</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Machine Learning &amp; Collaborative Filtering</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High similarity scores for recommendations</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Limited evaluation metrics​ </a:t>
                      </a:r>
                      <a:endParaRPr lang="en-IN"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1742588395"/>
                  </a:ext>
                </a:extLst>
              </a:tr>
              <a:tr h="670327">
                <a:tc>
                  <a:txBody>
                    <a:bodyPr/>
                    <a:lstStyle/>
                    <a:p>
                      <a:pPr algn="ctr" fontAlgn="ctr"/>
                      <a:r>
                        <a:rPr lang="en-IN" sz="1000" u="none" strike="noStrike">
                          <a:effectLst/>
                        </a:rPr>
                        <a:t>Mukkamala S.N.V. Jitendra, Y. Radhika</a:t>
                      </a:r>
                      <a:endParaRPr lang="en-IN" sz="1000" b="1"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2020</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User listening history (custom dataset)</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Listen count, user ID, song-artist</a:t>
                      </a:r>
                      <a:endParaRPr lang="en-US"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User-based Collaborative Filtering</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Precision &amp; recall improvements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u="none" strike="noStrike">
                          <a:effectLst/>
                        </a:rPr>
                        <a:t>Issues with diverse client needs​ </a:t>
                      </a:r>
                      <a:endParaRPr lang="en-US" sz="1000" b="0" i="0" u="none" strike="noStrike">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1453513499"/>
                  </a:ext>
                </a:extLst>
              </a:tr>
              <a:tr h="739840">
                <a:tc>
                  <a:txBody>
                    <a:bodyPr/>
                    <a:lstStyle/>
                    <a:p>
                      <a:pPr algn="ctr" fontAlgn="ctr"/>
                      <a:r>
                        <a:rPr lang="es-ES" sz="1000" u="none" strike="noStrike" dirty="0">
                          <a:effectLst/>
                        </a:rPr>
                        <a:t>J. B. </a:t>
                      </a:r>
                      <a:r>
                        <a:rPr lang="es-ES" sz="1000" u="none" strike="noStrike" dirty="0" err="1">
                          <a:effectLst/>
                        </a:rPr>
                        <a:t>Awotunde</a:t>
                      </a:r>
                      <a:r>
                        <a:rPr lang="es-ES" sz="1000" u="none" strike="noStrike" dirty="0">
                          <a:effectLst/>
                        </a:rPr>
                        <a:t>, M. K. Abiodun, A. E. </a:t>
                      </a:r>
                      <a:r>
                        <a:rPr lang="es-ES" sz="1000" u="none" strike="noStrike" dirty="0" err="1">
                          <a:effectLst/>
                        </a:rPr>
                        <a:t>Adeniyi</a:t>
                      </a:r>
                      <a:endParaRPr lang="en-US" sz="1000" b="1" i="0" u="none" strike="noStrike" dirty="0">
                        <a:solidFill>
                          <a:srgbClr val="000000"/>
                        </a:solidFill>
                        <a:effectLst/>
                        <a:latin typeface="Calibri" panose="020F0502020204030204" pitchFamily="34" charset="0"/>
                      </a:endParaRPr>
                    </a:p>
                  </a:txBody>
                  <a:tcPr marL="6896" marR="6896" marT="6896" marB="0" anchor="ctr"/>
                </a:tc>
                <a:tc>
                  <a:txBody>
                    <a:bodyPr/>
                    <a:lstStyle/>
                    <a:p>
                      <a:pPr algn="ctr" fontAlgn="ctr"/>
                      <a:r>
                        <a:rPr lang="en-US" sz="1000" b="0" i="0" u="none" strike="noStrike" dirty="0">
                          <a:solidFill>
                            <a:srgbClr val="000000"/>
                          </a:solidFill>
                          <a:effectLst/>
                          <a:latin typeface="Calibri" panose="020F0502020204030204" pitchFamily="34" charset="0"/>
                        </a:rPr>
                        <a:t>2</a:t>
                      </a:r>
                      <a:r>
                        <a:rPr lang="en-IN" sz="1000" b="0" i="0" u="none" strike="noStrike" dirty="0">
                          <a:solidFill>
                            <a:srgbClr val="000000"/>
                          </a:solidFill>
                          <a:effectLst/>
                          <a:latin typeface="Calibri" panose="020F0502020204030204" pitchFamily="34" charset="0"/>
                        </a:rPr>
                        <a:t>024</a:t>
                      </a:r>
                    </a:p>
                  </a:txBody>
                  <a:tcPr marL="6896" marR="6896" marT="6896" marB="0" anchor="ctr"/>
                </a:tc>
                <a:tc>
                  <a:txBody>
                    <a:bodyPr/>
                    <a:lstStyle/>
                    <a:p>
                      <a:pPr algn="ctr" fontAlgn="ctr"/>
                      <a:r>
                        <a:rPr lang="en-IN" sz="1000" u="none" strike="noStrike">
                          <a:effectLst/>
                        </a:rPr>
                        <a:t>IEEE</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Multiple datasets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Music genes, user preferences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Hybrid Collaborative Filtering</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a:effectLst/>
                        </a:rPr>
                        <a:t>Improved recommendation scores</a:t>
                      </a:r>
                      <a:endParaRPr lang="en-IN" sz="1000" b="0" i="0" u="none" strike="noStrike">
                        <a:solidFill>
                          <a:srgbClr val="000000"/>
                        </a:solidFill>
                        <a:effectLst/>
                        <a:latin typeface="Calibri" panose="020F0502020204030204" pitchFamily="34" charset="0"/>
                      </a:endParaRPr>
                    </a:p>
                  </a:txBody>
                  <a:tcPr marL="6896" marR="6896" marT="6896" marB="0" anchor="ctr"/>
                </a:tc>
                <a:tc>
                  <a:txBody>
                    <a:bodyPr/>
                    <a:lstStyle/>
                    <a:p>
                      <a:pPr algn="ctr" fontAlgn="ctr"/>
                      <a:r>
                        <a:rPr lang="en-IN" sz="1000" u="none" strike="noStrike" dirty="0">
                          <a:effectLst/>
                        </a:rPr>
                        <a:t>High computational complexity​</a:t>
                      </a:r>
                      <a:endParaRPr lang="en-IN" sz="1000" b="0" i="0" u="none" strike="noStrike" dirty="0">
                        <a:solidFill>
                          <a:srgbClr val="000000"/>
                        </a:solidFill>
                        <a:effectLst/>
                        <a:latin typeface="Calibri" panose="020F0502020204030204" pitchFamily="34" charset="0"/>
                      </a:endParaRPr>
                    </a:p>
                  </a:txBody>
                  <a:tcPr marL="6896" marR="6896" marT="6896" marB="0" anchor="ctr"/>
                </a:tc>
                <a:extLst>
                  <a:ext uri="{0D108BD9-81ED-4DB2-BD59-A6C34878D82A}">
                    <a16:rowId xmlns:a16="http://schemas.microsoft.com/office/drawing/2014/main" val="38917044"/>
                  </a:ext>
                </a:extLst>
              </a:tr>
            </a:tbl>
          </a:graphicData>
        </a:graphic>
      </p:graphicFrame>
    </p:spTree>
    <p:extLst>
      <p:ext uri="{BB962C8B-B14F-4D97-AF65-F5344CB8AC3E}">
        <p14:creationId xmlns:p14="http://schemas.microsoft.com/office/powerpoint/2010/main" val="12454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90A-CC59-B2F4-C219-0BCF6B49F1EE}"/>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980B38A6-94A0-DEAB-52DB-1E94D5503DD9}"/>
              </a:ext>
            </a:extLst>
          </p:cNvPr>
          <p:cNvSpPr txBox="1"/>
          <p:nvPr/>
        </p:nvSpPr>
        <p:spPr>
          <a:xfrm>
            <a:off x="639668" y="258530"/>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Problem Statement</a:t>
            </a:r>
            <a:endParaRPr sz="3200" b="1" dirty="0">
              <a:latin typeface="Times New Roman" panose="02020603050405020304" pitchFamily="18" charset="0"/>
              <a:ea typeface="Inter"/>
              <a:cs typeface="Times New Roman" panose="02020603050405020304" pitchFamily="18" charset="0"/>
              <a:sym typeface="Inter"/>
            </a:endParaRPr>
          </a:p>
        </p:txBody>
      </p:sp>
      <p:sp>
        <p:nvSpPr>
          <p:cNvPr id="5" name="Google Shape;46;p2">
            <a:extLst>
              <a:ext uri="{FF2B5EF4-FFF2-40B4-BE49-F238E27FC236}">
                <a16:creationId xmlns:a16="http://schemas.microsoft.com/office/drawing/2014/main" id="{E0B0F9DE-254F-866B-0753-575D94FA768F}"/>
              </a:ext>
            </a:extLst>
          </p:cNvPr>
          <p:cNvSpPr txBox="1"/>
          <p:nvPr/>
        </p:nvSpPr>
        <p:spPr>
          <a:xfrm>
            <a:off x="434411" y="1235614"/>
            <a:ext cx="11353935" cy="4832052"/>
          </a:xfrm>
          <a:prstGeom prst="rect">
            <a:avLst/>
          </a:prstGeom>
          <a:noFill/>
          <a:ln>
            <a:noFill/>
          </a:ln>
        </p:spPr>
        <p:txBody>
          <a:bodyPr spcFirstLastPara="1" wrap="square" lIns="91425" tIns="45700" rIns="91425" bIns="45700" anchor="t" anchorCtr="0">
            <a:spAutoFit/>
          </a:bodyPr>
          <a:lstStyle/>
          <a:p>
            <a:pPr lvl="0" eaLnBrk="0" fontAlgn="base" hangingPunct="0">
              <a:spcBef>
                <a:spcPct val="0"/>
              </a:spcBef>
              <a:spcAft>
                <a:spcPct val="0"/>
              </a:spcAft>
              <a:buClrTx/>
              <a:buFontTx/>
              <a:buChar char="•"/>
            </a:pPr>
            <a:r>
              <a:rPr lang="en-US" altLang="en-US" sz="2800" dirty="0">
                <a:solidFill>
                  <a:srgbClr val="A58255"/>
                </a:solidFill>
                <a:latin typeface="Times New Roman" panose="02020603050405020304" pitchFamily="18" charset="0"/>
                <a:cs typeface="Times New Roman" panose="02020603050405020304" pitchFamily="18" charset="0"/>
              </a:rPr>
              <a:t>The rise in the number of singers and their diverse styles in online and offline music libraries has introduced two significant challenges:</a:t>
            </a:r>
            <a:br>
              <a:rPr lang="en-US" altLang="en-US" sz="2800" dirty="0">
                <a:solidFill>
                  <a:srgbClr val="A58255"/>
                </a:solidFill>
                <a:latin typeface="Times New Roman" panose="02020603050405020304" pitchFamily="18" charset="0"/>
                <a:cs typeface="Times New Roman" panose="02020603050405020304" pitchFamily="18" charset="0"/>
              </a:rPr>
            </a:br>
            <a:r>
              <a:rPr lang="en-US" altLang="en-US" sz="2800" dirty="0">
                <a:solidFill>
                  <a:srgbClr val="A58255"/>
                </a:solidFill>
                <a:latin typeface="Times New Roman" panose="02020603050405020304" pitchFamily="18" charset="0"/>
                <a:cs typeface="Times New Roman" panose="02020603050405020304" pitchFamily="18" charset="0"/>
              </a:rPr>
              <a:t> 	(</a:t>
            </a:r>
            <a:r>
              <a:rPr lang="en-US" altLang="en-US" sz="2800" dirty="0" err="1">
                <a:solidFill>
                  <a:srgbClr val="A58255"/>
                </a:solidFill>
                <a:latin typeface="Times New Roman" panose="02020603050405020304" pitchFamily="18" charset="0"/>
                <a:cs typeface="Times New Roman" panose="02020603050405020304" pitchFamily="18" charset="0"/>
              </a:rPr>
              <a:t>i</a:t>
            </a:r>
            <a:r>
              <a:rPr lang="en-US" altLang="en-US" sz="2800" dirty="0">
                <a:solidFill>
                  <a:srgbClr val="A58255"/>
                </a:solidFill>
                <a:latin typeface="Times New Roman" panose="02020603050405020304" pitchFamily="18" charset="0"/>
                <a:cs typeface="Times New Roman" panose="02020603050405020304" pitchFamily="18" charset="0"/>
              </a:rPr>
              <a:t>) Difficulty in identifying the unique style of each singer,</a:t>
            </a:r>
            <a:br>
              <a:rPr lang="en-US" altLang="en-US" sz="2800" dirty="0">
                <a:solidFill>
                  <a:srgbClr val="A58255"/>
                </a:solidFill>
                <a:latin typeface="Times New Roman" panose="02020603050405020304" pitchFamily="18" charset="0"/>
                <a:cs typeface="Times New Roman" panose="02020603050405020304" pitchFamily="18" charset="0"/>
              </a:rPr>
            </a:br>
            <a:r>
              <a:rPr lang="en-US" altLang="en-US" sz="2800" dirty="0">
                <a:solidFill>
                  <a:srgbClr val="A58255"/>
                </a:solidFill>
                <a:latin typeface="Times New Roman" panose="02020603050405020304" pitchFamily="18" charset="0"/>
                <a:cs typeface="Times New Roman" panose="02020603050405020304" pitchFamily="18" charset="0"/>
              </a:rPr>
              <a:t> 	(ii) Difficulty in providing personalized music recommendations based on the listener's preferred singer styles.</a:t>
            </a:r>
          </a:p>
          <a:p>
            <a:pPr lvl="0" eaLnBrk="0" fontAlgn="base" hangingPunct="0">
              <a:spcBef>
                <a:spcPct val="0"/>
              </a:spcBef>
              <a:spcAft>
                <a:spcPct val="0"/>
              </a:spcAft>
              <a:buClrTx/>
              <a:buFontTx/>
              <a:buChar char="•"/>
            </a:pPr>
            <a:r>
              <a:rPr lang="en-US" altLang="en-US" sz="2800" dirty="0">
                <a:solidFill>
                  <a:srgbClr val="A58255"/>
                </a:solidFill>
                <a:latin typeface="Times New Roman" panose="02020603050405020304" pitchFamily="18" charset="0"/>
                <a:cs typeface="Times New Roman" panose="02020603050405020304" pitchFamily="18" charset="0"/>
              </a:rPr>
              <a:t>The challenge in personalizing music recommendations arises mainly due to the absence of detailed meta-information that categorizes singer-specific styles.</a:t>
            </a:r>
          </a:p>
          <a:p>
            <a:pPr lvl="0" eaLnBrk="0" fontAlgn="base" hangingPunct="0">
              <a:spcBef>
                <a:spcPct val="0"/>
              </a:spcBef>
              <a:spcAft>
                <a:spcPct val="0"/>
              </a:spcAft>
              <a:buClrTx/>
              <a:buFontTx/>
              <a:buChar char="•"/>
            </a:pPr>
            <a:r>
              <a:rPr lang="en-US" altLang="en-US" sz="2800" dirty="0">
                <a:solidFill>
                  <a:srgbClr val="A58255"/>
                </a:solidFill>
                <a:latin typeface="Times New Roman" panose="02020603050405020304" pitchFamily="18" charset="0"/>
                <a:cs typeface="Times New Roman" panose="02020603050405020304" pitchFamily="18" charset="0"/>
              </a:rPr>
              <a:t>As a result, the task of a personalized music recommendation system based on singer style has gained importance as it analyzes and extracts stylistic features for effective recommendations.</a:t>
            </a:r>
          </a:p>
        </p:txBody>
      </p:sp>
      <p:sp>
        <p:nvSpPr>
          <p:cNvPr id="2" name="Google Shape;10;p6">
            <a:extLst>
              <a:ext uri="{FF2B5EF4-FFF2-40B4-BE49-F238E27FC236}">
                <a16:creationId xmlns:a16="http://schemas.microsoft.com/office/drawing/2014/main" id="{21F50616-F2DA-D69E-3AC0-37C5DBB9EE16}"/>
              </a:ext>
            </a:extLst>
          </p:cNvPr>
          <p:cNvSpPr txBox="1"/>
          <p:nvPr/>
        </p:nvSpPr>
        <p:spPr>
          <a:xfrm>
            <a:off x="434411" y="634546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3315603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E945A-D0FA-D2F4-670B-53FF1FE5F2E6}"/>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743DD981-A1E7-F250-662E-9DA626E5425B}"/>
              </a:ext>
            </a:extLst>
          </p:cNvPr>
          <p:cNvSpPr txBox="1"/>
          <p:nvPr/>
        </p:nvSpPr>
        <p:spPr>
          <a:xfrm>
            <a:off x="639668" y="334514"/>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Requirement Analysis</a:t>
            </a:r>
            <a:endParaRPr sz="3200" b="1" dirty="0">
              <a:latin typeface="Times New Roman" panose="02020603050405020304" pitchFamily="18" charset="0"/>
              <a:ea typeface="Inter"/>
              <a:cs typeface="Times New Roman" panose="02020603050405020304" pitchFamily="18" charset="0"/>
              <a:sym typeface="Inter"/>
            </a:endParaRPr>
          </a:p>
        </p:txBody>
      </p:sp>
      <p:sp>
        <p:nvSpPr>
          <p:cNvPr id="5" name="Google Shape;46;p2">
            <a:extLst>
              <a:ext uri="{FF2B5EF4-FFF2-40B4-BE49-F238E27FC236}">
                <a16:creationId xmlns:a16="http://schemas.microsoft.com/office/drawing/2014/main" id="{F85F5015-8C1F-D345-F2AF-E86704261E65}"/>
              </a:ext>
            </a:extLst>
          </p:cNvPr>
          <p:cNvSpPr txBox="1"/>
          <p:nvPr/>
        </p:nvSpPr>
        <p:spPr>
          <a:xfrm>
            <a:off x="639668" y="995910"/>
            <a:ext cx="10912664" cy="4524275"/>
          </a:xfrm>
          <a:prstGeom prst="rect">
            <a:avLst/>
          </a:prstGeom>
          <a:noFill/>
          <a:ln>
            <a:noFill/>
          </a:ln>
        </p:spPr>
        <p:txBody>
          <a:bodyPr spcFirstLastPara="1" wrap="square" lIns="91425" tIns="45700" rIns="91425" bIns="45700" anchor="t" anchorCtr="0">
            <a:spAutoFit/>
          </a:bodyPr>
          <a:lstStyle/>
          <a:p>
            <a:r>
              <a:rPr lang="en-US" sz="2400" b="1" dirty="0">
                <a:solidFill>
                  <a:srgbClr val="A58255"/>
                </a:solidFill>
                <a:latin typeface="Times New Roman" panose="02020603050405020304" pitchFamily="18" charset="0"/>
                <a:cs typeface="Times New Roman" panose="02020603050405020304" pitchFamily="18" charset="0"/>
              </a:rPr>
              <a:t>Functional Requirements:</a:t>
            </a:r>
          </a:p>
          <a:p>
            <a:endParaRPr lang="en-US" sz="2400" b="1" dirty="0">
              <a:solidFill>
                <a:srgbClr val="A58255"/>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The system should collect user listening history and song metadata (e.g., genre, artist, album).</a:t>
            </a:r>
          </a:p>
          <a:p>
            <a:pPr marL="342900"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It should remove duplicate entries and clean the data for meaningful </a:t>
            </a:r>
            <a:r>
              <a:rPr lang="en-US" sz="2400" dirty="0" err="1">
                <a:solidFill>
                  <a:srgbClr val="A58255"/>
                </a:solidFill>
                <a:latin typeface="Times New Roman" panose="02020603050405020304" pitchFamily="18" charset="0"/>
                <a:cs typeface="Times New Roman" panose="02020603050405020304" pitchFamily="18" charset="0"/>
              </a:rPr>
              <a:t>insights.The</a:t>
            </a:r>
            <a:r>
              <a:rPr lang="en-US" sz="2400" dirty="0">
                <a:solidFill>
                  <a:srgbClr val="A58255"/>
                </a:solidFill>
                <a:latin typeface="Times New Roman" panose="02020603050405020304" pitchFamily="18" charset="0"/>
                <a:cs typeface="Times New Roman" panose="02020603050405020304" pitchFamily="18" charset="0"/>
              </a:rPr>
              <a:t> system must normalize and encode genre data to ensure model compatibility.</a:t>
            </a:r>
          </a:p>
          <a:p>
            <a:pPr marL="342900"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It should implement a recommendation engine using collaborative filtering or content-based filtering.</a:t>
            </a:r>
          </a:p>
          <a:p>
            <a:pPr marL="342900"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The system must use genre classification as the primary attribute for recommending songs.</a:t>
            </a:r>
          </a:p>
          <a:p>
            <a:pPr marL="342900" indent="-342900">
              <a:buFont typeface="Arial" panose="020B0604020202020204" pitchFamily="34" charset="0"/>
              <a:buChar char="•"/>
            </a:pPr>
            <a:r>
              <a:rPr lang="en-US" sz="2400" dirty="0">
                <a:solidFill>
                  <a:srgbClr val="A58255"/>
                </a:solidFill>
                <a:latin typeface="Times New Roman" panose="02020603050405020304" pitchFamily="18" charset="0"/>
                <a:cs typeface="Times New Roman" panose="02020603050405020304" pitchFamily="18" charset="0"/>
              </a:rPr>
              <a:t>It should apply machine learning models (e.g., KNN, Random Forest, Neural Networks) to enhance song recommendations.</a:t>
            </a:r>
            <a:endParaRPr lang="en-US" sz="2400" dirty="0">
              <a:solidFill>
                <a:srgbClr val="A58255"/>
              </a:solidFill>
              <a:latin typeface="Times New Roman" panose="02020603050405020304" pitchFamily="18" charset="0"/>
              <a:ea typeface="Inter"/>
              <a:cs typeface="Times New Roman" panose="02020603050405020304" pitchFamily="18" charset="0"/>
            </a:endParaRPr>
          </a:p>
        </p:txBody>
      </p:sp>
      <p:sp>
        <p:nvSpPr>
          <p:cNvPr id="2" name="Google Shape;10;p6">
            <a:extLst>
              <a:ext uri="{FF2B5EF4-FFF2-40B4-BE49-F238E27FC236}">
                <a16:creationId xmlns:a16="http://schemas.microsoft.com/office/drawing/2014/main" id="{329A54F9-A4E0-3354-65BB-145B6027B4BC}"/>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154120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F0D51-7E7A-7964-840A-A558CBCB0BEB}"/>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A3A2459D-624B-FBA5-0C90-15749D69694E}"/>
              </a:ext>
            </a:extLst>
          </p:cNvPr>
          <p:cNvSpPr txBox="1"/>
          <p:nvPr/>
        </p:nvSpPr>
        <p:spPr>
          <a:xfrm>
            <a:off x="651642" y="258530"/>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dirty="0">
                <a:solidFill>
                  <a:srgbClr val="007367"/>
                </a:solidFill>
                <a:latin typeface="Inter"/>
                <a:ea typeface="Inter"/>
                <a:cs typeface="Inter"/>
                <a:sym typeface="Inter"/>
              </a:rPr>
              <a:t>Requirement Analysis</a:t>
            </a:r>
            <a:endParaRPr sz="3200" dirty="0">
              <a:latin typeface="Inter"/>
              <a:ea typeface="Inter"/>
              <a:cs typeface="Inter"/>
              <a:sym typeface="Inter"/>
            </a:endParaRPr>
          </a:p>
        </p:txBody>
      </p:sp>
      <p:sp>
        <p:nvSpPr>
          <p:cNvPr id="5" name="Google Shape;46;p2">
            <a:extLst>
              <a:ext uri="{FF2B5EF4-FFF2-40B4-BE49-F238E27FC236}">
                <a16:creationId xmlns:a16="http://schemas.microsoft.com/office/drawing/2014/main" id="{1A6BC4C2-E761-1837-9CFB-9A58A798EC68}"/>
              </a:ext>
            </a:extLst>
          </p:cNvPr>
          <p:cNvSpPr txBox="1"/>
          <p:nvPr/>
        </p:nvSpPr>
        <p:spPr>
          <a:xfrm>
            <a:off x="639668" y="782533"/>
            <a:ext cx="10912664" cy="5262939"/>
          </a:xfrm>
          <a:prstGeom prst="rect">
            <a:avLst/>
          </a:prstGeom>
          <a:noFill/>
          <a:ln>
            <a:noFill/>
          </a:ln>
        </p:spPr>
        <p:txBody>
          <a:bodyPr spcFirstLastPara="1" wrap="square" lIns="91425" tIns="45700" rIns="91425" bIns="45700" anchor="t" anchorCtr="0">
            <a:spAutoFit/>
          </a:bodyPr>
          <a:lstStyle/>
          <a:p>
            <a:r>
              <a:rPr lang="en-US" sz="2400" b="1" dirty="0">
                <a:solidFill>
                  <a:srgbClr val="A58255"/>
                </a:solidFill>
                <a:latin typeface="Times New Roman" panose="02020603050405020304" pitchFamily="18" charset="0"/>
                <a:cs typeface="Times New Roman" panose="02020603050405020304" pitchFamily="18" charset="0"/>
              </a:rPr>
              <a:t>Non-Functional Requirements:</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Performance</a:t>
            </a:r>
            <a:r>
              <a:rPr lang="en-US" sz="2400" dirty="0">
                <a:solidFill>
                  <a:srgbClr val="A58255"/>
                </a:solidFill>
                <a:latin typeface="Times New Roman" panose="02020603050405020304" pitchFamily="18" charset="0"/>
                <a:cs typeface="Times New Roman" panose="02020603050405020304" pitchFamily="18" charset="0"/>
              </a:rPr>
              <a:t> – The system should provide real-time or near real-time song recommendations with minimal latency.</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Scalability</a:t>
            </a:r>
            <a:r>
              <a:rPr lang="en-US" sz="2400" dirty="0">
                <a:solidFill>
                  <a:srgbClr val="A58255"/>
                </a:solidFill>
                <a:latin typeface="Times New Roman" panose="02020603050405020304" pitchFamily="18" charset="0"/>
                <a:cs typeface="Times New Roman" panose="02020603050405020304" pitchFamily="18" charset="0"/>
              </a:rPr>
              <a:t> – The recommendation engine should support a growing number of users and increasing song data.</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Accuracy</a:t>
            </a:r>
            <a:r>
              <a:rPr lang="en-US" sz="2400" dirty="0">
                <a:solidFill>
                  <a:srgbClr val="A58255"/>
                </a:solidFill>
                <a:latin typeface="Times New Roman" panose="02020603050405020304" pitchFamily="18" charset="0"/>
                <a:cs typeface="Times New Roman" panose="02020603050405020304" pitchFamily="18" charset="0"/>
              </a:rPr>
              <a:t> – The system should ensure high accuracy in genre classification and recommendations.</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Data Integrity </a:t>
            </a:r>
            <a:r>
              <a:rPr lang="en-US" sz="2400" dirty="0">
                <a:solidFill>
                  <a:srgbClr val="A58255"/>
                </a:solidFill>
                <a:latin typeface="Times New Roman" panose="02020603050405020304" pitchFamily="18" charset="0"/>
                <a:cs typeface="Times New Roman" panose="02020603050405020304" pitchFamily="18" charset="0"/>
              </a:rPr>
              <a:t>– The system must maintain clean, duplicate-free, and normalized data.</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Usability</a:t>
            </a:r>
            <a:r>
              <a:rPr lang="en-US" sz="2400" dirty="0">
                <a:solidFill>
                  <a:srgbClr val="A58255"/>
                </a:solidFill>
                <a:latin typeface="Times New Roman" panose="02020603050405020304" pitchFamily="18" charset="0"/>
                <a:cs typeface="Times New Roman" panose="02020603050405020304" pitchFamily="18" charset="0"/>
              </a:rPr>
              <a:t> – The recommendation system should provide an intuitive and user-friendly interface.</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Security</a:t>
            </a:r>
            <a:r>
              <a:rPr lang="en-US" sz="2400" dirty="0">
                <a:solidFill>
                  <a:srgbClr val="A58255"/>
                </a:solidFill>
                <a:latin typeface="Times New Roman" panose="02020603050405020304" pitchFamily="18" charset="0"/>
                <a:cs typeface="Times New Roman" panose="02020603050405020304" pitchFamily="18" charset="0"/>
              </a:rPr>
              <a:t> – User listening history and metadata must be securely stored and accessed.</a:t>
            </a:r>
          </a:p>
          <a:p>
            <a:pPr marL="342900" indent="-342900">
              <a:buFont typeface="Arial" panose="020B0604020202020204" pitchFamily="34" charset="0"/>
              <a:buChar char="•"/>
            </a:pPr>
            <a:r>
              <a:rPr lang="en-US" sz="2400" b="1" dirty="0">
                <a:solidFill>
                  <a:srgbClr val="A58255"/>
                </a:solidFill>
                <a:latin typeface="Times New Roman" panose="02020603050405020304" pitchFamily="18" charset="0"/>
                <a:cs typeface="Times New Roman" panose="02020603050405020304" pitchFamily="18" charset="0"/>
              </a:rPr>
              <a:t>Maintainability</a:t>
            </a:r>
            <a:r>
              <a:rPr lang="en-US" sz="2400" dirty="0">
                <a:solidFill>
                  <a:srgbClr val="A58255"/>
                </a:solidFill>
                <a:latin typeface="Times New Roman" panose="02020603050405020304" pitchFamily="18" charset="0"/>
                <a:cs typeface="Times New Roman" panose="02020603050405020304" pitchFamily="18" charset="0"/>
              </a:rPr>
              <a:t> – The system should allow easy updates to improve models and incorporate new data.</a:t>
            </a:r>
            <a:endParaRPr lang="en-US" sz="2400" dirty="0">
              <a:solidFill>
                <a:srgbClr val="A58255"/>
              </a:solidFill>
              <a:latin typeface="Times New Roman" panose="02020603050405020304" pitchFamily="18" charset="0"/>
              <a:ea typeface="Inter"/>
              <a:cs typeface="Times New Roman" panose="02020603050405020304" pitchFamily="18" charset="0"/>
            </a:endParaRPr>
          </a:p>
        </p:txBody>
      </p:sp>
      <p:sp>
        <p:nvSpPr>
          <p:cNvPr id="2" name="Google Shape;10;p6">
            <a:extLst>
              <a:ext uri="{FF2B5EF4-FFF2-40B4-BE49-F238E27FC236}">
                <a16:creationId xmlns:a16="http://schemas.microsoft.com/office/drawing/2014/main" id="{33283770-66EB-C999-DFBA-FAADAFC26390}"/>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spTree>
    <p:extLst>
      <p:ext uri="{BB962C8B-B14F-4D97-AF65-F5344CB8AC3E}">
        <p14:creationId xmlns:p14="http://schemas.microsoft.com/office/powerpoint/2010/main" val="3449421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95D75-3352-3164-1562-0498B12C2A3C}"/>
            </a:ext>
          </a:extLst>
        </p:cNvPr>
        <p:cNvGrpSpPr/>
        <p:nvPr/>
      </p:nvGrpSpPr>
      <p:grpSpPr>
        <a:xfrm>
          <a:off x="0" y="0"/>
          <a:ext cx="0" cy="0"/>
          <a:chOff x="0" y="0"/>
          <a:chExt cx="0" cy="0"/>
        </a:xfrm>
      </p:grpSpPr>
      <p:sp>
        <p:nvSpPr>
          <p:cNvPr id="4" name="Google Shape;45;p2">
            <a:extLst>
              <a:ext uri="{FF2B5EF4-FFF2-40B4-BE49-F238E27FC236}">
                <a16:creationId xmlns:a16="http://schemas.microsoft.com/office/drawing/2014/main" id="{F500097F-B9F0-994F-7923-F1D1F7A9C67F}"/>
              </a:ext>
            </a:extLst>
          </p:cNvPr>
          <p:cNvSpPr txBox="1"/>
          <p:nvPr/>
        </p:nvSpPr>
        <p:spPr>
          <a:xfrm>
            <a:off x="639668" y="334514"/>
            <a:ext cx="4789800"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200" b="1" dirty="0">
                <a:solidFill>
                  <a:srgbClr val="007367"/>
                </a:solidFill>
                <a:latin typeface="Times New Roman" panose="02020603050405020304" pitchFamily="18" charset="0"/>
                <a:ea typeface="Inter"/>
                <a:cs typeface="Times New Roman" panose="02020603050405020304" pitchFamily="18" charset="0"/>
                <a:sym typeface="Inter"/>
              </a:rPr>
              <a:t>Design Analysis</a:t>
            </a:r>
            <a:endParaRPr sz="3200" b="1" dirty="0">
              <a:latin typeface="Times New Roman" panose="02020603050405020304" pitchFamily="18" charset="0"/>
              <a:ea typeface="Inter"/>
              <a:cs typeface="Times New Roman" panose="02020603050405020304" pitchFamily="18" charset="0"/>
              <a:sym typeface="Inter"/>
            </a:endParaRPr>
          </a:p>
        </p:txBody>
      </p:sp>
      <p:sp>
        <p:nvSpPr>
          <p:cNvPr id="5" name="Google Shape;46;p2">
            <a:extLst>
              <a:ext uri="{FF2B5EF4-FFF2-40B4-BE49-F238E27FC236}">
                <a16:creationId xmlns:a16="http://schemas.microsoft.com/office/drawing/2014/main" id="{B504FF36-2DE4-9ABD-1F02-3BB9DA581C2E}"/>
              </a:ext>
            </a:extLst>
          </p:cNvPr>
          <p:cNvSpPr txBox="1"/>
          <p:nvPr/>
        </p:nvSpPr>
        <p:spPr>
          <a:xfrm>
            <a:off x="639668" y="995910"/>
            <a:ext cx="10912664" cy="2677616"/>
          </a:xfrm>
          <a:prstGeom prst="rect">
            <a:avLst/>
          </a:prstGeom>
          <a:noFill/>
          <a:ln>
            <a:noFill/>
          </a:ln>
        </p:spPr>
        <p:txBody>
          <a:bodyPr spcFirstLastPara="1" wrap="square" lIns="91425" tIns="45700" rIns="91425" bIns="45700" anchor="t" anchorCtr="0">
            <a:spAutoFit/>
          </a:bodyPr>
          <a:lstStyle/>
          <a:p>
            <a:pPr marL="811213" indent="-811213">
              <a:buAutoNum type="arabicPeriod"/>
            </a:pPr>
            <a:endParaRPr lang="en-US" sz="2400" dirty="0">
              <a:solidFill>
                <a:srgbClr val="A58255"/>
              </a:solidFill>
              <a:latin typeface="Times New Roman" panose="02020603050405020304" pitchFamily="18" charset="0"/>
              <a:cs typeface="Times New Roman" panose="02020603050405020304" pitchFamily="18" charset="0"/>
            </a:endParaRPr>
          </a:p>
          <a:p>
            <a:pPr>
              <a:buNone/>
            </a:pPr>
            <a:r>
              <a:rPr lang="en-US" sz="2400" dirty="0">
                <a:solidFill>
                  <a:srgbClr val="A58255"/>
                </a:solidFill>
                <a:latin typeface="Times New Roman" panose="02020603050405020304" pitchFamily="18" charset="0"/>
                <a:cs typeface="Times New Roman" panose="02020603050405020304" pitchFamily="18" charset="0"/>
              </a:rPr>
              <a:t>For this project, we have chosen to implement Reinforcement Learning (RL) as our primary approach for building a music recommendation system. Traditional recommendation models, such as collaborative filtering and content-based filtering, often struggle with dynamic user preferences and the cold start problem. Reinforcement Learning overcomes these limitations by continuously learning from user interactions and refining recommendations in real time.</a:t>
            </a:r>
            <a:endParaRPr lang="en-US" sz="2400" dirty="0">
              <a:solidFill>
                <a:srgbClr val="A58255"/>
              </a:solidFill>
              <a:latin typeface="Times New Roman" panose="02020603050405020304" pitchFamily="18" charset="0"/>
              <a:ea typeface="Inter"/>
              <a:cs typeface="Times New Roman" panose="02020603050405020304" pitchFamily="18" charset="0"/>
            </a:endParaRPr>
          </a:p>
        </p:txBody>
      </p:sp>
      <p:sp>
        <p:nvSpPr>
          <p:cNvPr id="2" name="Google Shape;10;p6">
            <a:extLst>
              <a:ext uri="{FF2B5EF4-FFF2-40B4-BE49-F238E27FC236}">
                <a16:creationId xmlns:a16="http://schemas.microsoft.com/office/drawing/2014/main" id="{19AA7503-A14C-CAD3-E005-DA4FAEB51164}"/>
              </a:ext>
            </a:extLst>
          </p:cNvPr>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dirty="0">
                <a:solidFill>
                  <a:srgbClr val="7F7F7F"/>
                </a:solidFill>
                <a:latin typeface="Inter" panose="020B0604020202020204" charset="0"/>
                <a:ea typeface="Inter" panose="020B0604020202020204" charset="0"/>
                <a:cs typeface="Open Sans"/>
                <a:sym typeface="Open Sans"/>
              </a:rPr>
              <a:t>CSE, GST, Visakhapatnam</a:t>
            </a:r>
          </a:p>
        </p:txBody>
      </p:sp>
      <p:pic>
        <p:nvPicPr>
          <p:cNvPr id="1026" name="Picture 2" descr="Reinforcement Learning Algorithms and Applications - TechVidvan">
            <a:extLst>
              <a:ext uri="{FF2B5EF4-FFF2-40B4-BE49-F238E27FC236}">
                <a16:creationId xmlns:a16="http://schemas.microsoft.com/office/drawing/2014/main" id="{016D2D19-827C-8996-324A-9ED11BB126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1858" y="3673526"/>
            <a:ext cx="5377249" cy="281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744482"/>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TotalTime>
  <Words>2613</Words>
  <Application>Microsoft Office PowerPoint</Application>
  <PresentationFormat>Widescreen</PresentationFormat>
  <Paragraphs>304</Paragraphs>
  <Slides>33</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Aptos</vt:lpstr>
      <vt:lpstr>Plus Jakarta Sans</vt:lpstr>
      <vt:lpstr>Open Sans</vt:lpstr>
      <vt:lpstr>Times New Roman</vt:lpstr>
      <vt:lpstr>Arial</vt:lpstr>
      <vt:lpstr>Inter</vt:lpstr>
      <vt:lpstr>Play</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dasari sai srikanth</cp:lastModifiedBy>
  <cp:revision>13</cp:revision>
  <dcterms:created xsi:type="dcterms:W3CDTF">2022-05-23T07:15:42Z</dcterms:created>
  <dcterms:modified xsi:type="dcterms:W3CDTF">2025-03-26T12:51:01Z</dcterms:modified>
</cp:coreProperties>
</file>