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2" r:id="rId9"/>
    <p:sldId id="271" r:id="rId10"/>
    <p:sldId id="263" r:id="rId11"/>
    <p:sldId id="268" r:id="rId12"/>
    <p:sldId id="264" r:id="rId13"/>
    <p:sldId id="265" r:id="rId14"/>
    <p:sldId id="266" r:id="rId15"/>
    <p:sldId id="267" r:id="rId16"/>
    <p:sldId id="274" r:id="rId17"/>
    <p:sldId id="272" r:id="rId18"/>
    <p:sldId id="270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09127-7093-490F-9D99-71DE75AB59E8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9B709-A755-441D-A8F6-F0549308A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B709-A755-441D-A8F6-F0549308AB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B709-A755-441D-A8F6-F0549308AB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B709-A755-441D-A8F6-F0549308A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B709-A755-441D-A8F6-F0549308A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7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9B709-A755-441D-A8F6-F0549308AB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6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8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9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62FC-FFDA-4326-911B-AF9F275CB969}" type="datetimeFigureOut">
              <a:rPr lang="en-US" smtClean="0"/>
              <a:t>20-Nov-17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2AC8-3F4E-47ED-BAAD-05C1D5DD1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eb scraping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6" y="1882749"/>
            <a:ext cx="7953375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23679" y="551681"/>
            <a:ext cx="904440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WEB SCRAPING IN PYTHON</a:t>
            </a:r>
            <a:endParaRPr lang="en-US" sz="6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51924" y="3484081"/>
            <a:ext cx="3373359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PRESENTED BY:</a:t>
            </a:r>
          </a:p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VARUN GOEL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VANSHIKA SAINI</a:t>
            </a:r>
          </a:p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VAIBHAV GARG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SHIVANGI AGARWAL</a:t>
            </a:r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648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5378" y="483443"/>
            <a:ext cx="540616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LIBRARIES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675" y="1406773"/>
            <a:ext cx="1196032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Requests: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We have used the get() function from the Requests module to request the server the 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content of the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parse the HTML document and extract the useful data we need for our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for the purpose of data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munging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preparation. In our project we have used a 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 </a:t>
            </a:r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which is a 2D data structure and is used to reshape the data in the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form of a table. This makes the data readable.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it to plot the data in form of graphs and conclude our analysis.</a:t>
            </a:r>
          </a:p>
          <a:p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9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8147" y="2658265"/>
            <a:ext cx="831131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PROJECT SNAPSHOTS</a:t>
            </a:r>
          </a:p>
        </p:txBody>
      </p:sp>
    </p:spTree>
    <p:extLst>
      <p:ext uri="{BB962C8B-B14F-4D97-AF65-F5344CB8AC3E}">
        <p14:creationId xmlns:p14="http://schemas.microsoft.com/office/powerpoint/2010/main" val="12026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60" y="110579"/>
            <a:ext cx="5934075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845799" y="6511379"/>
            <a:ext cx="10936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4"/>
                </a:solidFill>
              </a:rPr>
              <a:t>IMAGE </a:t>
            </a:r>
            <a:r>
              <a:rPr lang="en-US" b="1" dirty="0">
                <a:ln/>
                <a:solidFill>
                  <a:schemeClr val="accent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536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11" y="111002"/>
            <a:ext cx="59436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34808" y="6457890"/>
            <a:ext cx="1106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4"/>
                </a:solidFill>
                <a:effectLst/>
              </a:rPr>
              <a:t>IMAGE 2</a:t>
            </a:r>
          </a:p>
        </p:txBody>
      </p:sp>
    </p:spTree>
    <p:extLst>
      <p:ext uri="{BB962C8B-B14F-4D97-AF65-F5344CB8AC3E}">
        <p14:creationId xmlns:p14="http://schemas.microsoft.com/office/powerpoint/2010/main" val="334650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20" y="102724"/>
            <a:ext cx="59436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46163" y="6519446"/>
            <a:ext cx="108080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4"/>
                </a:solidFill>
                <a:effectLst/>
              </a:rPr>
              <a:t>IMAGE </a:t>
            </a:r>
            <a:r>
              <a:rPr lang="en-US" sz="1600" b="1" cap="none" spc="0" dirty="0">
                <a:ln/>
                <a:solidFill>
                  <a:schemeClr val="accent4"/>
                </a:solidFill>
                <a:effectLst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923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04" y="131298"/>
            <a:ext cx="59436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5148875" y="6457890"/>
            <a:ext cx="11064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>
                <a:ln/>
                <a:solidFill>
                  <a:schemeClr val="accent4"/>
                </a:solidFill>
                <a:effectLst/>
              </a:rPr>
              <a:t>IMAGE 4</a:t>
            </a:r>
          </a:p>
        </p:txBody>
      </p:sp>
    </p:spTree>
    <p:extLst>
      <p:ext uri="{BB962C8B-B14F-4D97-AF65-F5344CB8AC3E}">
        <p14:creationId xmlns:p14="http://schemas.microsoft.com/office/powerpoint/2010/main" val="100504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33" y="849573"/>
            <a:ext cx="7983940" cy="515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6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5" y="1370698"/>
            <a:ext cx="3711121" cy="37608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36" y="1370698"/>
            <a:ext cx="3242761" cy="3760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97" y="1370697"/>
            <a:ext cx="3553321" cy="376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89784" y="299932"/>
            <a:ext cx="406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CONCLUSION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7" y="1603717"/>
            <a:ext cx="1209010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IMDB histogram, we can see that most ratings are between 6 and 8.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movies with a rating greater than 8, and even fewer with a rating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than 4. This indicates that both very good movies and very bad movies are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rarer.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</a:t>
            </a:r>
            <a:r>
              <a:rPr lang="en-US" sz="2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ratings resembles a normal distribution - most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are average, peaking at the value of approximately 50. According to this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distribution, there are indeed fewer very good and very bad movies, but not that </a:t>
            </a:r>
          </a:p>
          <a:p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as the IMDB ratings indicate.</a:t>
            </a:r>
          </a:p>
          <a:p>
            <a:endParaRPr 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7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8466" y="538033"/>
            <a:ext cx="4498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89966" y="2456593"/>
            <a:ext cx="2040337" cy="30434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01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Century Schoolbook" panose="02040604050505020304" pitchFamily="18" charset="0"/>
              </a:rPr>
              <a:t>Bigger RAM = Bigger Data Extraction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47312" y="2456593"/>
            <a:ext cx="1937983" cy="30434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02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Century Schoolbook" panose="02040604050505020304" pitchFamily="18" charset="0"/>
              </a:rPr>
              <a:t>Better Aggregation Methods= Flourishment of scraping tools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02304" y="2456593"/>
            <a:ext cx="1835064" cy="30434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03</a:t>
            </a:r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Century Schoolbook" panose="02040604050505020304" pitchFamily="18" charset="0"/>
              </a:rPr>
              <a:t>Less complicated processes= Effective and Consistent Scraping</a:t>
            </a:r>
          </a:p>
        </p:txBody>
      </p:sp>
    </p:spTree>
    <p:extLst>
      <p:ext uri="{BB962C8B-B14F-4D97-AF65-F5344CB8AC3E}">
        <p14:creationId xmlns:p14="http://schemas.microsoft.com/office/powerpoint/2010/main" val="99119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603" y="456147"/>
            <a:ext cx="315971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AGENDA: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630" y="1624082"/>
            <a:ext cx="6104300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IS WEB SCRAPING?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WHY DO WE SCRAPE?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HOW DO WE DO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DESIGN DIAGRAM/FLOWCHART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LIBRARIES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PROJECT 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FUTURE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4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3534" y="497091"/>
            <a:ext cx="838960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accent4"/>
                </a:solidFill>
                <a:effectLst/>
              </a:rPr>
              <a:t>WHAT IS WEB SCRAPING?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72251" y="3848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3551" y="1702192"/>
            <a:ext cx="932793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Software technique of extracting </a:t>
            </a:r>
          </a:p>
          <a:p>
            <a:r>
              <a:rPr lang="en-US" sz="4000" dirty="0">
                <a:solidFill>
                  <a:schemeClr val="bg1"/>
                </a:solidFill>
              </a:rPr>
              <a:t>information from websites.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Done with software that simulates human </a:t>
            </a:r>
          </a:p>
          <a:p>
            <a:r>
              <a:rPr lang="en-US" sz="4000" dirty="0">
                <a:solidFill>
                  <a:schemeClr val="bg1"/>
                </a:solidFill>
              </a:rPr>
              <a:t>Web surfing to collect specified bits of </a:t>
            </a:r>
          </a:p>
          <a:p>
            <a:r>
              <a:rPr lang="en-US" sz="4000" dirty="0">
                <a:solidFill>
                  <a:schemeClr val="bg1"/>
                </a:solidFill>
              </a:rPr>
              <a:t>information from different websites. </a:t>
            </a:r>
          </a:p>
        </p:txBody>
      </p:sp>
    </p:spTree>
    <p:extLst>
      <p:ext uri="{BB962C8B-B14F-4D97-AF65-F5344CB8AC3E}">
        <p14:creationId xmlns:p14="http://schemas.microsoft.com/office/powerpoint/2010/main" val="11530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414" y="786843"/>
            <a:ext cx="71801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WHY DO WE SCRAPE?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1348" y="2433711"/>
            <a:ext cx="99396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Useful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Interfacing with a 3</a:t>
            </a:r>
            <a:r>
              <a:rPr lang="en-US" sz="4000" baseline="30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rd</a:t>
            </a: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party with no API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Anonymous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Websites are more important than APIs</a:t>
            </a:r>
          </a:p>
        </p:txBody>
      </p:sp>
    </p:spTree>
    <p:extLst>
      <p:ext uri="{BB962C8B-B14F-4D97-AF65-F5344CB8AC3E}">
        <p14:creationId xmlns:p14="http://schemas.microsoft.com/office/powerpoint/2010/main" val="34524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65836" y="428852"/>
            <a:ext cx="41779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TOOLS 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USED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1320" y="1834840"/>
            <a:ext cx="4697120" cy="475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PREREQUISITES:</a:t>
            </a:r>
          </a:p>
          <a:p>
            <a:r>
              <a:rPr lang="en-US" sz="3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Basic knowledge </a:t>
            </a:r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of: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HTML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CSS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JavaScript</a:t>
            </a:r>
          </a:p>
          <a:p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1552" y="1965278"/>
            <a:ext cx="4380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IDE USED:</a:t>
            </a:r>
          </a:p>
          <a:p>
            <a:r>
              <a:rPr lang="en-US" sz="40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Jupyter</a:t>
            </a:r>
            <a:endParaRPr lang="en-US" sz="4000" b="1" dirty="0">
              <a:solidFill>
                <a:schemeClr val="accent4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4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8706" y="456147"/>
            <a:ext cx="660655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HOW DO WE DO IT?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3276" y="2101755"/>
            <a:ext cx="113264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FETCHING 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PARSING (USING BEAUTIFULSOUP)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EXPORTING DATA</a:t>
            </a:r>
          </a:p>
        </p:txBody>
      </p:sp>
    </p:spTree>
    <p:extLst>
      <p:ext uri="{BB962C8B-B14F-4D97-AF65-F5344CB8AC3E}">
        <p14:creationId xmlns:p14="http://schemas.microsoft.com/office/powerpoint/2010/main" val="6163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7249" y="575827"/>
            <a:ext cx="100880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SCRAPING IMDB WEBSITE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0280" y="2715065"/>
            <a:ext cx="10888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We will scrape IMDB website to analyze the distributions 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of IMDB and Metacritic movie ratings and then store the 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scraped data in a CSV file.</a:t>
            </a:r>
          </a:p>
        </p:txBody>
      </p:sp>
    </p:spTree>
    <p:extLst>
      <p:ext uri="{BB962C8B-B14F-4D97-AF65-F5344CB8AC3E}">
        <p14:creationId xmlns:p14="http://schemas.microsoft.com/office/powerpoint/2010/main" val="38384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4731" y="2530606"/>
            <a:ext cx="867500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8800" b="1" cap="none" spc="0" dirty="0">
                <a:ln/>
                <a:solidFill>
                  <a:schemeClr val="accent4"/>
                </a:solidFill>
                <a:effectLst/>
              </a:rPr>
              <a:t>DESIGN</a:t>
            </a:r>
            <a:r>
              <a:rPr lang="en-US" sz="80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  <a:r>
              <a:rPr lang="en-US" sz="8800" b="1" cap="none" spc="0" dirty="0">
                <a:ln/>
                <a:solidFill>
                  <a:schemeClr val="accent4"/>
                </a:solidFill>
                <a:effectLst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33367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74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88"/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3116214" y="1151865"/>
            <a:ext cx="3959836" cy="4554269"/>
            <a:chOff x="0" y="0"/>
            <a:chExt cx="4238625" cy="6772275"/>
          </a:xfrm>
        </p:grpSpPr>
        <p:sp>
          <p:nvSpPr>
            <p:cNvPr id="114" name="Rounded Rectangle 113"/>
            <p:cNvSpPr/>
            <p:nvPr/>
          </p:nvSpPr>
          <p:spPr>
            <a:xfrm>
              <a:off x="152400" y="0"/>
              <a:ext cx="1409700" cy="31432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5725" y="742950"/>
              <a:ext cx="1581150" cy="3619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Copy IMDB URL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1409700" y="2686050"/>
              <a:ext cx="866775" cy="1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838200" y="371475"/>
              <a:ext cx="0" cy="36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828675" y="1114425"/>
              <a:ext cx="0" cy="36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800100" y="1885950"/>
              <a:ext cx="0" cy="36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762000" y="4152900"/>
              <a:ext cx="0" cy="36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238125" y="1524000"/>
              <a:ext cx="1209675" cy="3905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 Request Data	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266950" y="2486025"/>
              <a:ext cx="1438275" cy="400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Break loop</a:t>
              </a:r>
            </a:p>
          </p:txBody>
        </p:sp>
        <p:sp>
          <p:nvSpPr>
            <p:cNvPr id="123" name="Diamond 122"/>
            <p:cNvSpPr/>
            <p:nvPr/>
          </p:nvSpPr>
          <p:spPr>
            <a:xfrm>
              <a:off x="85725" y="2219325"/>
              <a:ext cx="1438275" cy="904875"/>
            </a:xfrm>
            <a:prstGeom prst="diamon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Requests </a:t>
              </a:r>
              <a:r>
                <a:rPr lang="en-US" sz="11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Pg</a:t>
              </a: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&gt;72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>
              <a:off x="742950" y="5962650"/>
              <a:ext cx="0" cy="361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8575" y="6372225"/>
              <a:ext cx="1438275" cy="400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Analyze Data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38125" y="3762375"/>
              <a:ext cx="971550" cy="381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Data found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0" y="5514975"/>
              <a:ext cx="1438275" cy="4286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Scrape Info</a:t>
              </a: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V="1">
              <a:off x="1495425" y="6543675"/>
              <a:ext cx="866775" cy="19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2362200" y="6343650"/>
              <a:ext cx="1438275" cy="400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Plots graphs 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790950" y="6524625"/>
              <a:ext cx="447675" cy="4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 130"/>
            <p:cNvSpPr/>
            <p:nvPr/>
          </p:nvSpPr>
          <p:spPr>
            <a:xfrm>
              <a:off x="9525" y="4552950"/>
              <a:ext cx="1457325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Parsing data using BS</a:t>
              </a:r>
            </a:p>
          </p:txBody>
        </p:sp>
        <p:cxnSp>
          <p:nvCxnSpPr>
            <p:cNvPr id="132" name="Straight Arrow Connector 131"/>
            <p:cNvCxnSpPr/>
            <p:nvPr/>
          </p:nvCxnSpPr>
          <p:spPr>
            <a:xfrm>
              <a:off x="742950" y="5067300"/>
              <a:ext cx="9525" cy="466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771525" y="3152775"/>
              <a:ext cx="0" cy="619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4" name="Rounded Rectangle 133"/>
          <p:cNvSpPr/>
          <p:nvPr/>
        </p:nvSpPr>
        <p:spPr>
          <a:xfrm>
            <a:off x="8215312" y="6386513"/>
            <a:ext cx="771525" cy="3524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0208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226</Words>
  <Application>Microsoft Office PowerPoint</Application>
  <PresentationFormat>Widescreen</PresentationFormat>
  <Paragraphs>116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Rounded MT Bold</vt:lpstr>
      <vt:lpstr>Bodoni MT</vt:lpstr>
      <vt:lpstr>Book Antiqua</vt:lpstr>
      <vt:lpstr>Calibri</vt:lpstr>
      <vt:lpstr>Calibri Light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Shivangi</dc:creator>
  <cp:lastModifiedBy>varun goel</cp:lastModifiedBy>
  <cp:revision>32</cp:revision>
  <dcterms:created xsi:type="dcterms:W3CDTF">2017-10-31T04:41:48Z</dcterms:created>
  <dcterms:modified xsi:type="dcterms:W3CDTF">2017-11-20T07:10:50Z</dcterms:modified>
</cp:coreProperties>
</file>