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d10b15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d10b15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d10b15b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d10b15b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d10b15b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d10b15b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d10b15b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d10b15b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d1e294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d1e294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1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78972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130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3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8258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562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62970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84802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35531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11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7777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8152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21-Aug-18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New Product Sales Forecast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  - CLUSTER</a:t>
            </a:r>
            <a:r>
              <a:rPr lang="en-US" b="1" dirty="0" smtClean="0"/>
              <a:t>X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Asish Chakrapani 				Twinkle </a:t>
            </a:r>
            <a:r>
              <a:rPr lang="en-US" dirty="0" err="1" smtClean="0"/>
              <a:t>Jaswani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Varun </a:t>
            </a:r>
            <a:r>
              <a:rPr lang="en-US" dirty="0" err="1" smtClean="0"/>
              <a:t>goel</a:t>
            </a:r>
            <a:r>
              <a:rPr lang="en-US" dirty="0" smtClean="0"/>
              <a:t>					</a:t>
            </a:r>
            <a:r>
              <a:rPr lang="en-US" dirty="0" err="1" smtClean="0"/>
              <a:t>vedaanti</a:t>
            </a:r>
            <a:r>
              <a:rPr lang="en-US" dirty="0" smtClean="0"/>
              <a:t> </a:t>
            </a:r>
            <a:r>
              <a:rPr lang="en-US" dirty="0" err="1" smtClean="0"/>
              <a:t>Baliga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657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57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IMPROVE MARKETING FORECAST FOR NEWLY LAUNCHED PRODUCT.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WHY MARKETING FORECAST?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Potential of the new product.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Sales Planning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Demand Forecasting.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Higher ON TIME &amp; IN FULL Delivery.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Inventory Controls.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Price Stability.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9034" y="147144"/>
            <a:ext cx="43477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52247" y="147144"/>
            <a:ext cx="2469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Architecture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247" y="1083245"/>
            <a:ext cx="27642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Common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CPU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Potential calculated through Innovation factor</a:t>
            </a:r>
          </a:p>
        </p:txBody>
      </p:sp>
    </p:spTree>
    <p:extLst>
      <p:ext uri="{BB962C8B-B14F-4D97-AF65-F5344CB8AC3E}">
        <p14:creationId xmlns:p14="http://schemas.microsoft.com/office/powerpoint/2010/main" val="25260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660" y="0"/>
            <a:ext cx="68603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96800" y="2084375"/>
            <a:ext cx="8145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EFEFE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83660" cy="1765738"/>
          </a:xfrm>
        </p:spPr>
        <p:txBody>
          <a:bodyPr/>
          <a:lstStyle/>
          <a:p>
            <a:r>
              <a:rPr lang="en-US" dirty="0" smtClean="0"/>
              <a:t>Innovation Potential – An Overview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712" y="609600"/>
            <a:ext cx="5582654" cy="35457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7655"/>
            <a:ext cx="2400300" cy="1214338"/>
          </a:xfrm>
        </p:spPr>
        <p:txBody>
          <a:bodyPr/>
          <a:lstStyle/>
          <a:p>
            <a:r>
              <a:rPr lang="en-US" dirty="0"/>
              <a:t>Diffusion of Innovation (DOI)</a:t>
            </a:r>
            <a:br>
              <a:rPr lang="en-US" dirty="0"/>
            </a:b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982" y="1490367"/>
            <a:ext cx="2400300" cy="3386433"/>
          </a:xfrm>
        </p:spPr>
        <p:txBody>
          <a:bodyPr>
            <a:normAutofit/>
          </a:bodyPr>
          <a:lstStyle/>
          <a:p>
            <a:r>
              <a:rPr lang="en-US" sz="1400" dirty="0"/>
              <a:t>This model helps a business to understand how a buyer adopts and engages with new products or technologies over time. </a:t>
            </a:r>
            <a:endParaRPr lang="en-US" sz="1400" dirty="0" smtClean="0"/>
          </a:p>
          <a:p>
            <a:r>
              <a:rPr lang="en-US" sz="1400" dirty="0" smtClean="0"/>
              <a:t>Companies </a:t>
            </a:r>
            <a:r>
              <a:rPr lang="en-US" sz="1400" dirty="0"/>
              <a:t>will use it when launching a new product or service, adapting it or introducing an existing product into a new market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Particularly useful when launching new products.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1" y="1471447"/>
            <a:ext cx="3656222" cy="320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55" y="1471447"/>
            <a:ext cx="4013574" cy="32078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Results: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Development and Integration</a:t>
            </a:r>
            <a:endParaRPr lang="en-US"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294967295"/>
          </p:nvPr>
        </p:nvSpPr>
        <p:spPr>
          <a:xfrm>
            <a:off x="5856288" y="1760538"/>
            <a:ext cx="3287712" cy="1798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Developed a Web Application.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Flask </a:t>
            </a:r>
            <a:r>
              <a:rPr lang="en" dirty="0"/>
              <a:t>is a </a:t>
            </a:r>
            <a:r>
              <a:rPr lang="en" dirty="0" smtClean="0"/>
              <a:t>microframework.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Creates a virtual </a:t>
            </a:r>
            <a:r>
              <a:rPr lang="en" dirty="0" smtClean="0"/>
              <a:t>environment.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 integration </a:t>
            </a:r>
            <a:r>
              <a:rPr lang="en" dirty="0" smtClean="0"/>
              <a:t>facilities.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5771"/>
            <a:ext cx="5094514" cy="253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110</Words>
  <Application>Microsoft Office PowerPoint</Application>
  <PresentationFormat>On-screen Show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New Product Sales Forecast</vt:lpstr>
      <vt:lpstr>Problem Statement</vt:lpstr>
      <vt:lpstr>PowerPoint Presentation</vt:lpstr>
      <vt:lpstr>Innovation Potential – An Overview</vt:lpstr>
      <vt:lpstr>Diffusion of Innovation (DOI) Model.</vt:lpstr>
      <vt:lpstr>Comparison of Results:</vt:lpstr>
      <vt:lpstr>UI Development and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 Sales Forecast</dc:title>
  <cp:lastModifiedBy>Asish Chakrapani</cp:lastModifiedBy>
  <cp:revision>5</cp:revision>
  <dcterms:modified xsi:type="dcterms:W3CDTF">2018-08-21T02:21:47Z</dcterms:modified>
</cp:coreProperties>
</file>