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E4D6C-76E3-4E28-AC4F-982B9A793BF0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F373-E7B5-4C90-91AA-48ED96E5A764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7324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64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69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037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93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10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6e7a2804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a6e7a2804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22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4DED-8285-894F-8F21-D75D1ED2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C629F-CF4D-E50F-DC3B-2BB1AC6B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7C9B-8A90-F2DF-8713-147DB27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3F099-0E08-31B8-C3D0-AA80FEF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0E16-E315-5E27-608C-B4F6FB1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829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CD8C-0F1C-245B-A923-4E2B360F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D268-9185-6F89-79B8-75EA72725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0AF7-1F9F-9A12-38E4-A6BBFD5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FC6D-F133-7965-4E1A-09DFD75A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26F6-F0A9-81FC-52F5-7BE3FD5A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885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3EB25-5B4C-F191-4E75-3F2EF9B11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551CF-D8D0-58A0-C084-FDE647552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42B2-D5F6-2157-0E1B-AD52B052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1B6F-4F88-977A-B171-54745CF2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1CBB-46B0-8D1E-A858-3DEA198C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667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891E-246B-78A3-45EC-DD686511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B6D0-63EF-EA9A-7E41-241E18FC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AA1E1-4DF1-EF63-7FD6-7E0FD155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1D252-784A-CB15-D0DB-BCA03034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F8AA-D230-406B-DF43-B0F02AA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171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C013-7693-CF55-65D1-659028D0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9040-0A22-C760-55F7-CC99EBED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9289-49B3-7B93-4851-DC97B1C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BD73-B767-A102-5DE3-34943644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4D4-19B4-5EC4-8B5A-3BB06CE2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4636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B5F9-8515-737F-6476-656B9E7A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AA7-4780-A8E5-1704-12937FF4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3BF8-D2AC-B3FA-C359-B9CA1FC1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F0AC-D129-018E-26AF-94E32B94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91617-D03A-B2B1-6EBC-FB4760A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B618A-B1B0-8812-9F20-BB8B302C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775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59FE-76CA-86A9-A9F7-969D331E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7A10-D8D0-3F0A-CFF5-D24ABAC8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0EA9-F18F-0793-B3D1-456D2EEF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85914-A26D-742A-DAA1-0BA51AD3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D9A0C-7311-65E7-4E72-3D85ABDC7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51BC6-D04C-58EA-6E0E-3575DC9C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17BFA-33F1-7B8F-1CB0-D36FB9BF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37605-3AFF-EB6F-DA85-DF4DBD74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090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52C-4823-8BE6-B545-BD9E5E6D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5B98-A315-31B3-7CCB-B7F3350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91A7-F386-C02E-9726-0B1F0FF4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F0804-C3FC-EFC7-9E7E-B84A7336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968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BFF6F-41FF-176C-B42A-68745D6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8B86F-2C1C-1057-BFC7-48D4EE8E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184CF-C46B-0480-3513-F24679E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6884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64A4-1CD2-3AC5-F107-B4A5A7C7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05CC-1DC5-0A37-61B5-B57A466C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FD15-96A8-31D5-88DA-17FDF9CC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6FA4-B7A5-B75A-DDF7-F1C8EFC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3C7C0-60E8-A3A7-81DE-7A780F9F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CD7B-CC7E-C6C1-E644-902D4F7C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8571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B4E6-5739-DC94-D483-2555D0B9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85E1E-760E-DF4E-9A88-24A24D270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182E4-7199-1EF3-3A64-6F282D703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E794-2430-DEC9-DF58-742FEFA7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A155E-E49A-D441-E75E-F35F9DA4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8AFAC-B1B9-3F34-5746-442195DB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1055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F892F-9C6F-5D09-4390-47FEB01A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F971-51DA-94B0-0AEB-E3D047F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27C1-4BD6-98BC-EC5B-71970C1EC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3171-725A-44B7-AF62-5B01CD2DA598}" type="datetimeFigureOut">
              <a:rPr lang="en-001" smtClean="0"/>
              <a:t>26/04/2024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84F1-9D99-7AEE-1DF4-19DF08DC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43F7-6DCF-8E56-7C27-52CCF4EE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F16A7-3834-4EAD-BE90-353C963BFCF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3724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5E9884-2F16-587F-143C-3F24DAA8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"/>
          <a:stretch/>
        </p:blipFill>
        <p:spPr>
          <a:xfrm>
            <a:off x="872065" y="800364"/>
            <a:ext cx="10727267" cy="6034088"/>
          </a:xfrm>
          <a:prstGeom prst="rect">
            <a:avLst/>
          </a:prstGeom>
        </p:spPr>
      </p:pic>
      <p:sp>
        <p:nvSpPr>
          <p:cNvPr id="3" name="Google Shape;260;p37">
            <a:extLst>
              <a:ext uri="{FF2B5EF4-FFF2-40B4-BE49-F238E27FC236}">
                <a16:creationId xmlns:a16="http://schemas.microsoft.com/office/drawing/2014/main" id="{4408872F-483C-1793-D823-90F420F03E75}"/>
              </a:ext>
            </a:extLst>
          </p:cNvPr>
          <p:cNvSpPr/>
          <p:nvPr/>
        </p:nvSpPr>
        <p:spPr>
          <a:xfrm>
            <a:off x="0" y="0"/>
            <a:ext cx="43180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8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610F2-AEE4-A89E-A98B-7C31B401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82120"/>
            <a:ext cx="10337800" cy="5815013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138D2DC0-97CC-6096-DA44-45DB9B3675F3}"/>
              </a:ext>
            </a:extLst>
          </p:cNvPr>
          <p:cNvSpPr/>
          <p:nvPr/>
        </p:nvSpPr>
        <p:spPr>
          <a:xfrm>
            <a:off x="0" y="0"/>
            <a:ext cx="43815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1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565CB3-6522-A63F-E405-6E891069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872068"/>
            <a:ext cx="10430933" cy="5867400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BF18AE5D-3D41-EA1A-0083-522EDA4F493D}"/>
              </a:ext>
            </a:extLst>
          </p:cNvPr>
          <p:cNvSpPr/>
          <p:nvPr/>
        </p:nvSpPr>
        <p:spPr>
          <a:xfrm>
            <a:off x="0" y="0"/>
            <a:ext cx="43307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362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4B7DD-B782-5E00-AB76-C09E1811D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44019"/>
            <a:ext cx="10541000" cy="5929313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205CE82F-32A4-AE36-FF4F-68302435532A}"/>
              </a:ext>
            </a:extLst>
          </p:cNvPr>
          <p:cNvSpPr/>
          <p:nvPr/>
        </p:nvSpPr>
        <p:spPr>
          <a:xfrm>
            <a:off x="0" y="0"/>
            <a:ext cx="43053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826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835BAF-745C-0785-C89E-F4FCF3AF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6" y="872595"/>
            <a:ext cx="10354733" cy="5824537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42865BB2-3A9B-E91A-4B0A-CB151F6A1ADE}"/>
              </a:ext>
            </a:extLst>
          </p:cNvPr>
          <p:cNvSpPr/>
          <p:nvPr/>
        </p:nvSpPr>
        <p:spPr>
          <a:xfrm>
            <a:off x="0" y="0"/>
            <a:ext cx="4373217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1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3FAE6-F495-4543-25D9-601501B1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862541"/>
            <a:ext cx="10312400" cy="5800725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8AFB8210-99FA-F2E3-7DA3-1CB7BE813DCD}"/>
              </a:ext>
            </a:extLst>
          </p:cNvPr>
          <p:cNvSpPr/>
          <p:nvPr/>
        </p:nvSpPr>
        <p:spPr>
          <a:xfrm>
            <a:off x="0" y="0"/>
            <a:ext cx="45847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Club’s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45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0DB30-BCCC-7445-F71F-EE56AEF4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6" y="974195"/>
            <a:ext cx="9948333" cy="5595937"/>
          </a:xfrm>
          <a:prstGeom prst="rect">
            <a:avLst/>
          </a:prstGeom>
        </p:spPr>
      </p:pic>
      <p:sp>
        <p:nvSpPr>
          <p:cNvPr id="2" name="Google Shape;260;p37">
            <a:extLst>
              <a:ext uri="{FF2B5EF4-FFF2-40B4-BE49-F238E27FC236}">
                <a16:creationId xmlns:a16="http://schemas.microsoft.com/office/drawing/2014/main" id="{1189F9CF-22EE-41C7-3065-8CD852B0E7CA}"/>
              </a:ext>
            </a:extLst>
          </p:cNvPr>
          <p:cNvSpPr/>
          <p:nvPr/>
        </p:nvSpPr>
        <p:spPr>
          <a:xfrm>
            <a:off x="0" y="0"/>
            <a:ext cx="4191000" cy="776817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0" scaled="0"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Component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89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Harinath</dc:creator>
  <cp:lastModifiedBy>varun Harinath</cp:lastModifiedBy>
  <cp:revision>2</cp:revision>
  <dcterms:created xsi:type="dcterms:W3CDTF">2024-04-26T01:24:17Z</dcterms:created>
  <dcterms:modified xsi:type="dcterms:W3CDTF">2024-04-26T01:30:16Z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2024-04-26T01:25:55Z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7d52893d-8948-4aba-ae99-7a94c05b3aa5</vt:lpwstr>
  </property>
  <property fmtid="{D5CDD505-2E9C-101B-9397-08002B2CF9AE}" pid="7" name="MSIP_Label_defa4170-0d19-0005-0004-bc88714345d2_ActionId">
    <vt:lpwstr>03965e7b-5ea4-4dd0-9b99-9ada2d586062</vt:lpwstr>
  </property>
  <property fmtid="{D5CDD505-2E9C-101B-9397-08002B2CF9AE}" pid="8" name="MSIP_Label_defa4170-0d19-0005-0004-bc88714345d2_ContentBits">
    <vt:lpwstr>0</vt:lpwstr>
  </property>
</Properties>
</file>