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63" r:id="rId3"/>
    <p:sldId id="261" r:id="rId4"/>
    <p:sldId id="262" r:id="rId5"/>
    <p:sldId id="265" r:id="rId6"/>
    <p:sldId id="264" r:id="rId7"/>
    <p:sldId id="259" r:id="rId8"/>
    <p:sldId id="266" r:id="rId9"/>
    <p:sldId id="260" r:id="rId10"/>
    <p:sldId id="258" r:id="rId11"/>
    <p:sldId id="268" r:id="rId12"/>
    <p:sldId id="257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/>
    <p:restoredTop sz="94609"/>
  </p:normalViewPr>
  <p:slideViewPr>
    <p:cSldViewPr snapToGrid="0" snapToObjects="1">
      <p:cViewPr varScale="1">
        <p:scale>
          <a:sx n="78" d="100"/>
          <a:sy n="78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ATTACK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Sheet1!$A$2:$A$33</c:f>
              <c:strCache>
                <c:ptCount val="32"/>
                <c:pt idx="0">
                  <c:v>Germany</c:v>
                </c:pt>
                <c:pt idx="1">
                  <c:v>Brazil</c:v>
                </c:pt>
                <c:pt idx="2">
                  <c:v>Belgium</c:v>
                </c:pt>
                <c:pt idx="3">
                  <c:v>Portugal</c:v>
                </c:pt>
                <c:pt idx="4">
                  <c:v>Argentina</c:v>
                </c:pt>
                <c:pt idx="5">
                  <c:v>France</c:v>
                </c:pt>
                <c:pt idx="6">
                  <c:v>Switzerland</c:v>
                </c:pt>
                <c:pt idx="7">
                  <c:v>Spain</c:v>
                </c:pt>
                <c:pt idx="8">
                  <c:v>Russia</c:v>
                </c:pt>
                <c:pt idx="9">
                  <c:v>Japan</c:v>
                </c:pt>
                <c:pt idx="10">
                  <c:v>Polland</c:v>
                </c:pt>
                <c:pt idx="11">
                  <c:v>Korea Republic</c:v>
                </c:pt>
                <c:pt idx="12">
                  <c:v>England</c:v>
                </c:pt>
                <c:pt idx="13">
                  <c:v>Denmark</c:v>
                </c:pt>
                <c:pt idx="14">
                  <c:v>Peru</c:v>
                </c:pt>
                <c:pt idx="15">
                  <c:v>Tunisia</c:v>
                </c:pt>
                <c:pt idx="16">
                  <c:v>Mexico</c:v>
                </c:pt>
                <c:pt idx="17">
                  <c:v>Columbia</c:v>
                </c:pt>
                <c:pt idx="18">
                  <c:v>Urugway</c:v>
                </c:pt>
                <c:pt idx="19">
                  <c:v>Croatia</c:v>
                </c:pt>
                <c:pt idx="20">
                  <c:v>Australia</c:v>
                </c:pt>
                <c:pt idx="21">
                  <c:v>Iceland</c:v>
                </c:pt>
                <c:pt idx="22">
                  <c:v>Sweden</c:v>
                </c:pt>
                <c:pt idx="23">
                  <c:v>Costa Rica</c:v>
                </c:pt>
                <c:pt idx="24">
                  <c:v>Senegal</c:v>
                </c:pt>
                <c:pt idx="25">
                  <c:v>Serbia</c:v>
                </c:pt>
                <c:pt idx="26">
                  <c:v>Morrocco</c:v>
                </c:pt>
                <c:pt idx="27">
                  <c:v>Egypt</c:v>
                </c:pt>
                <c:pt idx="28">
                  <c:v>Nigeria</c:v>
                </c:pt>
                <c:pt idx="29">
                  <c:v>Saudi Arabia</c:v>
                </c:pt>
                <c:pt idx="30">
                  <c:v>Panama</c:v>
                </c:pt>
                <c:pt idx="31">
                  <c:v>Iran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85</c:v>
                </c:pt>
                <c:pt idx="1">
                  <c:v>84</c:v>
                </c:pt>
                <c:pt idx="2">
                  <c:v>83</c:v>
                </c:pt>
                <c:pt idx="3">
                  <c:v>79</c:v>
                </c:pt>
                <c:pt idx="4">
                  <c:v>77</c:v>
                </c:pt>
                <c:pt idx="5">
                  <c:v>76</c:v>
                </c:pt>
                <c:pt idx="6">
                  <c:v>75</c:v>
                </c:pt>
                <c:pt idx="7">
                  <c:v>74</c:v>
                </c:pt>
                <c:pt idx="8">
                  <c:v>73</c:v>
                </c:pt>
                <c:pt idx="9">
                  <c:v>70</c:v>
                </c:pt>
                <c:pt idx="10">
                  <c:v>69</c:v>
                </c:pt>
                <c:pt idx="11">
                  <c:v>67</c:v>
                </c:pt>
                <c:pt idx="12">
                  <c:v>66</c:v>
                </c:pt>
                <c:pt idx="13">
                  <c:v>65</c:v>
                </c:pt>
                <c:pt idx="14">
                  <c:v>64</c:v>
                </c:pt>
                <c:pt idx="15">
                  <c:v>62</c:v>
                </c:pt>
                <c:pt idx="16">
                  <c:v>61</c:v>
                </c:pt>
                <c:pt idx="17">
                  <c:v>60</c:v>
                </c:pt>
                <c:pt idx="18">
                  <c:v>59</c:v>
                </c:pt>
                <c:pt idx="19">
                  <c:v>58</c:v>
                </c:pt>
                <c:pt idx="20">
                  <c:v>57</c:v>
                </c:pt>
                <c:pt idx="21">
                  <c:v>56</c:v>
                </c:pt>
                <c:pt idx="22">
                  <c:v>54</c:v>
                </c:pt>
                <c:pt idx="23">
                  <c:v>52</c:v>
                </c:pt>
                <c:pt idx="24">
                  <c:v>50</c:v>
                </c:pt>
                <c:pt idx="25">
                  <c:v>49</c:v>
                </c:pt>
                <c:pt idx="26">
                  <c:v>47</c:v>
                </c:pt>
                <c:pt idx="27">
                  <c:v>46</c:v>
                </c:pt>
                <c:pt idx="28">
                  <c:v>45</c:v>
                </c:pt>
                <c:pt idx="29">
                  <c:v>44</c:v>
                </c:pt>
                <c:pt idx="30">
                  <c:v>43</c:v>
                </c:pt>
                <c:pt idx="3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3D4A-90DD-C3899831FE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DEFENSE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Sheet1!$A$2:$A$33</c:f>
              <c:strCache>
                <c:ptCount val="32"/>
                <c:pt idx="0">
                  <c:v>Germany</c:v>
                </c:pt>
                <c:pt idx="1">
                  <c:v>Brazil</c:v>
                </c:pt>
                <c:pt idx="2">
                  <c:v>Belgium</c:v>
                </c:pt>
                <c:pt idx="3">
                  <c:v>Portugal</c:v>
                </c:pt>
                <c:pt idx="4">
                  <c:v>Argentina</c:v>
                </c:pt>
                <c:pt idx="5">
                  <c:v>France</c:v>
                </c:pt>
                <c:pt idx="6">
                  <c:v>Switzerland</c:v>
                </c:pt>
                <c:pt idx="7">
                  <c:v>Spain</c:v>
                </c:pt>
                <c:pt idx="8">
                  <c:v>Russia</c:v>
                </c:pt>
                <c:pt idx="9">
                  <c:v>Japan</c:v>
                </c:pt>
                <c:pt idx="10">
                  <c:v>Polland</c:v>
                </c:pt>
                <c:pt idx="11">
                  <c:v>Korea Republic</c:v>
                </c:pt>
                <c:pt idx="12">
                  <c:v>England</c:v>
                </c:pt>
                <c:pt idx="13">
                  <c:v>Denmark</c:v>
                </c:pt>
                <c:pt idx="14">
                  <c:v>Peru</c:v>
                </c:pt>
                <c:pt idx="15">
                  <c:v>Tunisia</c:v>
                </c:pt>
                <c:pt idx="16">
                  <c:v>Mexico</c:v>
                </c:pt>
                <c:pt idx="17">
                  <c:v>Columbia</c:v>
                </c:pt>
                <c:pt idx="18">
                  <c:v>Urugway</c:v>
                </c:pt>
                <c:pt idx="19">
                  <c:v>Croatia</c:v>
                </c:pt>
                <c:pt idx="20">
                  <c:v>Australia</c:v>
                </c:pt>
                <c:pt idx="21">
                  <c:v>Iceland</c:v>
                </c:pt>
                <c:pt idx="22">
                  <c:v>Sweden</c:v>
                </c:pt>
                <c:pt idx="23">
                  <c:v>Costa Rica</c:v>
                </c:pt>
                <c:pt idx="24">
                  <c:v>Senegal</c:v>
                </c:pt>
                <c:pt idx="25">
                  <c:v>Serbia</c:v>
                </c:pt>
                <c:pt idx="26">
                  <c:v>Morrocco</c:v>
                </c:pt>
                <c:pt idx="27">
                  <c:v>Egypt</c:v>
                </c:pt>
                <c:pt idx="28">
                  <c:v>Nigeria</c:v>
                </c:pt>
                <c:pt idx="29">
                  <c:v>Saudi Arabia</c:v>
                </c:pt>
                <c:pt idx="30">
                  <c:v>Panama</c:v>
                </c:pt>
                <c:pt idx="31">
                  <c:v>Iran</c:v>
                </c:pt>
              </c:strCache>
            </c:str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83</c:v>
                </c:pt>
                <c:pt idx="1">
                  <c:v>82</c:v>
                </c:pt>
                <c:pt idx="2">
                  <c:v>81</c:v>
                </c:pt>
                <c:pt idx="3">
                  <c:v>80</c:v>
                </c:pt>
                <c:pt idx="4">
                  <c:v>79</c:v>
                </c:pt>
                <c:pt idx="5">
                  <c:v>77</c:v>
                </c:pt>
                <c:pt idx="6">
                  <c:v>75</c:v>
                </c:pt>
                <c:pt idx="7">
                  <c:v>73</c:v>
                </c:pt>
                <c:pt idx="8">
                  <c:v>72</c:v>
                </c:pt>
                <c:pt idx="9">
                  <c:v>71</c:v>
                </c:pt>
                <c:pt idx="10">
                  <c:v>70</c:v>
                </c:pt>
                <c:pt idx="11">
                  <c:v>69</c:v>
                </c:pt>
                <c:pt idx="12">
                  <c:v>68</c:v>
                </c:pt>
                <c:pt idx="13">
                  <c:v>67</c:v>
                </c:pt>
                <c:pt idx="14">
                  <c:v>65</c:v>
                </c:pt>
                <c:pt idx="15">
                  <c:v>64</c:v>
                </c:pt>
                <c:pt idx="16">
                  <c:v>63</c:v>
                </c:pt>
                <c:pt idx="17">
                  <c:v>62</c:v>
                </c:pt>
                <c:pt idx="18">
                  <c:v>61</c:v>
                </c:pt>
                <c:pt idx="19">
                  <c:v>60</c:v>
                </c:pt>
                <c:pt idx="20">
                  <c:v>57</c:v>
                </c:pt>
                <c:pt idx="21">
                  <c:v>56</c:v>
                </c:pt>
                <c:pt idx="22">
                  <c:v>54</c:v>
                </c:pt>
                <c:pt idx="23">
                  <c:v>53</c:v>
                </c:pt>
                <c:pt idx="24">
                  <c:v>52</c:v>
                </c:pt>
                <c:pt idx="25">
                  <c:v>51</c:v>
                </c:pt>
                <c:pt idx="26">
                  <c:v>48</c:v>
                </c:pt>
                <c:pt idx="27">
                  <c:v>45</c:v>
                </c:pt>
                <c:pt idx="28">
                  <c:v>44</c:v>
                </c:pt>
                <c:pt idx="29">
                  <c:v>43</c:v>
                </c:pt>
                <c:pt idx="30">
                  <c:v>40</c:v>
                </c:pt>
                <c:pt idx="3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05-3D4A-90DD-C3899831FE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53384527"/>
        <c:axId val="1306546255"/>
      </c:barChart>
      <c:catAx>
        <c:axId val="1253384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5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546255"/>
        <c:crosses val="autoZero"/>
        <c:auto val="1"/>
        <c:lblAlgn val="ctr"/>
        <c:lblOffset val="100"/>
        <c:noMultiLvlLbl val="0"/>
      </c:catAx>
      <c:valAx>
        <c:axId val="130654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384527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935351049868762"/>
          <c:y val="0.1344498396731558"/>
          <c:w val="0.18712623031496062"/>
          <c:h val="5.4597728696271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Past Performance of Teams in World- Cups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45562036945372E-2"/>
          <c:y val="2.2782443861184019E-2"/>
          <c:w val="0.91877289052059607"/>
          <c:h val="0.754348643919510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Matches Played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32"/>
                <c:pt idx="0">
                  <c:v>Germany</c:v>
                </c:pt>
                <c:pt idx="1">
                  <c:v>Brazil</c:v>
                </c:pt>
                <c:pt idx="2">
                  <c:v>Belgium</c:v>
                </c:pt>
                <c:pt idx="3">
                  <c:v>Portugal</c:v>
                </c:pt>
                <c:pt idx="4">
                  <c:v>Argentina</c:v>
                </c:pt>
                <c:pt idx="5">
                  <c:v>France</c:v>
                </c:pt>
                <c:pt idx="6">
                  <c:v>Switzerland</c:v>
                </c:pt>
                <c:pt idx="7">
                  <c:v>Spain</c:v>
                </c:pt>
                <c:pt idx="8">
                  <c:v>Russia</c:v>
                </c:pt>
                <c:pt idx="9">
                  <c:v>Japan</c:v>
                </c:pt>
                <c:pt idx="10">
                  <c:v>Polland</c:v>
                </c:pt>
                <c:pt idx="11">
                  <c:v>Korea Republic</c:v>
                </c:pt>
                <c:pt idx="12">
                  <c:v>England</c:v>
                </c:pt>
                <c:pt idx="13">
                  <c:v>Denmark</c:v>
                </c:pt>
                <c:pt idx="14">
                  <c:v>Peru</c:v>
                </c:pt>
                <c:pt idx="15">
                  <c:v>Tunisia</c:v>
                </c:pt>
                <c:pt idx="16">
                  <c:v>Mexico</c:v>
                </c:pt>
                <c:pt idx="17">
                  <c:v>Columbia</c:v>
                </c:pt>
                <c:pt idx="18">
                  <c:v>Urugway</c:v>
                </c:pt>
                <c:pt idx="19">
                  <c:v>Croatia</c:v>
                </c:pt>
                <c:pt idx="20">
                  <c:v>Australia</c:v>
                </c:pt>
                <c:pt idx="21">
                  <c:v>Iceland</c:v>
                </c:pt>
                <c:pt idx="22">
                  <c:v>Sweden</c:v>
                </c:pt>
                <c:pt idx="23">
                  <c:v>Costa Rica</c:v>
                </c:pt>
                <c:pt idx="24">
                  <c:v>Senegal</c:v>
                </c:pt>
                <c:pt idx="25">
                  <c:v>Serbia</c:v>
                </c:pt>
                <c:pt idx="26">
                  <c:v>Morrocco</c:v>
                </c:pt>
                <c:pt idx="27">
                  <c:v>Egypt</c:v>
                </c:pt>
                <c:pt idx="28">
                  <c:v>Nigeria</c:v>
                </c:pt>
                <c:pt idx="29">
                  <c:v>Saudi Arabia</c:v>
                </c:pt>
                <c:pt idx="30">
                  <c:v>Panama</c:v>
                </c:pt>
                <c:pt idx="31">
                  <c:v>Iran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106</c:v>
                </c:pt>
                <c:pt idx="1">
                  <c:v>104</c:v>
                </c:pt>
                <c:pt idx="2">
                  <c:v>41</c:v>
                </c:pt>
                <c:pt idx="3">
                  <c:v>26</c:v>
                </c:pt>
                <c:pt idx="4">
                  <c:v>77</c:v>
                </c:pt>
                <c:pt idx="5">
                  <c:v>59</c:v>
                </c:pt>
                <c:pt idx="6">
                  <c:v>33</c:v>
                </c:pt>
                <c:pt idx="7">
                  <c:v>59</c:v>
                </c:pt>
                <c:pt idx="8">
                  <c:v>40</c:v>
                </c:pt>
                <c:pt idx="9">
                  <c:v>17</c:v>
                </c:pt>
                <c:pt idx="10">
                  <c:v>31</c:v>
                </c:pt>
                <c:pt idx="11">
                  <c:v>31</c:v>
                </c:pt>
                <c:pt idx="12">
                  <c:v>62</c:v>
                </c:pt>
                <c:pt idx="13">
                  <c:v>16</c:v>
                </c:pt>
                <c:pt idx="14">
                  <c:v>15</c:v>
                </c:pt>
                <c:pt idx="15">
                  <c:v>12</c:v>
                </c:pt>
                <c:pt idx="16">
                  <c:v>53</c:v>
                </c:pt>
                <c:pt idx="17">
                  <c:v>18</c:v>
                </c:pt>
                <c:pt idx="18">
                  <c:v>51</c:v>
                </c:pt>
                <c:pt idx="19">
                  <c:v>16</c:v>
                </c:pt>
                <c:pt idx="20">
                  <c:v>13</c:v>
                </c:pt>
                <c:pt idx="21">
                  <c:v>0</c:v>
                </c:pt>
                <c:pt idx="22">
                  <c:v>46</c:v>
                </c:pt>
                <c:pt idx="23">
                  <c:v>15</c:v>
                </c:pt>
                <c:pt idx="24">
                  <c:v>5</c:v>
                </c:pt>
                <c:pt idx="25">
                  <c:v>43</c:v>
                </c:pt>
                <c:pt idx="26">
                  <c:v>13</c:v>
                </c:pt>
                <c:pt idx="27">
                  <c:v>4</c:v>
                </c:pt>
                <c:pt idx="28">
                  <c:v>18</c:v>
                </c:pt>
                <c:pt idx="29">
                  <c:v>13</c:v>
                </c:pt>
                <c:pt idx="30">
                  <c:v>0</c:v>
                </c:pt>
                <c:pt idx="3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A-FE4F-9638-ED67EA5FCE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WorldCup Wins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Sheet1!$A$2:$A$33</c:f>
              <c:strCache>
                <c:ptCount val="32"/>
                <c:pt idx="0">
                  <c:v>Germany</c:v>
                </c:pt>
                <c:pt idx="1">
                  <c:v>Brazil</c:v>
                </c:pt>
                <c:pt idx="2">
                  <c:v>Belgium</c:v>
                </c:pt>
                <c:pt idx="3">
                  <c:v>Portugal</c:v>
                </c:pt>
                <c:pt idx="4">
                  <c:v>Argentina</c:v>
                </c:pt>
                <c:pt idx="5">
                  <c:v>France</c:v>
                </c:pt>
                <c:pt idx="6">
                  <c:v>Switzerland</c:v>
                </c:pt>
                <c:pt idx="7">
                  <c:v>Spain</c:v>
                </c:pt>
                <c:pt idx="8">
                  <c:v>Russia</c:v>
                </c:pt>
                <c:pt idx="9">
                  <c:v>Japan</c:v>
                </c:pt>
                <c:pt idx="10">
                  <c:v>Polland</c:v>
                </c:pt>
                <c:pt idx="11">
                  <c:v>Korea Republic</c:v>
                </c:pt>
                <c:pt idx="12">
                  <c:v>England</c:v>
                </c:pt>
                <c:pt idx="13">
                  <c:v>Denmark</c:v>
                </c:pt>
                <c:pt idx="14">
                  <c:v>Peru</c:v>
                </c:pt>
                <c:pt idx="15">
                  <c:v>Tunisia</c:v>
                </c:pt>
                <c:pt idx="16">
                  <c:v>Mexico</c:v>
                </c:pt>
                <c:pt idx="17">
                  <c:v>Columbia</c:v>
                </c:pt>
                <c:pt idx="18">
                  <c:v>Urugway</c:v>
                </c:pt>
                <c:pt idx="19">
                  <c:v>Croatia</c:v>
                </c:pt>
                <c:pt idx="20">
                  <c:v>Australia</c:v>
                </c:pt>
                <c:pt idx="21">
                  <c:v>Iceland</c:v>
                </c:pt>
                <c:pt idx="22">
                  <c:v>Sweden</c:v>
                </c:pt>
                <c:pt idx="23">
                  <c:v>Costa Rica</c:v>
                </c:pt>
                <c:pt idx="24">
                  <c:v>Senegal</c:v>
                </c:pt>
                <c:pt idx="25">
                  <c:v>Serbia</c:v>
                </c:pt>
                <c:pt idx="26">
                  <c:v>Morrocco</c:v>
                </c:pt>
                <c:pt idx="27">
                  <c:v>Egypt</c:v>
                </c:pt>
                <c:pt idx="28">
                  <c:v>Nigeria</c:v>
                </c:pt>
                <c:pt idx="29">
                  <c:v>Saudi Arabia</c:v>
                </c:pt>
                <c:pt idx="30">
                  <c:v>Panama</c:v>
                </c:pt>
                <c:pt idx="31">
                  <c:v>Iran</c:v>
                </c:pt>
              </c:strCache>
            </c:str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66</c:v>
                </c:pt>
                <c:pt idx="1">
                  <c:v>70</c:v>
                </c:pt>
                <c:pt idx="2">
                  <c:v>14</c:v>
                </c:pt>
                <c:pt idx="3">
                  <c:v>13</c:v>
                </c:pt>
                <c:pt idx="4">
                  <c:v>42</c:v>
                </c:pt>
                <c:pt idx="5">
                  <c:v>28</c:v>
                </c:pt>
                <c:pt idx="6">
                  <c:v>11</c:v>
                </c:pt>
                <c:pt idx="7">
                  <c:v>29</c:v>
                </c:pt>
                <c:pt idx="8">
                  <c:v>17</c:v>
                </c:pt>
                <c:pt idx="9">
                  <c:v>4</c:v>
                </c:pt>
                <c:pt idx="10">
                  <c:v>15</c:v>
                </c:pt>
                <c:pt idx="11">
                  <c:v>5</c:v>
                </c:pt>
                <c:pt idx="12">
                  <c:v>26</c:v>
                </c:pt>
                <c:pt idx="13">
                  <c:v>8</c:v>
                </c:pt>
                <c:pt idx="14">
                  <c:v>4</c:v>
                </c:pt>
                <c:pt idx="15">
                  <c:v>1</c:v>
                </c:pt>
                <c:pt idx="16">
                  <c:v>14</c:v>
                </c:pt>
                <c:pt idx="17">
                  <c:v>7</c:v>
                </c:pt>
                <c:pt idx="18">
                  <c:v>20</c:v>
                </c:pt>
                <c:pt idx="19">
                  <c:v>7</c:v>
                </c:pt>
                <c:pt idx="20">
                  <c:v>2</c:v>
                </c:pt>
                <c:pt idx="21">
                  <c:v>0</c:v>
                </c:pt>
                <c:pt idx="22">
                  <c:v>16</c:v>
                </c:pt>
                <c:pt idx="23">
                  <c:v>5</c:v>
                </c:pt>
                <c:pt idx="24">
                  <c:v>2</c:v>
                </c:pt>
                <c:pt idx="25">
                  <c:v>17</c:v>
                </c:pt>
                <c:pt idx="26">
                  <c:v>2</c:v>
                </c:pt>
                <c:pt idx="27">
                  <c:v>0</c:v>
                </c:pt>
                <c:pt idx="28">
                  <c:v>5</c:v>
                </c:pt>
                <c:pt idx="29">
                  <c:v>2</c:v>
                </c:pt>
                <c:pt idx="30">
                  <c:v>0</c:v>
                </c:pt>
                <c:pt idx="3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EA-FE4F-9638-ED67EA5FCE4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53510991"/>
        <c:axId val="1254305919"/>
      </c:barChart>
      <c:catAx>
        <c:axId val="1253510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TEAMS</a:t>
                </a:r>
              </a:p>
            </c:rich>
          </c:tx>
          <c:layout>
            <c:manualLayout>
              <c:xMode val="edge"/>
              <c:yMode val="edge"/>
              <c:x val="0.45440613070815855"/>
              <c:y val="0.924259842519685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305919"/>
        <c:crosses val="autoZero"/>
        <c:auto val="1"/>
        <c:lblAlgn val="ctr"/>
        <c:lblOffset val="100"/>
        <c:noMultiLvlLbl val="0"/>
      </c:catAx>
      <c:valAx>
        <c:axId val="1254305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Matches PLAYED/ WORLD-CUP WINS</a:t>
                </a:r>
              </a:p>
            </c:rich>
          </c:tx>
          <c:layout>
            <c:manualLayout>
              <c:xMode val="edge"/>
              <c:yMode val="edge"/>
              <c:x val="1.5699422757231973E-2"/>
              <c:y val="5.156266024475231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51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BF882-ABC4-40C8-8FAC-B33D34CF70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372BF6E-7EAB-4F4A-944E-40CB20850E4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Introduction</a:t>
          </a:r>
        </a:p>
      </dgm:t>
    </dgm:pt>
    <dgm:pt modelId="{42606EB6-8FCA-4329-A474-76E91CCC1399}" type="parTrans" cxnId="{62E7AE19-60A2-4F88-AA43-1E9999B4B14F}">
      <dgm:prSet/>
      <dgm:spPr/>
      <dgm:t>
        <a:bodyPr/>
        <a:lstStyle/>
        <a:p>
          <a:endParaRPr lang="en-US"/>
        </a:p>
      </dgm:t>
    </dgm:pt>
    <dgm:pt modelId="{F8CDDEFA-647D-4204-80ED-5E56AAD4D0EF}" type="sibTrans" cxnId="{62E7AE19-60A2-4F88-AA43-1E9999B4B14F}">
      <dgm:prSet/>
      <dgm:spPr/>
      <dgm:t>
        <a:bodyPr/>
        <a:lstStyle/>
        <a:p>
          <a:endParaRPr lang="en-US"/>
        </a:p>
      </dgm:t>
    </dgm:pt>
    <dgm:pt modelId="{69C03D39-FD76-495E-9679-D6B1AFB8744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Feedback</a:t>
          </a:r>
        </a:p>
      </dgm:t>
    </dgm:pt>
    <dgm:pt modelId="{F9146044-09EE-4FF2-B206-CA33B09BA66C}" type="parTrans" cxnId="{31976C5E-0FE6-40F2-92AF-312149131A22}">
      <dgm:prSet/>
      <dgm:spPr/>
      <dgm:t>
        <a:bodyPr/>
        <a:lstStyle/>
        <a:p>
          <a:endParaRPr lang="en-US"/>
        </a:p>
      </dgm:t>
    </dgm:pt>
    <dgm:pt modelId="{80879F8D-9D65-4B6C-B35A-DBE0B830890C}" type="sibTrans" cxnId="{31976C5E-0FE6-40F2-92AF-312149131A22}">
      <dgm:prSet/>
      <dgm:spPr/>
      <dgm:t>
        <a:bodyPr/>
        <a:lstStyle/>
        <a:p>
          <a:endParaRPr lang="en-US"/>
        </a:p>
      </dgm:t>
    </dgm:pt>
    <dgm:pt modelId="{BABDFB85-1AD1-4D40-9042-97D926412660}">
      <dgm:prSet phldrT="[Text]" custT="1"/>
      <dgm:spPr>
        <a:noFill/>
        <a:ln>
          <a:noFill/>
        </a:ln>
      </dgm:spPr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Project Scope</a:t>
          </a:r>
        </a:p>
      </dgm:t>
    </dgm:pt>
    <dgm:pt modelId="{59024AF8-F055-400D-AF6C-94F0F9F65010}" type="parTrans" cxnId="{300C6B35-3F2F-4450-A2B0-AB1A2D4663CA}">
      <dgm:prSet/>
      <dgm:spPr/>
      <dgm:t>
        <a:bodyPr/>
        <a:lstStyle/>
        <a:p>
          <a:endParaRPr lang="en-US"/>
        </a:p>
      </dgm:t>
    </dgm:pt>
    <dgm:pt modelId="{3D2B8DBA-41C8-4B3F-9C56-809091966C48}" type="sibTrans" cxnId="{300C6B35-3F2F-4450-A2B0-AB1A2D4663CA}">
      <dgm:prSet/>
      <dgm:spPr/>
      <dgm:t>
        <a:bodyPr/>
        <a:lstStyle/>
        <a:p>
          <a:endParaRPr lang="en-US"/>
        </a:p>
      </dgm:t>
    </dgm:pt>
    <dgm:pt modelId="{3CE78B60-ED69-4837-B8C5-4549F8A53E6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Implementation</a:t>
          </a:r>
        </a:p>
      </dgm:t>
    </dgm:pt>
    <dgm:pt modelId="{7B9D5D07-772D-442C-8928-1C771243358B}" type="parTrans" cxnId="{A629D67A-C9B6-42FA-84B3-927E2C37FE47}">
      <dgm:prSet/>
      <dgm:spPr/>
      <dgm:t>
        <a:bodyPr/>
        <a:lstStyle/>
        <a:p>
          <a:endParaRPr lang="en-US"/>
        </a:p>
      </dgm:t>
    </dgm:pt>
    <dgm:pt modelId="{9532FC45-AFA2-465D-AC76-353C3211220D}" type="sibTrans" cxnId="{A629D67A-C9B6-42FA-84B3-927E2C37FE47}">
      <dgm:prSet/>
      <dgm:spPr/>
      <dgm:t>
        <a:bodyPr/>
        <a:lstStyle/>
        <a:p>
          <a:endParaRPr lang="en-US"/>
        </a:p>
      </dgm:t>
    </dgm:pt>
    <dgm:pt modelId="{8693BD93-1164-44B5-9979-309CC905D62B}">
      <dgm:prSet phldrT="[Text]" custT="1"/>
      <dgm:spPr>
        <a:noFill/>
        <a:ln>
          <a:noFill/>
        </a:ln>
      </dgm:spPr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Random variables &amp; Distribution</a:t>
          </a:r>
        </a:p>
      </dgm:t>
    </dgm:pt>
    <dgm:pt modelId="{78F77E09-80E7-4CBA-B7EE-09C916A4F12D}" type="parTrans" cxnId="{60040702-25CE-4CB4-97D2-24FD62501C24}">
      <dgm:prSet/>
      <dgm:spPr/>
      <dgm:t>
        <a:bodyPr/>
        <a:lstStyle/>
        <a:p>
          <a:endParaRPr lang="en-US"/>
        </a:p>
      </dgm:t>
    </dgm:pt>
    <dgm:pt modelId="{5165C227-2EF6-4779-B7E7-8D88F8389C2A}" type="sibTrans" cxnId="{60040702-25CE-4CB4-97D2-24FD62501C24}">
      <dgm:prSet/>
      <dgm:spPr/>
      <dgm:t>
        <a:bodyPr/>
        <a:lstStyle/>
        <a:p>
          <a:endParaRPr lang="en-US"/>
        </a:p>
      </dgm:t>
    </dgm:pt>
    <dgm:pt modelId="{929032EB-30A2-492D-BBFC-34F03AEF993D}">
      <dgm:prSet phldrT="[Text]" custT="1"/>
      <dgm:spPr>
        <a:noFill/>
        <a:ln>
          <a:noFill/>
        </a:ln>
      </dgm:spPr>
      <dgm:t>
        <a:bodyPr/>
        <a:lstStyle/>
        <a:p>
          <a:r>
            <a:rPr lang="en-US" sz="4000" b="1" dirty="0">
              <a:solidFill>
                <a:schemeClr val="tx1"/>
              </a:solidFill>
            </a:rPr>
            <a:t>Results</a:t>
          </a:r>
        </a:p>
      </dgm:t>
    </dgm:pt>
    <dgm:pt modelId="{36C13F5D-90C4-416A-9A5A-3345F7EC4C1D}" type="parTrans" cxnId="{2CF2BB29-6CE1-44B4-BA62-3B954D52DCCF}">
      <dgm:prSet/>
      <dgm:spPr/>
      <dgm:t>
        <a:bodyPr/>
        <a:lstStyle/>
        <a:p>
          <a:endParaRPr lang="en-US"/>
        </a:p>
      </dgm:t>
    </dgm:pt>
    <dgm:pt modelId="{B8A3F0B4-F8F0-4684-96E5-4B7C80CAAC57}" type="sibTrans" cxnId="{2CF2BB29-6CE1-44B4-BA62-3B954D52DCCF}">
      <dgm:prSet/>
      <dgm:spPr/>
      <dgm:t>
        <a:bodyPr/>
        <a:lstStyle/>
        <a:p>
          <a:endParaRPr lang="en-US"/>
        </a:p>
      </dgm:t>
    </dgm:pt>
    <dgm:pt modelId="{76E73D2A-0CF4-479C-851A-22EC36A39979}" type="pres">
      <dgm:prSet presAssocID="{182BF882-ABC4-40C8-8FAC-B33D34CF7010}" presName="Name0" presStyleCnt="0">
        <dgm:presLayoutVars>
          <dgm:chMax val="7"/>
          <dgm:chPref val="7"/>
          <dgm:dir/>
        </dgm:presLayoutVars>
      </dgm:prSet>
      <dgm:spPr/>
    </dgm:pt>
    <dgm:pt modelId="{6779A55A-64E1-4DD8-8F12-5A5F0D520C0D}" type="pres">
      <dgm:prSet presAssocID="{182BF882-ABC4-40C8-8FAC-B33D34CF7010}" presName="Name1" presStyleCnt="0"/>
      <dgm:spPr/>
    </dgm:pt>
    <dgm:pt modelId="{5479DBDC-F0A2-4F00-9362-BFA7AD69C33A}" type="pres">
      <dgm:prSet presAssocID="{182BF882-ABC4-40C8-8FAC-B33D34CF7010}" presName="cycle" presStyleCnt="0"/>
      <dgm:spPr/>
    </dgm:pt>
    <dgm:pt modelId="{C16A8CA4-8D44-4908-80B8-1F238B61534A}" type="pres">
      <dgm:prSet presAssocID="{182BF882-ABC4-40C8-8FAC-B33D34CF7010}" presName="srcNode" presStyleLbl="node1" presStyleIdx="0" presStyleCnt="6"/>
      <dgm:spPr/>
    </dgm:pt>
    <dgm:pt modelId="{C6AADB4F-216D-4039-A889-7D22205F065F}" type="pres">
      <dgm:prSet presAssocID="{182BF882-ABC4-40C8-8FAC-B33D34CF7010}" presName="conn" presStyleLbl="parChTrans1D2" presStyleIdx="0" presStyleCnt="1"/>
      <dgm:spPr/>
    </dgm:pt>
    <dgm:pt modelId="{D249C90E-5557-45AF-B67F-87CBA5D2FB13}" type="pres">
      <dgm:prSet presAssocID="{182BF882-ABC4-40C8-8FAC-B33D34CF7010}" presName="extraNode" presStyleLbl="node1" presStyleIdx="0" presStyleCnt="6"/>
      <dgm:spPr/>
    </dgm:pt>
    <dgm:pt modelId="{6C3F46A3-BDC2-4748-BDA5-167F2C4EB67A}" type="pres">
      <dgm:prSet presAssocID="{182BF882-ABC4-40C8-8FAC-B33D34CF7010}" presName="dstNode" presStyleLbl="node1" presStyleIdx="0" presStyleCnt="6"/>
      <dgm:spPr/>
    </dgm:pt>
    <dgm:pt modelId="{5038760E-EB80-4E9C-90D8-BC4A20488C09}" type="pres">
      <dgm:prSet presAssocID="{1372BF6E-7EAB-4F4A-944E-40CB20850E44}" presName="text_1" presStyleLbl="node1" presStyleIdx="0" presStyleCnt="6">
        <dgm:presLayoutVars>
          <dgm:bulletEnabled val="1"/>
        </dgm:presLayoutVars>
      </dgm:prSet>
      <dgm:spPr/>
    </dgm:pt>
    <dgm:pt modelId="{8A12DCCA-E2DC-4B13-9755-B47F3FC37625}" type="pres">
      <dgm:prSet presAssocID="{1372BF6E-7EAB-4F4A-944E-40CB20850E44}" presName="accent_1" presStyleCnt="0"/>
      <dgm:spPr/>
    </dgm:pt>
    <dgm:pt modelId="{A734240D-D18D-474E-BF27-8DA163471E1E}" type="pres">
      <dgm:prSet presAssocID="{1372BF6E-7EAB-4F4A-944E-40CB20850E44}" presName="accentRepeatNode" presStyleLbl="solidFgAcc1" presStyleIdx="0" presStyleCnt="6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C3531C8-B3C4-45C1-BDD8-DFD3BCDA3D48}" type="pres">
      <dgm:prSet presAssocID="{BABDFB85-1AD1-4D40-9042-97D926412660}" presName="text_2" presStyleLbl="node1" presStyleIdx="1" presStyleCnt="6">
        <dgm:presLayoutVars>
          <dgm:bulletEnabled val="1"/>
        </dgm:presLayoutVars>
      </dgm:prSet>
      <dgm:spPr/>
    </dgm:pt>
    <dgm:pt modelId="{D7C85C6A-C23B-4C77-AB33-28F29008AA02}" type="pres">
      <dgm:prSet presAssocID="{BABDFB85-1AD1-4D40-9042-97D926412660}" presName="accent_2" presStyleCnt="0"/>
      <dgm:spPr/>
    </dgm:pt>
    <dgm:pt modelId="{5DF3D37E-3A0A-4BD2-B6C3-CD1B1EE62A82}" type="pres">
      <dgm:prSet presAssocID="{BABDFB85-1AD1-4D40-9042-97D926412660}" presName="accentRepeatNode" presStyleLbl="solidFgAcc1" presStyleIdx="1" presStyleCnt="6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A24D4807-5E66-4FCF-B687-D3089C5A67FA}" type="pres">
      <dgm:prSet presAssocID="{8693BD93-1164-44B5-9979-309CC905D62B}" presName="text_3" presStyleLbl="node1" presStyleIdx="2" presStyleCnt="6">
        <dgm:presLayoutVars>
          <dgm:bulletEnabled val="1"/>
        </dgm:presLayoutVars>
      </dgm:prSet>
      <dgm:spPr/>
    </dgm:pt>
    <dgm:pt modelId="{4CBCAE35-358B-4480-9294-D592529145EB}" type="pres">
      <dgm:prSet presAssocID="{8693BD93-1164-44B5-9979-309CC905D62B}" presName="accent_3" presStyleCnt="0"/>
      <dgm:spPr/>
    </dgm:pt>
    <dgm:pt modelId="{C0E3005A-160A-4E19-B00B-49976CA5C568}" type="pres">
      <dgm:prSet presAssocID="{8693BD93-1164-44B5-9979-309CC905D62B}" presName="accentRepeatNode" presStyleLbl="solidFgAcc1" presStyleIdx="2" presStyleCnt="6"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6D878BA4-C371-448E-92DA-CC47425584C0}" type="pres">
      <dgm:prSet presAssocID="{3CE78B60-ED69-4837-B8C5-4549F8A53E64}" presName="text_4" presStyleLbl="node1" presStyleIdx="3" presStyleCnt="6">
        <dgm:presLayoutVars>
          <dgm:bulletEnabled val="1"/>
        </dgm:presLayoutVars>
      </dgm:prSet>
      <dgm:spPr/>
    </dgm:pt>
    <dgm:pt modelId="{5613A1C2-5C46-485B-88EF-BD1F3299518B}" type="pres">
      <dgm:prSet presAssocID="{3CE78B60-ED69-4837-B8C5-4549F8A53E64}" presName="accent_4" presStyleCnt="0"/>
      <dgm:spPr/>
    </dgm:pt>
    <dgm:pt modelId="{AEEE6D5A-24C3-4C39-8C43-9512D8BA289F}" type="pres">
      <dgm:prSet presAssocID="{3CE78B60-ED69-4837-B8C5-4549F8A53E64}" presName="accentRepeatNode" presStyleLbl="solidFgAcc1" presStyleIdx="3" presStyleCnt="6"/>
      <dgm:spPr>
        <a:blipFill dpi="0"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13F73232-BDF9-4EEE-A0F1-6642519ACE3A}" type="pres">
      <dgm:prSet presAssocID="{929032EB-30A2-492D-BBFC-34F03AEF993D}" presName="text_5" presStyleLbl="node1" presStyleIdx="4" presStyleCnt="6">
        <dgm:presLayoutVars>
          <dgm:bulletEnabled val="1"/>
        </dgm:presLayoutVars>
      </dgm:prSet>
      <dgm:spPr/>
    </dgm:pt>
    <dgm:pt modelId="{853AC30B-5DFF-4973-AB4E-ADCB94DE9D52}" type="pres">
      <dgm:prSet presAssocID="{929032EB-30A2-492D-BBFC-34F03AEF993D}" presName="accent_5" presStyleCnt="0"/>
      <dgm:spPr/>
    </dgm:pt>
    <dgm:pt modelId="{4E4A28F5-4E5D-4B6A-A637-DC7746983577}" type="pres">
      <dgm:prSet presAssocID="{929032EB-30A2-492D-BBFC-34F03AEF993D}" presName="accentRepeatNode" presStyleLbl="solidFgAcc1" presStyleIdx="4" presStyleCnt="6"/>
      <dgm:spPr>
        <a:blipFill dpi="0" rotWithShape="0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504187CA-DFEF-4091-9D70-3EB072BE35FB}" type="pres">
      <dgm:prSet presAssocID="{69C03D39-FD76-495E-9679-D6B1AFB87443}" presName="text_6" presStyleLbl="node1" presStyleIdx="5" presStyleCnt="6">
        <dgm:presLayoutVars>
          <dgm:bulletEnabled val="1"/>
        </dgm:presLayoutVars>
      </dgm:prSet>
      <dgm:spPr/>
    </dgm:pt>
    <dgm:pt modelId="{110A804E-1B6C-4FA1-AE52-281BE8791AEB}" type="pres">
      <dgm:prSet presAssocID="{69C03D39-FD76-495E-9679-D6B1AFB87443}" presName="accent_6" presStyleCnt="0"/>
      <dgm:spPr/>
    </dgm:pt>
    <dgm:pt modelId="{67EC0E26-CE21-498E-A257-586FED4A2A1A}" type="pres">
      <dgm:prSet presAssocID="{69C03D39-FD76-495E-9679-D6B1AFB87443}" presName="accentRepeatNode" presStyleLbl="solidFgAcc1" presStyleIdx="5" presStyleCnt="6"/>
      <dgm:spPr>
        <a:blipFill dpi="0" rotWithShape="0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</dgm:ptLst>
  <dgm:cxnLst>
    <dgm:cxn modelId="{60040702-25CE-4CB4-97D2-24FD62501C24}" srcId="{182BF882-ABC4-40C8-8FAC-B33D34CF7010}" destId="{8693BD93-1164-44B5-9979-309CC905D62B}" srcOrd="2" destOrd="0" parTransId="{78F77E09-80E7-4CBA-B7EE-09C916A4F12D}" sibTransId="{5165C227-2EF6-4779-B7E7-8D88F8389C2A}"/>
    <dgm:cxn modelId="{62E7AE19-60A2-4F88-AA43-1E9999B4B14F}" srcId="{182BF882-ABC4-40C8-8FAC-B33D34CF7010}" destId="{1372BF6E-7EAB-4F4A-944E-40CB20850E44}" srcOrd="0" destOrd="0" parTransId="{42606EB6-8FCA-4329-A474-76E91CCC1399}" sibTransId="{F8CDDEFA-647D-4204-80ED-5E56AAD4D0EF}"/>
    <dgm:cxn modelId="{2CF2BB29-6CE1-44B4-BA62-3B954D52DCCF}" srcId="{182BF882-ABC4-40C8-8FAC-B33D34CF7010}" destId="{929032EB-30A2-492D-BBFC-34F03AEF993D}" srcOrd="4" destOrd="0" parTransId="{36C13F5D-90C4-416A-9A5A-3345F7EC4C1D}" sibTransId="{B8A3F0B4-F8F0-4684-96E5-4B7C80CAAC57}"/>
    <dgm:cxn modelId="{300C6B35-3F2F-4450-A2B0-AB1A2D4663CA}" srcId="{182BF882-ABC4-40C8-8FAC-B33D34CF7010}" destId="{BABDFB85-1AD1-4D40-9042-97D926412660}" srcOrd="1" destOrd="0" parTransId="{59024AF8-F055-400D-AF6C-94F0F9F65010}" sibTransId="{3D2B8DBA-41C8-4B3F-9C56-809091966C48}"/>
    <dgm:cxn modelId="{779E8C3E-1906-4EEB-BA5D-0DE31FE5257E}" type="presOf" srcId="{BABDFB85-1AD1-4D40-9042-97D926412660}" destId="{6C3531C8-B3C4-45C1-BDD8-DFD3BCDA3D48}" srcOrd="0" destOrd="0" presId="urn:microsoft.com/office/officeart/2008/layout/VerticalCurvedList"/>
    <dgm:cxn modelId="{9CCEB15D-12F0-45EA-84B2-045C04350A1D}" type="presOf" srcId="{69C03D39-FD76-495E-9679-D6B1AFB87443}" destId="{504187CA-DFEF-4091-9D70-3EB072BE35FB}" srcOrd="0" destOrd="0" presId="urn:microsoft.com/office/officeart/2008/layout/VerticalCurvedList"/>
    <dgm:cxn modelId="{31976C5E-0FE6-40F2-92AF-312149131A22}" srcId="{182BF882-ABC4-40C8-8FAC-B33D34CF7010}" destId="{69C03D39-FD76-495E-9679-D6B1AFB87443}" srcOrd="5" destOrd="0" parTransId="{F9146044-09EE-4FF2-B206-CA33B09BA66C}" sibTransId="{80879F8D-9D65-4B6C-B35A-DBE0B830890C}"/>
    <dgm:cxn modelId="{BDFCAD62-7516-44DE-A684-A83CBAEF44C7}" type="presOf" srcId="{3CE78B60-ED69-4837-B8C5-4549F8A53E64}" destId="{6D878BA4-C371-448E-92DA-CC47425584C0}" srcOrd="0" destOrd="0" presId="urn:microsoft.com/office/officeart/2008/layout/VerticalCurvedList"/>
    <dgm:cxn modelId="{2B579E77-CC29-4180-9B78-EE3C7161E995}" type="presOf" srcId="{182BF882-ABC4-40C8-8FAC-B33D34CF7010}" destId="{76E73D2A-0CF4-479C-851A-22EC36A39979}" srcOrd="0" destOrd="0" presId="urn:microsoft.com/office/officeart/2008/layout/VerticalCurvedList"/>
    <dgm:cxn modelId="{A629D67A-C9B6-42FA-84B3-927E2C37FE47}" srcId="{182BF882-ABC4-40C8-8FAC-B33D34CF7010}" destId="{3CE78B60-ED69-4837-B8C5-4549F8A53E64}" srcOrd="3" destOrd="0" parTransId="{7B9D5D07-772D-442C-8928-1C771243358B}" sibTransId="{9532FC45-AFA2-465D-AC76-353C3211220D}"/>
    <dgm:cxn modelId="{5064C99F-B1E5-4097-A1C7-D91ACE7A06BF}" type="presOf" srcId="{F8CDDEFA-647D-4204-80ED-5E56AAD4D0EF}" destId="{C6AADB4F-216D-4039-A889-7D22205F065F}" srcOrd="0" destOrd="0" presId="urn:microsoft.com/office/officeart/2008/layout/VerticalCurvedList"/>
    <dgm:cxn modelId="{77B898A7-7EDB-406E-9DEA-E919A5DDE1EE}" type="presOf" srcId="{929032EB-30A2-492D-BBFC-34F03AEF993D}" destId="{13F73232-BDF9-4EEE-A0F1-6642519ACE3A}" srcOrd="0" destOrd="0" presId="urn:microsoft.com/office/officeart/2008/layout/VerticalCurvedList"/>
    <dgm:cxn modelId="{0C8F6CAD-80EF-4F1A-BF09-D5EADC84A357}" type="presOf" srcId="{1372BF6E-7EAB-4F4A-944E-40CB20850E44}" destId="{5038760E-EB80-4E9C-90D8-BC4A20488C09}" srcOrd="0" destOrd="0" presId="urn:microsoft.com/office/officeart/2008/layout/VerticalCurvedList"/>
    <dgm:cxn modelId="{8A5141C8-CE60-4D13-971A-40EEE3BCB440}" type="presOf" srcId="{8693BD93-1164-44B5-9979-309CC905D62B}" destId="{A24D4807-5E66-4FCF-B687-D3089C5A67FA}" srcOrd="0" destOrd="0" presId="urn:microsoft.com/office/officeart/2008/layout/VerticalCurvedList"/>
    <dgm:cxn modelId="{FA247AAD-D903-498F-90C4-67B08E2EBC91}" type="presParOf" srcId="{76E73D2A-0CF4-479C-851A-22EC36A39979}" destId="{6779A55A-64E1-4DD8-8F12-5A5F0D520C0D}" srcOrd="0" destOrd="0" presId="urn:microsoft.com/office/officeart/2008/layout/VerticalCurvedList"/>
    <dgm:cxn modelId="{8606AB2A-79DC-485B-A37B-31EB53683E55}" type="presParOf" srcId="{6779A55A-64E1-4DD8-8F12-5A5F0D520C0D}" destId="{5479DBDC-F0A2-4F00-9362-BFA7AD69C33A}" srcOrd="0" destOrd="0" presId="urn:microsoft.com/office/officeart/2008/layout/VerticalCurvedList"/>
    <dgm:cxn modelId="{F6A1D9FB-93E5-493B-BE07-AF3A9100D2A3}" type="presParOf" srcId="{5479DBDC-F0A2-4F00-9362-BFA7AD69C33A}" destId="{C16A8CA4-8D44-4908-80B8-1F238B61534A}" srcOrd="0" destOrd="0" presId="urn:microsoft.com/office/officeart/2008/layout/VerticalCurvedList"/>
    <dgm:cxn modelId="{F3CD14CB-C7FF-4E45-9BD3-97359415DC6C}" type="presParOf" srcId="{5479DBDC-F0A2-4F00-9362-BFA7AD69C33A}" destId="{C6AADB4F-216D-4039-A889-7D22205F065F}" srcOrd="1" destOrd="0" presId="urn:microsoft.com/office/officeart/2008/layout/VerticalCurvedList"/>
    <dgm:cxn modelId="{28CAC1D2-AC69-45FE-9E7A-6EEEBC135999}" type="presParOf" srcId="{5479DBDC-F0A2-4F00-9362-BFA7AD69C33A}" destId="{D249C90E-5557-45AF-B67F-87CBA5D2FB13}" srcOrd="2" destOrd="0" presId="urn:microsoft.com/office/officeart/2008/layout/VerticalCurvedList"/>
    <dgm:cxn modelId="{FDB1B8D9-EE02-4DC3-AF4A-1409B0A69D28}" type="presParOf" srcId="{5479DBDC-F0A2-4F00-9362-BFA7AD69C33A}" destId="{6C3F46A3-BDC2-4748-BDA5-167F2C4EB67A}" srcOrd="3" destOrd="0" presId="urn:microsoft.com/office/officeart/2008/layout/VerticalCurvedList"/>
    <dgm:cxn modelId="{112EDAAA-5883-4D6D-A6EA-9E592FC72C9C}" type="presParOf" srcId="{6779A55A-64E1-4DD8-8F12-5A5F0D520C0D}" destId="{5038760E-EB80-4E9C-90D8-BC4A20488C09}" srcOrd="1" destOrd="0" presId="urn:microsoft.com/office/officeart/2008/layout/VerticalCurvedList"/>
    <dgm:cxn modelId="{300F95EF-BD15-4F47-9047-3AA83FA00FFB}" type="presParOf" srcId="{6779A55A-64E1-4DD8-8F12-5A5F0D520C0D}" destId="{8A12DCCA-E2DC-4B13-9755-B47F3FC37625}" srcOrd="2" destOrd="0" presId="urn:microsoft.com/office/officeart/2008/layout/VerticalCurvedList"/>
    <dgm:cxn modelId="{F5B1788D-97AE-40CC-8D3B-948C68B60DAE}" type="presParOf" srcId="{8A12DCCA-E2DC-4B13-9755-B47F3FC37625}" destId="{A734240D-D18D-474E-BF27-8DA163471E1E}" srcOrd="0" destOrd="0" presId="urn:microsoft.com/office/officeart/2008/layout/VerticalCurvedList"/>
    <dgm:cxn modelId="{723EC947-FC3F-4766-A934-ECBC22C3E80B}" type="presParOf" srcId="{6779A55A-64E1-4DD8-8F12-5A5F0D520C0D}" destId="{6C3531C8-B3C4-45C1-BDD8-DFD3BCDA3D48}" srcOrd="3" destOrd="0" presId="urn:microsoft.com/office/officeart/2008/layout/VerticalCurvedList"/>
    <dgm:cxn modelId="{6E188DDA-CC0C-43C3-A8F6-AFAF1ADD7FA3}" type="presParOf" srcId="{6779A55A-64E1-4DD8-8F12-5A5F0D520C0D}" destId="{D7C85C6A-C23B-4C77-AB33-28F29008AA02}" srcOrd="4" destOrd="0" presId="urn:microsoft.com/office/officeart/2008/layout/VerticalCurvedList"/>
    <dgm:cxn modelId="{9D3D941B-218E-43A4-A46E-3EBDDCE6C66C}" type="presParOf" srcId="{D7C85C6A-C23B-4C77-AB33-28F29008AA02}" destId="{5DF3D37E-3A0A-4BD2-B6C3-CD1B1EE62A82}" srcOrd="0" destOrd="0" presId="urn:microsoft.com/office/officeart/2008/layout/VerticalCurvedList"/>
    <dgm:cxn modelId="{6C40AD4B-928C-474E-A41C-96C028B520F0}" type="presParOf" srcId="{6779A55A-64E1-4DD8-8F12-5A5F0D520C0D}" destId="{A24D4807-5E66-4FCF-B687-D3089C5A67FA}" srcOrd="5" destOrd="0" presId="urn:microsoft.com/office/officeart/2008/layout/VerticalCurvedList"/>
    <dgm:cxn modelId="{0C8E7D36-9063-4CDA-ACB2-E87E19234A35}" type="presParOf" srcId="{6779A55A-64E1-4DD8-8F12-5A5F0D520C0D}" destId="{4CBCAE35-358B-4480-9294-D592529145EB}" srcOrd="6" destOrd="0" presId="urn:microsoft.com/office/officeart/2008/layout/VerticalCurvedList"/>
    <dgm:cxn modelId="{DB5D7AF5-FAC5-4CED-830A-0BCEE733AA2A}" type="presParOf" srcId="{4CBCAE35-358B-4480-9294-D592529145EB}" destId="{C0E3005A-160A-4E19-B00B-49976CA5C568}" srcOrd="0" destOrd="0" presId="urn:microsoft.com/office/officeart/2008/layout/VerticalCurvedList"/>
    <dgm:cxn modelId="{BB462F13-61B7-44DC-8B3C-F8C3C537663C}" type="presParOf" srcId="{6779A55A-64E1-4DD8-8F12-5A5F0D520C0D}" destId="{6D878BA4-C371-448E-92DA-CC47425584C0}" srcOrd="7" destOrd="0" presId="urn:microsoft.com/office/officeart/2008/layout/VerticalCurvedList"/>
    <dgm:cxn modelId="{D45C3E89-3916-4518-B679-DA3983C77959}" type="presParOf" srcId="{6779A55A-64E1-4DD8-8F12-5A5F0D520C0D}" destId="{5613A1C2-5C46-485B-88EF-BD1F3299518B}" srcOrd="8" destOrd="0" presId="urn:microsoft.com/office/officeart/2008/layout/VerticalCurvedList"/>
    <dgm:cxn modelId="{45B0F8E0-4EF9-4530-BB40-67B8D4AEA3DE}" type="presParOf" srcId="{5613A1C2-5C46-485B-88EF-BD1F3299518B}" destId="{AEEE6D5A-24C3-4C39-8C43-9512D8BA289F}" srcOrd="0" destOrd="0" presId="urn:microsoft.com/office/officeart/2008/layout/VerticalCurvedList"/>
    <dgm:cxn modelId="{AA8A09AE-CE42-44F7-A538-C33ADDAACBED}" type="presParOf" srcId="{6779A55A-64E1-4DD8-8F12-5A5F0D520C0D}" destId="{13F73232-BDF9-4EEE-A0F1-6642519ACE3A}" srcOrd="9" destOrd="0" presId="urn:microsoft.com/office/officeart/2008/layout/VerticalCurvedList"/>
    <dgm:cxn modelId="{2DE9AFC4-4385-44CF-873C-11056850D575}" type="presParOf" srcId="{6779A55A-64E1-4DD8-8F12-5A5F0D520C0D}" destId="{853AC30B-5DFF-4973-AB4E-ADCB94DE9D52}" srcOrd="10" destOrd="0" presId="urn:microsoft.com/office/officeart/2008/layout/VerticalCurvedList"/>
    <dgm:cxn modelId="{B931A24F-E1BE-4691-9E47-07D192EA89AD}" type="presParOf" srcId="{853AC30B-5DFF-4973-AB4E-ADCB94DE9D52}" destId="{4E4A28F5-4E5D-4B6A-A637-DC7746983577}" srcOrd="0" destOrd="0" presId="urn:microsoft.com/office/officeart/2008/layout/VerticalCurvedList"/>
    <dgm:cxn modelId="{53A28326-07D0-403C-A21D-D7F4A3E252BF}" type="presParOf" srcId="{6779A55A-64E1-4DD8-8F12-5A5F0D520C0D}" destId="{504187CA-DFEF-4091-9D70-3EB072BE35FB}" srcOrd="11" destOrd="0" presId="urn:microsoft.com/office/officeart/2008/layout/VerticalCurvedList"/>
    <dgm:cxn modelId="{FA53382C-6AD2-4688-8166-505810EBDBAF}" type="presParOf" srcId="{6779A55A-64E1-4DD8-8F12-5A5F0D520C0D}" destId="{110A804E-1B6C-4FA1-AE52-281BE8791AEB}" srcOrd="12" destOrd="0" presId="urn:microsoft.com/office/officeart/2008/layout/VerticalCurvedList"/>
    <dgm:cxn modelId="{94025656-9CC4-4072-8DE2-8E89E1AD722F}" type="presParOf" srcId="{110A804E-1B6C-4FA1-AE52-281BE8791AEB}" destId="{67EC0E26-CE21-498E-A257-586FED4A2A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6EEA60-7519-47B8-A5CB-2FF306C390FB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7FC411-8974-4AC8-8E52-287036798CD7}">
      <dgm:prSet phldrT="[Text]"/>
      <dgm:spPr/>
      <dgm:t>
        <a:bodyPr/>
        <a:lstStyle/>
        <a:p>
          <a:r>
            <a:rPr lang="en-US" dirty="0"/>
            <a:t>Match Draws</a:t>
          </a:r>
        </a:p>
      </dgm:t>
    </dgm:pt>
    <dgm:pt modelId="{01B59445-44B3-4694-91A0-B49249FC1DB9}" type="parTrans" cxnId="{02621951-A8CE-40F0-A877-BCE2A928C174}">
      <dgm:prSet/>
      <dgm:spPr/>
      <dgm:t>
        <a:bodyPr/>
        <a:lstStyle/>
        <a:p>
          <a:endParaRPr lang="en-US"/>
        </a:p>
      </dgm:t>
    </dgm:pt>
    <dgm:pt modelId="{15597EA4-AE7D-40C6-A22C-40545B5BFEAE}" type="sibTrans" cxnId="{02621951-A8CE-40F0-A877-BCE2A928C174}">
      <dgm:prSet/>
      <dgm:spPr/>
      <dgm:t>
        <a:bodyPr/>
        <a:lstStyle/>
        <a:p>
          <a:endParaRPr lang="en-US"/>
        </a:p>
      </dgm:t>
    </dgm:pt>
    <dgm:pt modelId="{A9E4FD11-89AC-40EF-9981-2AFFD9D8E185}">
      <dgm:prSet phldrT="[Text]"/>
      <dgm:spPr/>
      <dgm:t>
        <a:bodyPr/>
        <a:lstStyle/>
        <a:p>
          <a:r>
            <a:rPr lang="en-US" b="1" dirty="0"/>
            <a:t>Randomly assign the teams to 8 different groups</a:t>
          </a:r>
          <a:endParaRPr lang="en-US" dirty="0"/>
        </a:p>
      </dgm:t>
    </dgm:pt>
    <dgm:pt modelId="{DDC4A970-D0C1-4DFF-AEBB-58883FA2B34E}" type="parTrans" cxnId="{DC6E2C19-88F9-4110-95A7-EC374859ABBD}">
      <dgm:prSet/>
      <dgm:spPr/>
      <dgm:t>
        <a:bodyPr/>
        <a:lstStyle/>
        <a:p>
          <a:endParaRPr lang="en-US"/>
        </a:p>
      </dgm:t>
    </dgm:pt>
    <dgm:pt modelId="{A1AD9C18-BA93-41D5-B84E-9F849270266A}" type="sibTrans" cxnId="{DC6E2C19-88F9-4110-95A7-EC374859ABBD}">
      <dgm:prSet/>
      <dgm:spPr/>
      <dgm:t>
        <a:bodyPr/>
        <a:lstStyle/>
        <a:p>
          <a:endParaRPr lang="en-US"/>
        </a:p>
      </dgm:t>
    </dgm:pt>
    <dgm:pt modelId="{E1875CDB-AF42-46BD-9176-DF1DB456E127}">
      <dgm:prSet phldrT="[Text]"/>
      <dgm:spPr/>
      <dgm:t>
        <a:bodyPr/>
        <a:lstStyle/>
        <a:p>
          <a:r>
            <a:rPr lang="en-US" dirty="0"/>
            <a:t>Toss</a:t>
          </a:r>
        </a:p>
      </dgm:t>
    </dgm:pt>
    <dgm:pt modelId="{94518AE8-6D60-410F-94CA-5ABA7DB7EA3D}" type="parTrans" cxnId="{86C37CD5-27C0-43E8-B4AC-18B61936E1FD}">
      <dgm:prSet/>
      <dgm:spPr/>
      <dgm:t>
        <a:bodyPr/>
        <a:lstStyle/>
        <a:p>
          <a:endParaRPr lang="en-US"/>
        </a:p>
      </dgm:t>
    </dgm:pt>
    <dgm:pt modelId="{3D28794D-F414-4928-9255-5384C2714A59}" type="sibTrans" cxnId="{86C37CD5-27C0-43E8-B4AC-18B61936E1FD}">
      <dgm:prSet/>
      <dgm:spPr/>
      <dgm:t>
        <a:bodyPr/>
        <a:lstStyle/>
        <a:p>
          <a:endParaRPr lang="en-US"/>
        </a:p>
      </dgm:t>
    </dgm:pt>
    <dgm:pt modelId="{7FB7E440-81C8-4DA6-9C12-DF17D5A5409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65DAB9F-2D83-4151-8253-C6D333F9BD72}" type="parTrans" cxnId="{7A974C93-0B08-4A2D-ADDB-B5292E0DDC1D}">
      <dgm:prSet/>
      <dgm:spPr/>
      <dgm:t>
        <a:bodyPr/>
        <a:lstStyle/>
        <a:p>
          <a:endParaRPr lang="en-US"/>
        </a:p>
      </dgm:t>
    </dgm:pt>
    <dgm:pt modelId="{5B4070D7-9338-406B-963A-FA4385B3CD41}" type="sibTrans" cxnId="{7A974C93-0B08-4A2D-ADDB-B5292E0DDC1D}">
      <dgm:prSet/>
      <dgm:spPr/>
      <dgm:t>
        <a:bodyPr/>
        <a:lstStyle/>
        <a:p>
          <a:endParaRPr lang="en-US"/>
        </a:p>
      </dgm:t>
    </dgm:pt>
    <dgm:pt modelId="{B5EF602D-7619-472F-905E-E5DA14B76F83}">
      <dgm:prSet phldrT="[Text]"/>
      <dgm:spPr/>
      <dgm:t>
        <a:bodyPr/>
        <a:lstStyle/>
        <a:p>
          <a:r>
            <a:rPr lang="en-US" b="1" dirty="0"/>
            <a:t>Randomize toss before every match to give an advantage to the winner</a:t>
          </a:r>
        </a:p>
      </dgm:t>
    </dgm:pt>
    <dgm:pt modelId="{A8289AF1-5670-44FF-8834-09AA4359C836}" type="parTrans" cxnId="{470A47D3-F719-4F98-AA50-BBF5D9A7D7BB}">
      <dgm:prSet/>
      <dgm:spPr/>
      <dgm:t>
        <a:bodyPr/>
        <a:lstStyle/>
        <a:p>
          <a:endParaRPr lang="en-US"/>
        </a:p>
      </dgm:t>
    </dgm:pt>
    <dgm:pt modelId="{BCBC0D8D-BA99-43CF-9936-14E595A4FF5C}" type="sibTrans" cxnId="{470A47D3-F719-4F98-AA50-BBF5D9A7D7BB}">
      <dgm:prSet/>
      <dgm:spPr/>
      <dgm:t>
        <a:bodyPr/>
        <a:lstStyle/>
        <a:p>
          <a:endParaRPr lang="en-US"/>
        </a:p>
      </dgm:t>
    </dgm:pt>
    <dgm:pt modelId="{4927DCD0-34F9-4343-877A-0DB87DCEC68A}">
      <dgm:prSet phldrT="[Text]"/>
      <dgm:spPr/>
      <dgm:t>
        <a:bodyPr/>
        <a:lstStyle/>
        <a:p>
          <a:r>
            <a:rPr lang="en-US" dirty="0"/>
            <a:t>Attacking Power</a:t>
          </a:r>
        </a:p>
      </dgm:t>
    </dgm:pt>
    <dgm:pt modelId="{CC7F4441-33A3-4F2B-AD8F-72D85056C63D}" type="parTrans" cxnId="{26FFB24E-A483-422C-8BF4-6A2F6CE9FDB8}">
      <dgm:prSet/>
      <dgm:spPr/>
      <dgm:t>
        <a:bodyPr/>
        <a:lstStyle/>
        <a:p>
          <a:endParaRPr lang="en-US"/>
        </a:p>
      </dgm:t>
    </dgm:pt>
    <dgm:pt modelId="{7857288D-5FE6-402D-9CA1-D154D4C2A680}" type="sibTrans" cxnId="{26FFB24E-A483-422C-8BF4-6A2F6CE9FDB8}">
      <dgm:prSet/>
      <dgm:spPr/>
      <dgm:t>
        <a:bodyPr/>
        <a:lstStyle/>
        <a:p>
          <a:endParaRPr lang="en-US"/>
        </a:p>
      </dgm:t>
    </dgm:pt>
    <dgm:pt modelId="{01B8704C-AF11-424D-966F-206D96EBAF7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ED3994EE-67C9-4E0C-98DD-5D0B15EA1674}" type="parTrans" cxnId="{5E21C4C7-ECD4-4B51-B2FC-568FA9407641}">
      <dgm:prSet/>
      <dgm:spPr/>
      <dgm:t>
        <a:bodyPr/>
        <a:lstStyle/>
        <a:p>
          <a:endParaRPr lang="en-US"/>
        </a:p>
      </dgm:t>
    </dgm:pt>
    <dgm:pt modelId="{B417ADAF-0D95-4487-95E3-409FFD92A0FD}" type="sibTrans" cxnId="{5E21C4C7-ECD4-4B51-B2FC-568FA9407641}">
      <dgm:prSet/>
      <dgm:spPr/>
      <dgm:t>
        <a:bodyPr/>
        <a:lstStyle/>
        <a:p>
          <a:endParaRPr lang="en-US"/>
        </a:p>
      </dgm:t>
    </dgm:pt>
    <dgm:pt modelId="{BBE80E58-A40A-4308-89AB-1B125B8BA3BB}">
      <dgm:prSet phldrT="[Text]"/>
      <dgm:spPr/>
      <dgm:t>
        <a:bodyPr/>
        <a:lstStyle/>
        <a:p>
          <a:r>
            <a:rPr lang="en-US" b="1" dirty="0"/>
            <a:t>Randomly assign a value to the teams based on their FIFA rankings</a:t>
          </a:r>
        </a:p>
      </dgm:t>
    </dgm:pt>
    <dgm:pt modelId="{46E26775-7589-452C-8591-052CF1140691}" type="parTrans" cxnId="{E5EB60D9-BB51-4686-AE10-A6E54878CF37}">
      <dgm:prSet/>
      <dgm:spPr/>
      <dgm:t>
        <a:bodyPr/>
        <a:lstStyle/>
        <a:p>
          <a:endParaRPr lang="en-US"/>
        </a:p>
      </dgm:t>
    </dgm:pt>
    <dgm:pt modelId="{9F3E08F5-0AE2-452B-AB78-550F7C4A6752}" type="sibTrans" cxnId="{E5EB60D9-BB51-4686-AE10-A6E54878CF37}">
      <dgm:prSet/>
      <dgm:spPr/>
      <dgm:t>
        <a:bodyPr/>
        <a:lstStyle/>
        <a:p>
          <a:endParaRPr lang="en-US"/>
        </a:p>
      </dgm:t>
    </dgm:pt>
    <dgm:pt modelId="{F603D4D3-36F6-4EB0-B08F-F984F1D343DA}">
      <dgm:prSet phldrT="[Text]"/>
      <dgm:spPr/>
      <dgm:t>
        <a:bodyPr/>
        <a:lstStyle/>
        <a:p>
          <a:r>
            <a:rPr lang="en-US" dirty="0"/>
            <a:t>Defending Power</a:t>
          </a:r>
        </a:p>
      </dgm:t>
    </dgm:pt>
    <dgm:pt modelId="{F184BD81-288E-42C7-886C-084B3BBDBCE5}" type="parTrans" cxnId="{D0E8B0E9-1A32-448C-A876-198E46D0369E}">
      <dgm:prSet/>
      <dgm:spPr/>
      <dgm:t>
        <a:bodyPr/>
        <a:lstStyle/>
        <a:p>
          <a:endParaRPr lang="en-US"/>
        </a:p>
      </dgm:t>
    </dgm:pt>
    <dgm:pt modelId="{5235ECCB-2648-4768-A845-340334CE5771}" type="sibTrans" cxnId="{D0E8B0E9-1A32-448C-A876-198E46D0369E}">
      <dgm:prSet/>
      <dgm:spPr/>
      <dgm:t>
        <a:bodyPr/>
        <a:lstStyle/>
        <a:p>
          <a:endParaRPr lang="en-US"/>
        </a:p>
      </dgm:t>
    </dgm:pt>
    <dgm:pt modelId="{5D82B118-2332-4ACE-9826-6753043AABE7}">
      <dgm:prSet phldrT="[Text]"/>
      <dgm:spPr/>
      <dgm:t>
        <a:bodyPr/>
        <a:lstStyle/>
        <a:p>
          <a:r>
            <a:rPr lang="en-US" dirty="0"/>
            <a:t>Goals Scored</a:t>
          </a:r>
        </a:p>
      </dgm:t>
    </dgm:pt>
    <dgm:pt modelId="{99C6F64D-B132-458C-BFA6-F35710C5F689}" type="parTrans" cxnId="{72720F38-6570-4422-A17A-3AD0564BFF7B}">
      <dgm:prSet/>
      <dgm:spPr/>
      <dgm:t>
        <a:bodyPr/>
        <a:lstStyle/>
        <a:p>
          <a:endParaRPr lang="en-US"/>
        </a:p>
      </dgm:t>
    </dgm:pt>
    <dgm:pt modelId="{0B271126-7079-457B-8670-6A07723BFD8F}" type="sibTrans" cxnId="{72720F38-6570-4422-A17A-3AD0564BFF7B}">
      <dgm:prSet/>
      <dgm:spPr/>
      <dgm:t>
        <a:bodyPr/>
        <a:lstStyle/>
        <a:p>
          <a:endParaRPr lang="en-US"/>
        </a:p>
      </dgm:t>
    </dgm:pt>
    <dgm:pt modelId="{F37A52C2-FAD7-49E0-BBD4-699C6B5F757C}">
      <dgm:prSet phldrT="[Text]"/>
      <dgm:spPr/>
      <dgm:t>
        <a:bodyPr/>
        <a:lstStyle/>
        <a:p>
          <a:r>
            <a:rPr lang="en-US" b="1" dirty="0"/>
            <a:t>Randomly assign a value to the teams based on their FIFA rankings</a:t>
          </a:r>
        </a:p>
      </dgm:t>
    </dgm:pt>
    <dgm:pt modelId="{F33E29C2-B8FA-4E7F-99E3-1D018CDC2F24}" type="parTrans" cxnId="{F3EBC5E8-11DF-4FF7-8568-D5C143FE0643}">
      <dgm:prSet/>
      <dgm:spPr/>
      <dgm:t>
        <a:bodyPr/>
        <a:lstStyle/>
        <a:p>
          <a:endParaRPr lang="en-US"/>
        </a:p>
      </dgm:t>
    </dgm:pt>
    <dgm:pt modelId="{C83CE3B1-96D3-436E-8A98-7396A05BD5D3}" type="sibTrans" cxnId="{F3EBC5E8-11DF-4FF7-8568-D5C143FE0643}">
      <dgm:prSet/>
      <dgm:spPr/>
      <dgm:t>
        <a:bodyPr/>
        <a:lstStyle/>
        <a:p>
          <a:endParaRPr lang="en-US"/>
        </a:p>
      </dgm:t>
    </dgm:pt>
    <dgm:pt modelId="{D6638A11-9F1A-443C-95E6-2EB3A681EF2A}">
      <dgm:prSet phldrT="[Text]"/>
      <dgm:spPr/>
      <dgm:t>
        <a:bodyPr/>
        <a:lstStyle/>
        <a:p>
          <a:endParaRPr lang="en-US" dirty="0"/>
        </a:p>
      </dgm:t>
    </dgm:pt>
    <dgm:pt modelId="{87C0122B-AC8B-4177-A33B-188B72B8E172}" type="parTrans" cxnId="{10712C74-38C8-44B3-9713-8754605197C4}">
      <dgm:prSet/>
      <dgm:spPr/>
      <dgm:t>
        <a:bodyPr/>
        <a:lstStyle/>
        <a:p>
          <a:endParaRPr lang="en-US"/>
        </a:p>
      </dgm:t>
    </dgm:pt>
    <dgm:pt modelId="{DFF19B30-2EB2-47BE-A433-4679B30B9300}" type="sibTrans" cxnId="{10712C74-38C8-44B3-9713-8754605197C4}">
      <dgm:prSet/>
      <dgm:spPr/>
      <dgm:t>
        <a:bodyPr/>
        <a:lstStyle/>
        <a:p>
          <a:endParaRPr lang="en-US"/>
        </a:p>
      </dgm:t>
    </dgm:pt>
    <dgm:pt modelId="{16A936D2-4E6E-4B9C-A78E-FE477FB422D1}">
      <dgm:prSet phldrT="[Text]"/>
      <dgm:spPr/>
      <dgm:t>
        <a:bodyPr/>
        <a:lstStyle/>
        <a:p>
          <a:endParaRPr lang="en-US" dirty="0"/>
        </a:p>
      </dgm:t>
    </dgm:pt>
    <dgm:pt modelId="{89F69037-F203-460A-89F8-77293A93F69B}" type="parTrans" cxnId="{B4C4219E-4A53-4277-A985-7A1FDD660417}">
      <dgm:prSet/>
      <dgm:spPr/>
      <dgm:t>
        <a:bodyPr/>
        <a:lstStyle/>
        <a:p>
          <a:endParaRPr lang="en-US"/>
        </a:p>
      </dgm:t>
    </dgm:pt>
    <dgm:pt modelId="{16A5CACC-AE83-4910-A2D6-53A02847FFA4}" type="sibTrans" cxnId="{B4C4219E-4A53-4277-A985-7A1FDD660417}">
      <dgm:prSet/>
      <dgm:spPr/>
      <dgm:t>
        <a:bodyPr/>
        <a:lstStyle/>
        <a:p>
          <a:endParaRPr lang="en-US"/>
        </a:p>
      </dgm:t>
    </dgm:pt>
    <dgm:pt modelId="{AE2635EC-E840-455E-8699-66ADA4388B5C}">
      <dgm:prSet phldrT="[Text]"/>
      <dgm:spPr/>
      <dgm:t>
        <a:bodyPr/>
        <a:lstStyle/>
        <a:p>
          <a:r>
            <a:rPr lang="en-US" b="1" dirty="0"/>
            <a:t>Using poissons distribution to randomly generate goals scored by both the teams ( Match Score)</a:t>
          </a:r>
        </a:p>
      </dgm:t>
    </dgm:pt>
    <dgm:pt modelId="{AA907B3C-D5B1-4FB8-B3D0-46DB5D83FEF4}" type="parTrans" cxnId="{3055C1CE-EF9E-4DC9-9A75-FD6611658189}">
      <dgm:prSet/>
      <dgm:spPr/>
      <dgm:t>
        <a:bodyPr/>
        <a:lstStyle/>
        <a:p>
          <a:endParaRPr lang="en-US"/>
        </a:p>
      </dgm:t>
    </dgm:pt>
    <dgm:pt modelId="{8B756F27-A9FD-4AE4-8478-338CDEE5EAEE}" type="sibTrans" cxnId="{3055C1CE-EF9E-4DC9-9A75-FD6611658189}">
      <dgm:prSet/>
      <dgm:spPr/>
      <dgm:t>
        <a:bodyPr/>
        <a:lstStyle/>
        <a:p>
          <a:endParaRPr lang="en-US"/>
        </a:p>
      </dgm:t>
    </dgm:pt>
    <dgm:pt modelId="{4A6F5249-4242-4784-B2AE-938EC5AA424A}">
      <dgm:prSet phldrT="[Text]"/>
      <dgm:spPr/>
      <dgm:t>
        <a:bodyPr/>
        <a:lstStyle/>
        <a:p>
          <a:endParaRPr lang="en-US" dirty="0"/>
        </a:p>
      </dgm:t>
    </dgm:pt>
    <dgm:pt modelId="{BE213581-81B3-4756-9503-96A7962092BF}" type="parTrans" cxnId="{16D62CBD-E2E7-409D-8B69-CEA51248B6D2}">
      <dgm:prSet/>
      <dgm:spPr/>
      <dgm:t>
        <a:bodyPr/>
        <a:lstStyle/>
        <a:p>
          <a:endParaRPr lang="en-US"/>
        </a:p>
      </dgm:t>
    </dgm:pt>
    <dgm:pt modelId="{661C4C00-6CB9-45EB-927D-01DFB694CF1A}" type="sibTrans" cxnId="{16D62CBD-E2E7-409D-8B69-CEA51248B6D2}">
      <dgm:prSet/>
      <dgm:spPr/>
      <dgm:t>
        <a:bodyPr/>
        <a:lstStyle/>
        <a:p>
          <a:endParaRPr lang="en-US"/>
        </a:p>
      </dgm:t>
    </dgm:pt>
    <dgm:pt modelId="{355F1030-1035-43C2-B5A5-CE3DDEA947BB}" type="pres">
      <dgm:prSet presAssocID="{E56EEA60-7519-47B8-A5CB-2FF306C390F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9FAEE3A-024B-4D82-A7AF-63C1F28FE6AD}" type="pres">
      <dgm:prSet presAssocID="{907FC411-8974-4AC8-8E52-287036798CD7}" presName="composite" presStyleCnt="0"/>
      <dgm:spPr/>
    </dgm:pt>
    <dgm:pt modelId="{8733A316-0A35-4E1A-8531-01C681EFF327}" type="pres">
      <dgm:prSet presAssocID="{907FC411-8974-4AC8-8E52-287036798CD7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44BE0777-32B9-4FE2-BABE-5B2352A11208}" type="pres">
      <dgm:prSet presAssocID="{907FC411-8974-4AC8-8E52-287036798CD7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F7936222-E9F3-4EBE-8797-E318BBF619D8}" type="pres">
      <dgm:prSet presAssocID="{907FC411-8974-4AC8-8E52-287036798CD7}" presName="Accent" presStyleLbl="parChTrans1D1" presStyleIdx="0" presStyleCnt="5"/>
      <dgm:spPr/>
    </dgm:pt>
    <dgm:pt modelId="{78DC1B41-B344-4461-9539-B419AECC8B57}" type="pres">
      <dgm:prSet presAssocID="{907FC411-8974-4AC8-8E52-287036798CD7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CB3A6EB1-F688-4DB7-BAF5-C2F2D6DC2C15}" type="pres">
      <dgm:prSet presAssocID="{15597EA4-AE7D-40C6-A22C-40545B5BFEAE}" presName="sibTrans" presStyleCnt="0"/>
      <dgm:spPr/>
    </dgm:pt>
    <dgm:pt modelId="{1070D779-1FDB-4AD7-89C7-2D287F4E767C}" type="pres">
      <dgm:prSet presAssocID="{E1875CDB-AF42-46BD-9176-DF1DB456E127}" presName="composite" presStyleCnt="0"/>
      <dgm:spPr/>
    </dgm:pt>
    <dgm:pt modelId="{51B01FA5-2204-4B17-A173-0B5DF2FF52EE}" type="pres">
      <dgm:prSet presAssocID="{E1875CDB-AF42-46BD-9176-DF1DB456E127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1C99DC8F-2E3E-4F72-ADEB-44840838944A}" type="pres">
      <dgm:prSet presAssocID="{E1875CDB-AF42-46BD-9176-DF1DB456E127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38695465-4C50-484C-8FB5-CDD890833B70}" type="pres">
      <dgm:prSet presAssocID="{E1875CDB-AF42-46BD-9176-DF1DB456E127}" presName="Accent" presStyleLbl="parChTrans1D1" presStyleIdx="1" presStyleCnt="5"/>
      <dgm:spPr/>
    </dgm:pt>
    <dgm:pt modelId="{BB77B192-8620-4FD9-8568-3F6997398E2E}" type="pres">
      <dgm:prSet presAssocID="{E1875CDB-AF42-46BD-9176-DF1DB456E127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8F90D0D0-A85C-4FF5-BCA0-EA270EA737AA}" type="pres">
      <dgm:prSet presAssocID="{3D28794D-F414-4928-9255-5384C2714A59}" presName="sibTrans" presStyleCnt="0"/>
      <dgm:spPr/>
    </dgm:pt>
    <dgm:pt modelId="{524E848F-2304-422B-9D23-C27D505DE4B8}" type="pres">
      <dgm:prSet presAssocID="{4927DCD0-34F9-4343-877A-0DB87DCEC68A}" presName="composite" presStyleCnt="0"/>
      <dgm:spPr/>
    </dgm:pt>
    <dgm:pt modelId="{7F7519B0-D5FB-498E-95A2-688619E2D160}" type="pres">
      <dgm:prSet presAssocID="{4927DCD0-34F9-4343-877A-0DB87DCEC68A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AB384DB2-43F9-450F-B4EC-24D16E1E7453}" type="pres">
      <dgm:prSet presAssocID="{4927DCD0-34F9-4343-877A-0DB87DCEC68A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8579A549-5BF0-4108-8F99-D5F77B765E37}" type="pres">
      <dgm:prSet presAssocID="{4927DCD0-34F9-4343-877A-0DB87DCEC68A}" presName="Accent" presStyleLbl="parChTrans1D1" presStyleIdx="2" presStyleCnt="5"/>
      <dgm:spPr/>
    </dgm:pt>
    <dgm:pt modelId="{37DFE920-ABD8-45E0-B3FB-E969109E6AB5}" type="pres">
      <dgm:prSet presAssocID="{4927DCD0-34F9-4343-877A-0DB87DCEC68A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1C593E29-8DD5-45DB-A697-A80C957789DB}" type="pres">
      <dgm:prSet presAssocID="{7857288D-5FE6-402D-9CA1-D154D4C2A680}" presName="sibTrans" presStyleCnt="0"/>
      <dgm:spPr/>
    </dgm:pt>
    <dgm:pt modelId="{51462CAB-4CDA-483A-AB34-D867DB7D28E7}" type="pres">
      <dgm:prSet presAssocID="{F603D4D3-36F6-4EB0-B08F-F984F1D343DA}" presName="composite" presStyleCnt="0"/>
      <dgm:spPr/>
    </dgm:pt>
    <dgm:pt modelId="{DD3C29F8-5D79-4BCC-B55C-D78812E20991}" type="pres">
      <dgm:prSet presAssocID="{F603D4D3-36F6-4EB0-B08F-F984F1D343DA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CB0A1627-B0DA-4A04-87F3-DE73475C167C}" type="pres">
      <dgm:prSet presAssocID="{F603D4D3-36F6-4EB0-B08F-F984F1D343DA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20DBA6FA-C97E-4639-ADFD-AFFE83176C8B}" type="pres">
      <dgm:prSet presAssocID="{F603D4D3-36F6-4EB0-B08F-F984F1D343DA}" presName="Accent" presStyleLbl="parChTrans1D1" presStyleIdx="3" presStyleCnt="5"/>
      <dgm:spPr/>
    </dgm:pt>
    <dgm:pt modelId="{908D9BF7-652C-4F2B-9867-7F594391F9FE}" type="pres">
      <dgm:prSet presAssocID="{F603D4D3-36F6-4EB0-B08F-F984F1D343DA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3EF9EEE6-18A0-452A-8E7C-0B795AE92218}" type="pres">
      <dgm:prSet presAssocID="{5235ECCB-2648-4768-A845-340334CE5771}" presName="sibTrans" presStyleCnt="0"/>
      <dgm:spPr/>
    </dgm:pt>
    <dgm:pt modelId="{0181AFA5-EB8D-48E6-9343-586C6251B829}" type="pres">
      <dgm:prSet presAssocID="{5D82B118-2332-4ACE-9826-6753043AABE7}" presName="composite" presStyleCnt="0"/>
      <dgm:spPr/>
    </dgm:pt>
    <dgm:pt modelId="{53B9EA37-83EE-410F-A9ED-6D6FBCDF7B0A}" type="pres">
      <dgm:prSet presAssocID="{5D82B118-2332-4ACE-9826-6753043AABE7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3762DFFC-FF2E-4C9A-9E6A-B555B6F6ECF6}" type="pres">
      <dgm:prSet presAssocID="{5D82B118-2332-4ACE-9826-6753043AABE7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D442060E-E07D-4F3C-B832-106CB9521FC6}" type="pres">
      <dgm:prSet presAssocID="{5D82B118-2332-4ACE-9826-6753043AABE7}" presName="Accent" presStyleLbl="parChTrans1D1" presStyleIdx="4" presStyleCnt="5"/>
      <dgm:spPr/>
    </dgm:pt>
    <dgm:pt modelId="{6FDC878F-2DEB-4843-9080-0560BA549A04}" type="pres">
      <dgm:prSet presAssocID="{5D82B118-2332-4ACE-9826-6753043AABE7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2D25B611-0DEF-418B-9316-FADA39CD61A5}" type="presOf" srcId="{16A936D2-4E6E-4B9C-A78E-FE477FB422D1}" destId="{8733A316-0A35-4E1A-8531-01C681EFF327}" srcOrd="0" destOrd="0" presId="urn:microsoft.com/office/officeart/2011/layout/TabList"/>
    <dgm:cxn modelId="{DC6E2C19-88F9-4110-95A7-EC374859ABBD}" srcId="{907FC411-8974-4AC8-8E52-287036798CD7}" destId="{A9E4FD11-89AC-40EF-9981-2AFFD9D8E185}" srcOrd="1" destOrd="0" parTransId="{DDC4A970-D0C1-4DFF-AEBB-58883FA2B34E}" sibTransId="{A1AD9C18-BA93-41D5-B84E-9F849270266A}"/>
    <dgm:cxn modelId="{49AD932A-7444-48BA-B653-850DF659C0FF}" type="presOf" srcId="{E56EEA60-7519-47B8-A5CB-2FF306C390FB}" destId="{355F1030-1035-43C2-B5A5-CE3DDEA947BB}" srcOrd="0" destOrd="0" presId="urn:microsoft.com/office/officeart/2011/layout/TabList"/>
    <dgm:cxn modelId="{B343A431-FD7A-4F79-96C2-814C0CB012CD}" type="presOf" srcId="{B5EF602D-7619-472F-905E-E5DA14B76F83}" destId="{BB77B192-8620-4FD9-8568-3F6997398E2E}" srcOrd="0" destOrd="0" presId="urn:microsoft.com/office/officeart/2011/layout/TabList"/>
    <dgm:cxn modelId="{0558D236-A1FD-4D42-83F2-38A13E63E9E1}" type="presOf" srcId="{907FC411-8974-4AC8-8E52-287036798CD7}" destId="{44BE0777-32B9-4FE2-BABE-5B2352A11208}" srcOrd="0" destOrd="0" presId="urn:microsoft.com/office/officeart/2011/layout/TabList"/>
    <dgm:cxn modelId="{1BAE9437-6E50-488C-9F28-42D18E171042}" type="presOf" srcId="{F37A52C2-FAD7-49E0-BBD4-699C6B5F757C}" destId="{908D9BF7-652C-4F2B-9867-7F594391F9FE}" srcOrd="0" destOrd="0" presId="urn:microsoft.com/office/officeart/2011/layout/TabList"/>
    <dgm:cxn modelId="{72720F38-6570-4422-A17A-3AD0564BFF7B}" srcId="{E56EEA60-7519-47B8-A5CB-2FF306C390FB}" destId="{5D82B118-2332-4ACE-9826-6753043AABE7}" srcOrd="4" destOrd="0" parTransId="{99C6F64D-B132-458C-BFA6-F35710C5F689}" sibTransId="{0B271126-7079-457B-8670-6A07723BFD8F}"/>
    <dgm:cxn modelId="{D5F39B48-641F-4E1E-A4DE-E87CC18B8571}" type="presOf" srcId="{4927DCD0-34F9-4343-877A-0DB87DCEC68A}" destId="{AB384DB2-43F9-450F-B4EC-24D16E1E7453}" srcOrd="0" destOrd="0" presId="urn:microsoft.com/office/officeart/2011/layout/TabList"/>
    <dgm:cxn modelId="{26FFB24E-A483-422C-8BF4-6A2F6CE9FDB8}" srcId="{E56EEA60-7519-47B8-A5CB-2FF306C390FB}" destId="{4927DCD0-34F9-4343-877A-0DB87DCEC68A}" srcOrd="2" destOrd="0" parTransId="{CC7F4441-33A3-4F2B-AD8F-72D85056C63D}" sibTransId="{7857288D-5FE6-402D-9CA1-D154D4C2A680}"/>
    <dgm:cxn modelId="{F2B65C50-8E5E-42E3-A205-409595ED35BF}" type="presOf" srcId="{D6638A11-9F1A-443C-95E6-2EB3A681EF2A}" destId="{DD3C29F8-5D79-4BCC-B55C-D78812E20991}" srcOrd="0" destOrd="0" presId="urn:microsoft.com/office/officeart/2011/layout/TabList"/>
    <dgm:cxn modelId="{02621951-A8CE-40F0-A877-BCE2A928C174}" srcId="{E56EEA60-7519-47B8-A5CB-2FF306C390FB}" destId="{907FC411-8974-4AC8-8E52-287036798CD7}" srcOrd="0" destOrd="0" parTransId="{01B59445-44B3-4694-91A0-B49249FC1DB9}" sibTransId="{15597EA4-AE7D-40C6-A22C-40545B5BFEAE}"/>
    <dgm:cxn modelId="{85912355-D82E-4C56-8F4F-D04C5016E5EB}" type="presOf" srcId="{4A6F5249-4242-4784-B2AE-938EC5AA424A}" destId="{53B9EA37-83EE-410F-A9ED-6D6FBCDF7B0A}" srcOrd="0" destOrd="0" presId="urn:microsoft.com/office/officeart/2011/layout/TabList"/>
    <dgm:cxn modelId="{4B237958-E44F-4CA0-A7E4-34FAB9BB74B0}" type="presOf" srcId="{7FB7E440-81C8-4DA6-9C12-DF17D5A5409F}" destId="{51B01FA5-2204-4B17-A173-0B5DF2FF52EE}" srcOrd="0" destOrd="0" presId="urn:microsoft.com/office/officeart/2011/layout/TabList"/>
    <dgm:cxn modelId="{34C52D59-F031-4D2C-95F1-C6D62B075D0A}" type="presOf" srcId="{5D82B118-2332-4ACE-9826-6753043AABE7}" destId="{3762DFFC-FF2E-4C9A-9E6A-B555B6F6ECF6}" srcOrd="0" destOrd="0" presId="urn:microsoft.com/office/officeart/2011/layout/TabList"/>
    <dgm:cxn modelId="{D1DE6467-FB63-4E39-A7D4-7366CA3B083E}" type="presOf" srcId="{F603D4D3-36F6-4EB0-B08F-F984F1D343DA}" destId="{CB0A1627-B0DA-4A04-87F3-DE73475C167C}" srcOrd="0" destOrd="0" presId="urn:microsoft.com/office/officeart/2011/layout/TabList"/>
    <dgm:cxn modelId="{10712C74-38C8-44B3-9713-8754605197C4}" srcId="{F603D4D3-36F6-4EB0-B08F-F984F1D343DA}" destId="{D6638A11-9F1A-443C-95E6-2EB3A681EF2A}" srcOrd="0" destOrd="0" parTransId="{87C0122B-AC8B-4177-A33B-188B72B8E172}" sibTransId="{DFF19B30-2EB2-47BE-A433-4679B30B9300}"/>
    <dgm:cxn modelId="{7A974C93-0B08-4A2D-ADDB-B5292E0DDC1D}" srcId="{E1875CDB-AF42-46BD-9176-DF1DB456E127}" destId="{7FB7E440-81C8-4DA6-9C12-DF17D5A5409F}" srcOrd="0" destOrd="0" parTransId="{F65DAB9F-2D83-4151-8253-C6D333F9BD72}" sibTransId="{5B4070D7-9338-406B-963A-FA4385B3CD41}"/>
    <dgm:cxn modelId="{57AD9D9A-2C4E-4481-BA9A-D8B33978EB8C}" type="presOf" srcId="{AE2635EC-E840-455E-8699-66ADA4388B5C}" destId="{6FDC878F-2DEB-4843-9080-0560BA549A04}" srcOrd="0" destOrd="0" presId="urn:microsoft.com/office/officeart/2011/layout/TabList"/>
    <dgm:cxn modelId="{B4C4219E-4A53-4277-A985-7A1FDD660417}" srcId="{907FC411-8974-4AC8-8E52-287036798CD7}" destId="{16A936D2-4E6E-4B9C-A78E-FE477FB422D1}" srcOrd="0" destOrd="0" parTransId="{89F69037-F203-460A-89F8-77293A93F69B}" sibTransId="{16A5CACC-AE83-4910-A2D6-53A02847FFA4}"/>
    <dgm:cxn modelId="{257505AF-4E8D-4C8A-BF1F-85A9545CD97F}" type="presOf" srcId="{A9E4FD11-89AC-40EF-9981-2AFFD9D8E185}" destId="{78DC1B41-B344-4461-9539-B419AECC8B57}" srcOrd="0" destOrd="0" presId="urn:microsoft.com/office/officeart/2011/layout/TabList"/>
    <dgm:cxn modelId="{16D62CBD-E2E7-409D-8B69-CEA51248B6D2}" srcId="{5D82B118-2332-4ACE-9826-6753043AABE7}" destId="{4A6F5249-4242-4784-B2AE-938EC5AA424A}" srcOrd="0" destOrd="0" parTransId="{BE213581-81B3-4756-9503-96A7962092BF}" sibTransId="{661C4C00-6CB9-45EB-927D-01DFB694CF1A}"/>
    <dgm:cxn modelId="{5E21C4C7-ECD4-4B51-B2FC-568FA9407641}" srcId="{4927DCD0-34F9-4343-877A-0DB87DCEC68A}" destId="{01B8704C-AF11-424D-966F-206D96EBAF77}" srcOrd="0" destOrd="0" parTransId="{ED3994EE-67C9-4E0C-98DD-5D0B15EA1674}" sibTransId="{B417ADAF-0D95-4487-95E3-409FFD92A0FD}"/>
    <dgm:cxn modelId="{CBB2BCCB-8585-4081-B8E8-D5AA0215DE89}" type="presOf" srcId="{01B8704C-AF11-424D-966F-206D96EBAF77}" destId="{7F7519B0-D5FB-498E-95A2-688619E2D160}" srcOrd="0" destOrd="0" presId="urn:microsoft.com/office/officeart/2011/layout/TabList"/>
    <dgm:cxn modelId="{3055C1CE-EF9E-4DC9-9A75-FD6611658189}" srcId="{5D82B118-2332-4ACE-9826-6753043AABE7}" destId="{AE2635EC-E840-455E-8699-66ADA4388B5C}" srcOrd="1" destOrd="0" parTransId="{AA907B3C-D5B1-4FB8-B3D0-46DB5D83FEF4}" sibTransId="{8B756F27-A9FD-4AE4-8478-338CDEE5EAEE}"/>
    <dgm:cxn modelId="{470A47D3-F719-4F98-AA50-BBF5D9A7D7BB}" srcId="{E1875CDB-AF42-46BD-9176-DF1DB456E127}" destId="{B5EF602D-7619-472F-905E-E5DA14B76F83}" srcOrd="1" destOrd="0" parTransId="{A8289AF1-5670-44FF-8834-09AA4359C836}" sibTransId="{BCBC0D8D-BA99-43CF-9936-14E595A4FF5C}"/>
    <dgm:cxn modelId="{4BF3C1D4-1B6C-4F92-9DA2-3067A364B21D}" type="presOf" srcId="{E1875CDB-AF42-46BD-9176-DF1DB456E127}" destId="{1C99DC8F-2E3E-4F72-ADEB-44840838944A}" srcOrd="0" destOrd="0" presId="urn:microsoft.com/office/officeart/2011/layout/TabList"/>
    <dgm:cxn modelId="{86C37CD5-27C0-43E8-B4AC-18B61936E1FD}" srcId="{E56EEA60-7519-47B8-A5CB-2FF306C390FB}" destId="{E1875CDB-AF42-46BD-9176-DF1DB456E127}" srcOrd="1" destOrd="0" parTransId="{94518AE8-6D60-410F-94CA-5ABA7DB7EA3D}" sibTransId="{3D28794D-F414-4928-9255-5384C2714A59}"/>
    <dgm:cxn modelId="{E5EB60D9-BB51-4686-AE10-A6E54878CF37}" srcId="{4927DCD0-34F9-4343-877A-0DB87DCEC68A}" destId="{BBE80E58-A40A-4308-89AB-1B125B8BA3BB}" srcOrd="1" destOrd="0" parTransId="{46E26775-7589-452C-8591-052CF1140691}" sibTransId="{9F3E08F5-0AE2-452B-AB78-550F7C4A6752}"/>
    <dgm:cxn modelId="{D4535EE7-35B8-4778-8F41-EED428FAE9D5}" type="presOf" srcId="{BBE80E58-A40A-4308-89AB-1B125B8BA3BB}" destId="{37DFE920-ABD8-45E0-B3FB-E969109E6AB5}" srcOrd="0" destOrd="0" presId="urn:microsoft.com/office/officeart/2011/layout/TabList"/>
    <dgm:cxn modelId="{F3EBC5E8-11DF-4FF7-8568-D5C143FE0643}" srcId="{F603D4D3-36F6-4EB0-B08F-F984F1D343DA}" destId="{F37A52C2-FAD7-49E0-BBD4-699C6B5F757C}" srcOrd="1" destOrd="0" parTransId="{F33E29C2-B8FA-4E7F-99E3-1D018CDC2F24}" sibTransId="{C83CE3B1-96D3-436E-8A98-7396A05BD5D3}"/>
    <dgm:cxn modelId="{D0E8B0E9-1A32-448C-A876-198E46D0369E}" srcId="{E56EEA60-7519-47B8-A5CB-2FF306C390FB}" destId="{F603D4D3-36F6-4EB0-B08F-F984F1D343DA}" srcOrd="3" destOrd="0" parTransId="{F184BD81-288E-42C7-886C-084B3BBDBCE5}" sibTransId="{5235ECCB-2648-4768-A845-340334CE5771}"/>
    <dgm:cxn modelId="{EE324E76-3F1D-4335-888E-8D3449D88046}" type="presParOf" srcId="{355F1030-1035-43C2-B5A5-CE3DDEA947BB}" destId="{B9FAEE3A-024B-4D82-A7AF-63C1F28FE6AD}" srcOrd="0" destOrd="0" presId="urn:microsoft.com/office/officeart/2011/layout/TabList"/>
    <dgm:cxn modelId="{5D8AE079-07C5-4390-8052-35BBFB5E5025}" type="presParOf" srcId="{B9FAEE3A-024B-4D82-A7AF-63C1F28FE6AD}" destId="{8733A316-0A35-4E1A-8531-01C681EFF327}" srcOrd="0" destOrd="0" presId="urn:microsoft.com/office/officeart/2011/layout/TabList"/>
    <dgm:cxn modelId="{C7CCD734-2B89-48CF-8B82-CC5697DAFA64}" type="presParOf" srcId="{B9FAEE3A-024B-4D82-A7AF-63C1F28FE6AD}" destId="{44BE0777-32B9-4FE2-BABE-5B2352A11208}" srcOrd="1" destOrd="0" presId="urn:microsoft.com/office/officeart/2011/layout/TabList"/>
    <dgm:cxn modelId="{5E2FBA4F-0AD5-4840-929C-8A0E56864E15}" type="presParOf" srcId="{B9FAEE3A-024B-4D82-A7AF-63C1F28FE6AD}" destId="{F7936222-E9F3-4EBE-8797-E318BBF619D8}" srcOrd="2" destOrd="0" presId="urn:microsoft.com/office/officeart/2011/layout/TabList"/>
    <dgm:cxn modelId="{5B55CD4B-3DB6-4D7D-9EC0-EDA4B3BDDEB7}" type="presParOf" srcId="{355F1030-1035-43C2-B5A5-CE3DDEA947BB}" destId="{78DC1B41-B344-4461-9539-B419AECC8B57}" srcOrd="1" destOrd="0" presId="urn:microsoft.com/office/officeart/2011/layout/TabList"/>
    <dgm:cxn modelId="{C2F6DB63-5823-416B-8817-443A01DA9E9F}" type="presParOf" srcId="{355F1030-1035-43C2-B5A5-CE3DDEA947BB}" destId="{CB3A6EB1-F688-4DB7-BAF5-C2F2D6DC2C15}" srcOrd="2" destOrd="0" presId="urn:microsoft.com/office/officeart/2011/layout/TabList"/>
    <dgm:cxn modelId="{4DD82E63-5ED5-44BF-B413-54E61A8BB996}" type="presParOf" srcId="{355F1030-1035-43C2-B5A5-CE3DDEA947BB}" destId="{1070D779-1FDB-4AD7-89C7-2D287F4E767C}" srcOrd="3" destOrd="0" presId="urn:microsoft.com/office/officeart/2011/layout/TabList"/>
    <dgm:cxn modelId="{396004A3-CD47-4E9C-A740-EC63773E812C}" type="presParOf" srcId="{1070D779-1FDB-4AD7-89C7-2D287F4E767C}" destId="{51B01FA5-2204-4B17-A173-0B5DF2FF52EE}" srcOrd="0" destOrd="0" presId="urn:microsoft.com/office/officeart/2011/layout/TabList"/>
    <dgm:cxn modelId="{8590B448-8791-4465-A807-480DE253EE58}" type="presParOf" srcId="{1070D779-1FDB-4AD7-89C7-2D287F4E767C}" destId="{1C99DC8F-2E3E-4F72-ADEB-44840838944A}" srcOrd="1" destOrd="0" presId="urn:microsoft.com/office/officeart/2011/layout/TabList"/>
    <dgm:cxn modelId="{04D55CF0-F2E2-49F5-A4A0-A6AE74F2D0E1}" type="presParOf" srcId="{1070D779-1FDB-4AD7-89C7-2D287F4E767C}" destId="{38695465-4C50-484C-8FB5-CDD890833B70}" srcOrd="2" destOrd="0" presId="urn:microsoft.com/office/officeart/2011/layout/TabList"/>
    <dgm:cxn modelId="{1800F4A5-CEC1-48C8-8228-BE01B6791F06}" type="presParOf" srcId="{355F1030-1035-43C2-B5A5-CE3DDEA947BB}" destId="{BB77B192-8620-4FD9-8568-3F6997398E2E}" srcOrd="4" destOrd="0" presId="urn:microsoft.com/office/officeart/2011/layout/TabList"/>
    <dgm:cxn modelId="{D678C305-1BD7-4BAF-823A-66018646C2FF}" type="presParOf" srcId="{355F1030-1035-43C2-B5A5-CE3DDEA947BB}" destId="{8F90D0D0-A85C-4FF5-BCA0-EA270EA737AA}" srcOrd="5" destOrd="0" presId="urn:microsoft.com/office/officeart/2011/layout/TabList"/>
    <dgm:cxn modelId="{05B8650A-CBC2-4A31-9596-0DDCD68CF740}" type="presParOf" srcId="{355F1030-1035-43C2-B5A5-CE3DDEA947BB}" destId="{524E848F-2304-422B-9D23-C27D505DE4B8}" srcOrd="6" destOrd="0" presId="urn:microsoft.com/office/officeart/2011/layout/TabList"/>
    <dgm:cxn modelId="{BDF444C4-2158-483A-A81D-003A65BE2880}" type="presParOf" srcId="{524E848F-2304-422B-9D23-C27D505DE4B8}" destId="{7F7519B0-D5FB-498E-95A2-688619E2D160}" srcOrd="0" destOrd="0" presId="urn:microsoft.com/office/officeart/2011/layout/TabList"/>
    <dgm:cxn modelId="{195678AD-B1BA-4306-B8ED-24056E8FD14A}" type="presParOf" srcId="{524E848F-2304-422B-9D23-C27D505DE4B8}" destId="{AB384DB2-43F9-450F-B4EC-24D16E1E7453}" srcOrd="1" destOrd="0" presId="urn:microsoft.com/office/officeart/2011/layout/TabList"/>
    <dgm:cxn modelId="{316377E2-42EF-4BD7-B0B9-2550E6E90D27}" type="presParOf" srcId="{524E848F-2304-422B-9D23-C27D505DE4B8}" destId="{8579A549-5BF0-4108-8F99-D5F77B765E37}" srcOrd="2" destOrd="0" presId="urn:microsoft.com/office/officeart/2011/layout/TabList"/>
    <dgm:cxn modelId="{76B68092-60D1-41F9-8B3C-9ED980B447DB}" type="presParOf" srcId="{355F1030-1035-43C2-B5A5-CE3DDEA947BB}" destId="{37DFE920-ABD8-45E0-B3FB-E969109E6AB5}" srcOrd="7" destOrd="0" presId="urn:microsoft.com/office/officeart/2011/layout/TabList"/>
    <dgm:cxn modelId="{1BC2AF3E-1CF7-42EA-A4B6-07FE8AB89F47}" type="presParOf" srcId="{355F1030-1035-43C2-B5A5-CE3DDEA947BB}" destId="{1C593E29-8DD5-45DB-A697-A80C957789DB}" srcOrd="8" destOrd="0" presId="urn:microsoft.com/office/officeart/2011/layout/TabList"/>
    <dgm:cxn modelId="{95B296A1-DD72-4FF3-BA88-44B6E138D877}" type="presParOf" srcId="{355F1030-1035-43C2-B5A5-CE3DDEA947BB}" destId="{51462CAB-4CDA-483A-AB34-D867DB7D28E7}" srcOrd="9" destOrd="0" presId="urn:microsoft.com/office/officeart/2011/layout/TabList"/>
    <dgm:cxn modelId="{60586659-B464-45F3-AAA8-290F4236F854}" type="presParOf" srcId="{51462CAB-4CDA-483A-AB34-D867DB7D28E7}" destId="{DD3C29F8-5D79-4BCC-B55C-D78812E20991}" srcOrd="0" destOrd="0" presId="urn:microsoft.com/office/officeart/2011/layout/TabList"/>
    <dgm:cxn modelId="{8648FA67-1BCE-4A87-AA3A-93BEC1ED3133}" type="presParOf" srcId="{51462CAB-4CDA-483A-AB34-D867DB7D28E7}" destId="{CB0A1627-B0DA-4A04-87F3-DE73475C167C}" srcOrd="1" destOrd="0" presId="urn:microsoft.com/office/officeart/2011/layout/TabList"/>
    <dgm:cxn modelId="{C581FAAB-1B36-4C3D-9164-5F006A22DFC9}" type="presParOf" srcId="{51462CAB-4CDA-483A-AB34-D867DB7D28E7}" destId="{20DBA6FA-C97E-4639-ADFD-AFFE83176C8B}" srcOrd="2" destOrd="0" presId="urn:microsoft.com/office/officeart/2011/layout/TabList"/>
    <dgm:cxn modelId="{7BE6C03D-4539-4B73-A66D-3CFDF23523BC}" type="presParOf" srcId="{355F1030-1035-43C2-B5A5-CE3DDEA947BB}" destId="{908D9BF7-652C-4F2B-9867-7F594391F9FE}" srcOrd="10" destOrd="0" presId="urn:microsoft.com/office/officeart/2011/layout/TabList"/>
    <dgm:cxn modelId="{8203E542-0ECB-4219-939D-616CE332670E}" type="presParOf" srcId="{355F1030-1035-43C2-B5A5-CE3DDEA947BB}" destId="{3EF9EEE6-18A0-452A-8E7C-0B795AE92218}" srcOrd="11" destOrd="0" presId="urn:microsoft.com/office/officeart/2011/layout/TabList"/>
    <dgm:cxn modelId="{800A14B1-2B6A-4D4D-9012-AD2998D0EFBC}" type="presParOf" srcId="{355F1030-1035-43C2-B5A5-CE3DDEA947BB}" destId="{0181AFA5-EB8D-48E6-9343-586C6251B829}" srcOrd="12" destOrd="0" presId="urn:microsoft.com/office/officeart/2011/layout/TabList"/>
    <dgm:cxn modelId="{18F09CC8-3227-4B7E-B16B-67978EDEF89D}" type="presParOf" srcId="{0181AFA5-EB8D-48E6-9343-586C6251B829}" destId="{53B9EA37-83EE-410F-A9ED-6D6FBCDF7B0A}" srcOrd="0" destOrd="0" presId="urn:microsoft.com/office/officeart/2011/layout/TabList"/>
    <dgm:cxn modelId="{7A36DA69-EE94-4CD9-86F1-2F6D3684DCF3}" type="presParOf" srcId="{0181AFA5-EB8D-48E6-9343-586C6251B829}" destId="{3762DFFC-FF2E-4C9A-9E6A-B555B6F6ECF6}" srcOrd="1" destOrd="0" presId="urn:microsoft.com/office/officeart/2011/layout/TabList"/>
    <dgm:cxn modelId="{64E0ACBB-E4F5-435A-90A9-187DF12A6A8D}" type="presParOf" srcId="{0181AFA5-EB8D-48E6-9343-586C6251B829}" destId="{D442060E-E07D-4F3C-B832-106CB9521FC6}" srcOrd="2" destOrd="0" presId="urn:microsoft.com/office/officeart/2011/layout/TabList"/>
    <dgm:cxn modelId="{A2A21931-B2FF-4D6D-9EE4-AA6FDA6F13D9}" type="presParOf" srcId="{355F1030-1035-43C2-B5A5-CE3DDEA947BB}" destId="{6FDC878F-2DEB-4843-9080-0560BA549A04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ADB4F-216D-4039-A889-7D22205F065F}">
      <dsp:nvSpPr>
        <dsp:cNvPr id="0" name=""/>
        <dsp:cNvSpPr/>
      </dsp:nvSpPr>
      <dsp:spPr>
        <a:xfrm>
          <a:off x="-7427996" y="-1135373"/>
          <a:ext cx="8840358" cy="8840358"/>
        </a:xfrm>
        <a:prstGeom prst="blockArc">
          <a:avLst>
            <a:gd name="adj1" fmla="val 18900000"/>
            <a:gd name="adj2" fmla="val 2700000"/>
            <a:gd name="adj3" fmla="val 244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8760E-EB80-4E9C-90D8-BC4A20488C09}">
      <dsp:nvSpPr>
        <dsp:cNvPr id="0" name=""/>
        <dsp:cNvSpPr/>
      </dsp:nvSpPr>
      <dsp:spPr>
        <a:xfrm>
          <a:off x="525897" y="345955"/>
          <a:ext cx="9270072" cy="6916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9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Introduction</a:t>
          </a:r>
        </a:p>
      </dsp:txBody>
      <dsp:txXfrm>
        <a:off x="525897" y="345955"/>
        <a:ext cx="9270072" cy="691648"/>
      </dsp:txXfrm>
    </dsp:sp>
    <dsp:sp modelId="{A734240D-D18D-474E-BF27-8DA163471E1E}">
      <dsp:nvSpPr>
        <dsp:cNvPr id="0" name=""/>
        <dsp:cNvSpPr/>
      </dsp:nvSpPr>
      <dsp:spPr>
        <a:xfrm>
          <a:off x="93616" y="259499"/>
          <a:ext cx="864560" cy="864560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531C8-B3C4-45C1-BDD8-DFD3BCDA3D48}">
      <dsp:nvSpPr>
        <dsp:cNvPr id="0" name=""/>
        <dsp:cNvSpPr/>
      </dsp:nvSpPr>
      <dsp:spPr>
        <a:xfrm>
          <a:off x="1094825" y="1383297"/>
          <a:ext cx="8701144" cy="6916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9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Project Scope</a:t>
          </a:r>
        </a:p>
      </dsp:txBody>
      <dsp:txXfrm>
        <a:off x="1094825" y="1383297"/>
        <a:ext cx="8701144" cy="691648"/>
      </dsp:txXfrm>
    </dsp:sp>
    <dsp:sp modelId="{5DF3D37E-3A0A-4BD2-B6C3-CD1B1EE62A82}">
      <dsp:nvSpPr>
        <dsp:cNvPr id="0" name=""/>
        <dsp:cNvSpPr/>
      </dsp:nvSpPr>
      <dsp:spPr>
        <a:xfrm>
          <a:off x="662545" y="1296841"/>
          <a:ext cx="864560" cy="864560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D4807-5E66-4FCF-B687-D3089C5A67FA}">
      <dsp:nvSpPr>
        <dsp:cNvPr id="0" name=""/>
        <dsp:cNvSpPr/>
      </dsp:nvSpPr>
      <dsp:spPr>
        <a:xfrm>
          <a:off x="1354982" y="2420639"/>
          <a:ext cx="8440987" cy="6916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9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Random variables &amp; Distribution</a:t>
          </a:r>
        </a:p>
      </dsp:txBody>
      <dsp:txXfrm>
        <a:off x="1354982" y="2420639"/>
        <a:ext cx="8440987" cy="691648"/>
      </dsp:txXfrm>
    </dsp:sp>
    <dsp:sp modelId="{C0E3005A-160A-4E19-B00B-49976CA5C568}">
      <dsp:nvSpPr>
        <dsp:cNvPr id="0" name=""/>
        <dsp:cNvSpPr/>
      </dsp:nvSpPr>
      <dsp:spPr>
        <a:xfrm>
          <a:off x="922702" y="2334183"/>
          <a:ext cx="864560" cy="864560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78BA4-C371-448E-92DA-CC47425584C0}">
      <dsp:nvSpPr>
        <dsp:cNvPr id="0" name=""/>
        <dsp:cNvSpPr/>
      </dsp:nvSpPr>
      <dsp:spPr>
        <a:xfrm>
          <a:off x="1354982" y="3457324"/>
          <a:ext cx="8440987" cy="6916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9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Implementation</a:t>
          </a:r>
        </a:p>
      </dsp:txBody>
      <dsp:txXfrm>
        <a:off x="1354982" y="3457324"/>
        <a:ext cx="8440987" cy="691648"/>
      </dsp:txXfrm>
    </dsp:sp>
    <dsp:sp modelId="{AEEE6D5A-24C3-4C39-8C43-9512D8BA289F}">
      <dsp:nvSpPr>
        <dsp:cNvPr id="0" name=""/>
        <dsp:cNvSpPr/>
      </dsp:nvSpPr>
      <dsp:spPr>
        <a:xfrm>
          <a:off x="922702" y="3370867"/>
          <a:ext cx="864560" cy="864560"/>
        </a:xfrm>
        <a:prstGeom prst="ellipse">
          <a:avLst/>
        </a:prstGeom>
        <a:blipFill dpi="0"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73232-BDF9-4EEE-A0F1-6642519ACE3A}">
      <dsp:nvSpPr>
        <dsp:cNvPr id="0" name=""/>
        <dsp:cNvSpPr/>
      </dsp:nvSpPr>
      <dsp:spPr>
        <a:xfrm>
          <a:off x="1094825" y="4494665"/>
          <a:ext cx="8701144" cy="6916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9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Results</a:t>
          </a:r>
        </a:p>
      </dsp:txBody>
      <dsp:txXfrm>
        <a:off x="1094825" y="4494665"/>
        <a:ext cx="8701144" cy="691648"/>
      </dsp:txXfrm>
    </dsp:sp>
    <dsp:sp modelId="{4E4A28F5-4E5D-4B6A-A637-DC7746983577}">
      <dsp:nvSpPr>
        <dsp:cNvPr id="0" name=""/>
        <dsp:cNvSpPr/>
      </dsp:nvSpPr>
      <dsp:spPr>
        <a:xfrm>
          <a:off x="662545" y="4408209"/>
          <a:ext cx="864560" cy="864560"/>
        </a:xfrm>
        <a:prstGeom prst="ellipse">
          <a:avLst/>
        </a:prstGeom>
        <a:blipFill dpi="0" rotWithShape="0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187CA-DFEF-4091-9D70-3EB072BE35FB}">
      <dsp:nvSpPr>
        <dsp:cNvPr id="0" name=""/>
        <dsp:cNvSpPr/>
      </dsp:nvSpPr>
      <dsp:spPr>
        <a:xfrm>
          <a:off x="525897" y="5532007"/>
          <a:ext cx="9270072" cy="6916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96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</a:rPr>
            <a:t>Feedback</a:t>
          </a:r>
        </a:p>
      </dsp:txBody>
      <dsp:txXfrm>
        <a:off x="525897" y="5532007"/>
        <a:ext cx="9270072" cy="691648"/>
      </dsp:txXfrm>
    </dsp:sp>
    <dsp:sp modelId="{67EC0E26-CE21-498E-A257-586FED4A2A1A}">
      <dsp:nvSpPr>
        <dsp:cNvPr id="0" name=""/>
        <dsp:cNvSpPr/>
      </dsp:nvSpPr>
      <dsp:spPr>
        <a:xfrm>
          <a:off x="93616" y="5445551"/>
          <a:ext cx="864560" cy="864560"/>
        </a:xfrm>
        <a:prstGeom prst="ellipse">
          <a:avLst/>
        </a:prstGeom>
        <a:blipFill dpi="0" rotWithShape="0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2060E-E07D-4F3C-B832-106CB9521FC6}">
      <dsp:nvSpPr>
        <dsp:cNvPr id="0" name=""/>
        <dsp:cNvSpPr/>
      </dsp:nvSpPr>
      <dsp:spPr>
        <a:xfrm>
          <a:off x="0" y="5068759"/>
          <a:ext cx="969264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BA6FA-C97E-4639-ADFD-AFFE83176C8B}">
      <dsp:nvSpPr>
        <dsp:cNvPr id="0" name=""/>
        <dsp:cNvSpPr/>
      </dsp:nvSpPr>
      <dsp:spPr>
        <a:xfrm>
          <a:off x="0" y="3897912"/>
          <a:ext cx="969264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9A549-5BF0-4108-8F99-D5F77B765E37}">
      <dsp:nvSpPr>
        <dsp:cNvPr id="0" name=""/>
        <dsp:cNvSpPr/>
      </dsp:nvSpPr>
      <dsp:spPr>
        <a:xfrm>
          <a:off x="0" y="2727065"/>
          <a:ext cx="969264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95465-4C50-484C-8FB5-CDD890833B70}">
      <dsp:nvSpPr>
        <dsp:cNvPr id="0" name=""/>
        <dsp:cNvSpPr/>
      </dsp:nvSpPr>
      <dsp:spPr>
        <a:xfrm>
          <a:off x="0" y="1556217"/>
          <a:ext cx="969264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36222-E9F3-4EBE-8797-E318BBF619D8}">
      <dsp:nvSpPr>
        <dsp:cNvPr id="0" name=""/>
        <dsp:cNvSpPr/>
      </dsp:nvSpPr>
      <dsp:spPr>
        <a:xfrm>
          <a:off x="0" y="385370"/>
          <a:ext cx="9692640" cy="0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3A316-0A35-4E1A-8531-01C681EFF327}">
      <dsp:nvSpPr>
        <dsp:cNvPr id="0" name=""/>
        <dsp:cNvSpPr/>
      </dsp:nvSpPr>
      <dsp:spPr>
        <a:xfrm>
          <a:off x="2520086" y="1524"/>
          <a:ext cx="7172553" cy="38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20086" y="1524"/>
        <a:ext cx="7172553" cy="383846"/>
      </dsp:txXfrm>
    </dsp:sp>
    <dsp:sp modelId="{44BE0777-32B9-4FE2-BABE-5B2352A11208}">
      <dsp:nvSpPr>
        <dsp:cNvPr id="0" name=""/>
        <dsp:cNvSpPr/>
      </dsp:nvSpPr>
      <dsp:spPr>
        <a:xfrm>
          <a:off x="0" y="1524"/>
          <a:ext cx="2520086" cy="38384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Match Draws</a:t>
          </a:r>
        </a:p>
      </dsp:txBody>
      <dsp:txXfrm>
        <a:off x="18741" y="20265"/>
        <a:ext cx="2482604" cy="365105"/>
      </dsp:txXfrm>
    </dsp:sp>
    <dsp:sp modelId="{78DC1B41-B344-4461-9539-B419AECC8B57}">
      <dsp:nvSpPr>
        <dsp:cNvPr id="0" name=""/>
        <dsp:cNvSpPr/>
      </dsp:nvSpPr>
      <dsp:spPr>
        <a:xfrm>
          <a:off x="0" y="385370"/>
          <a:ext cx="9692640" cy="76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Randomly assign the teams to 8 different groups</a:t>
          </a:r>
          <a:endParaRPr lang="en-US" sz="1600" kern="1200" dirty="0"/>
        </a:p>
      </dsp:txBody>
      <dsp:txXfrm>
        <a:off x="0" y="385370"/>
        <a:ext cx="9692640" cy="767808"/>
      </dsp:txXfrm>
    </dsp:sp>
    <dsp:sp modelId="{51B01FA5-2204-4B17-A173-0B5DF2FF52EE}">
      <dsp:nvSpPr>
        <dsp:cNvPr id="0" name=""/>
        <dsp:cNvSpPr/>
      </dsp:nvSpPr>
      <dsp:spPr>
        <a:xfrm>
          <a:off x="2520086" y="1172371"/>
          <a:ext cx="7172553" cy="38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2520086" y="1172371"/>
        <a:ext cx="7172553" cy="383846"/>
      </dsp:txXfrm>
    </dsp:sp>
    <dsp:sp modelId="{1C99DC8F-2E3E-4F72-ADEB-44840838944A}">
      <dsp:nvSpPr>
        <dsp:cNvPr id="0" name=""/>
        <dsp:cNvSpPr/>
      </dsp:nvSpPr>
      <dsp:spPr>
        <a:xfrm>
          <a:off x="0" y="1172371"/>
          <a:ext cx="2520086" cy="38384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Toss</a:t>
          </a:r>
        </a:p>
      </dsp:txBody>
      <dsp:txXfrm>
        <a:off x="18741" y="1191112"/>
        <a:ext cx="2482604" cy="365105"/>
      </dsp:txXfrm>
    </dsp:sp>
    <dsp:sp modelId="{BB77B192-8620-4FD9-8568-3F6997398E2E}">
      <dsp:nvSpPr>
        <dsp:cNvPr id="0" name=""/>
        <dsp:cNvSpPr/>
      </dsp:nvSpPr>
      <dsp:spPr>
        <a:xfrm>
          <a:off x="0" y="1556217"/>
          <a:ext cx="9692640" cy="76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Randomize toss before every match to give an advantage to the winner</a:t>
          </a:r>
        </a:p>
      </dsp:txBody>
      <dsp:txXfrm>
        <a:off x="0" y="1556217"/>
        <a:ext cx="9692640" cy="767808"/>
      </dsp:txXfrm>
    </dsp:sp>
    <dsp:sp modelId="{7F7519B0-D5FB-498E-95A2-688619E2D160}">
      <dsp:nvSpPr>
        <dsp:cNvPr id="0" name=""/>
        <dsp:cNvSpPr/>
      </dsp:nvSpPr>
      <dsp:spPr>
        <a:xfrm>
          <a:off x="2520086" y="2343218"/>
          <a:ext cx="7172553" cy="38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2520086" y="2343218"/>
        <a:ext cx="7172553" cy="383846"/>
      </dsp:txXfrm>
    </dsp:sp>
    <dsp:sp modelId="{AB384DB2-43F9-450F-B4EC-24D16E1E7453}">
      <dsp:nvSpPr>
        <dsp:cNvPr id="0" name=""/>
        <dsp:cNvSpPr/>
      </dsp:nvSpPr>
      <dsp:spPr>
        <a:xfrm>
          <a:off x="0" y="2343218"/>
          <a:ext cx="2520086" cy="38384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Attacking Power</a:t>
          </a:r>
        </a:p>
      </dsp:txBody>
      <dsp:txXfrm>
        <a:off x="18741" y="2361959"/>
        <a:ext cx="2482604" cy="365105"/>
      </dsp:txXfrm>
    </dsp:sp>
    <dsp:sp modelId="{37DFE920-ABD8-45E0-B3FB-E969109E6AB5}">
      <dsp:nvSpPr>
        <dsp:cNvPr id="0" name=""/>
        <dsp:cNvSpPr/>
      </dsp:nvSpPr>
      <dsp:spPr>
        <a:xfrm>
          <a:off x="0" y="2727065"/>
          <a:ext cx="9692640" cy="76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Randomly assign a value to the teams based on their FIFA rankings</a:t>
          </a:r>
        </a:p>
      </dsp:txBody>
      <dsp:txXfrm>
        <a:off x="0" y="2727065"/>
        <a:ext cx="9692640" cy="767808"/>
      </dsp:txXfrm>
    </dsp:sp>
    <dsp:sp modelId="{DD3C29F8-5D79-4BCC-B55C-D78812E20991}">
      <dsp:nvSpPr>
        <dsp:cNvPr id="0" name=""/>
        <dsp:cNvSpPr/>
      </dsp:nvSpPr>
      <dsp:spPr>
        <a:xfrm>
          <a:off x="2520086" y="3514065"/>
          <a:ext cx="7172553" cy="38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20086" y="3514065"/>
        <a:ext cx="7172553" cy="383846"/>
      </dsp:txXfrm>
    </dsp:sp>
    <dsp:sp modelId="{CB0A1627-B0DA-4A04-87F3-DE73475C167C}">
      <dsp:nvSpPr>
        <dsp:cNvPr id="0" name=""/>
        <dsp:cNvSpPr/>
      </dsp:nvSpPr>
      <dsp:spPr>
        <a:xfrm>
          <a:off x="0" y="3514065"/>
          <a:ext cx="2520086" cy="38384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Defending Power</a:t>
          </a:r>
        </a:p>
      </dsp:txBody>
      <dsp:txXfrm>
        <a:off x="18741" y="3532806"/>
        <a:ext cx="2482604" cy="365105"/>
      </dsp:txXfrm>
    </dsp:sp>
    <dsp:sp modelId="{908D9BF7-652C-4F2B-9867-7F594391F9FE}">
      <dsp:nvSpPr>
        <dsp:cNvPr id="0" name=""/>
        <dsp:cNvSpPr/>
      </dsp:nvSpPr>
      <dsp:spPr>
        <a:xfrm>
          <a:off x="0" y="3897912"/>
          <a:ext cx="9692640" cy="76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Randomly assign a value to the teams based on their FIFA rankings</a:t>
          </a:r>
        </a:p>
      </dsp:txBody>
      <dsp:txXfrm>
        <a:off x="0" y="3897912"/>
        <a:ext cx="9692640" cy="767808"/>
      </dsp:txXfrm>
    </dsp:sp>
    <dsp:sp modelId="{53B9EA37-83EE-410F-A9ED-6D6FBCDF7B0A}">
      <dsp:nvSpPr>
        <dsp:cNvPr id="0" name=""/>
        <dsp:cNvSpPr/>
      </dsp:nvSpPr>
      <dsp:spPr>
        <a:xfrm>
          <a:off x="2520086" y="4684912"/>
          <a:ext cx="7172553" cy="38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520086" y="4684912"/>
        <a:ext cx="7172553" cy="383846"/>
      </dsp:txXfrm>
    </dsp:sp>
    <dsp:sp modelId="{3762DFFC-FF2E-4C9A-9E6A-B555B6F6ECF6}">
      <dsp:nvSpPr>
        <dsp:cNvPr id="0" name=""/>
        <dsp:cNvSpPr/>
      </dsp:nvSpPr>
      <dsp:spPr>
        <a:xfrm>
          <a:off x="0" y="4684912"/>
          <a:ext cx="2520086" cy="38384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Goals Scored</a:t>
          </a:r>
        </a:p>
      </dsp:txBody>
      <dsp:txXfrm>
        <a:off x="18741" y="4703653"/>
        <a:ext cx="2482604" cy="365105"/>
      </dsp:txXfrm>
    </dsp:sp>
    <dsp:sp modelId="{6FDC878F-2DEB-4843-9080-0560BA549A04}">
      <dsp:nvSpPr>
        <dsp:cNvPr id="0" name=""/>
        <dsp:cNvSpPr/>
      </dsp:nvSpPr>
      <dsp:spPr>
        <a:xfrm>
          <a:off x="0" y="5068759"/>
          <a:ext cx="9692640" cy="76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Using poissons distribution to randomly generate goals scored by both the teams ( Match Score)</a:t>
          </a:r>
        </a:p>
      </dsp:txBody>
      <dsp:txXfrm>
        <a:off x="0" y="5068759"/>
        <a:ext cx="9692640" cy="767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4E969-B905-5E4F-9306-0FDAA2B55975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8F9DF-DAC6-F240-BD46-72F9E92F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0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avgAttack</a:t>
            </a:r>
            <a:r>
              <a:rPr lang="en-US" b="1" dirty="0"/>
              <a:t>=Attack/ </a:t>
            </a:r>
            <a:r>
              <a:rPr lang="en-US" b="1" dirty="0" err="1"/>
              <a:t>avgscored</a:t>
            </a:r>
            <a:r>
              <a:rPr lang="en-US" b="1" dirty="0"/>
              <a:t> + </a:t>
            </a:r>
            <a:r>
              <a:rPr lang="en-US" b="1" dirty="0" err="1"/>
              <a:t>winrate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8F9DF-DAC6-F240-BD46-72F9E92FAE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20BA-EE19-4353-B10D-7FBBF9ADA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AAE9D-EEFE-4D0D-B4DF-AA7D8A845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9147-15C0-456B-B424-0D89BCC1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11F51-D71A-4074-A48D-F8481484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F629B-57F8-481B-B3CC-5368D280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8DF7-0083-489A-8AFE-31E7FBC1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B400A-24DB-4DA4-ACCE-D9887B24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433C-AE70-424E-A08B-240B5CC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1ABC-5821-44BA-AE99-DA5BC9C5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5079-9A5E-4122-B922-13B54638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7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5A7AB-1185-43B5-9BED-304EB8C47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F5AEA-343F-4EAF-8977-8966DE76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EE7ED-4D90-42C1-BC2F-37A1E899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F4BFD-97CA-49D7-9273-B10199ED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026A-B35D-4C4F-9D74-89C0C4C3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F621-E8BD-4500-9E08-C7EB8DB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D8F7-9066-4343-971B-394789F4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B359-0417-45EA-AD9C-5B730A19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B5AFA-F819-4ADD-AF3E-D941FFD5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5BBD-B0CC-4E73-A6F7-53B02406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52E4-B851-4F86-95A8-F427E9CE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A53F8-7C5C-4342-9987-F223A432E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4EFA-3833-435A-9BC3-0CF1E291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C119-A6AB-43CD-BC78-2E393F39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2DBA9-3C05-4B02-B75D-B220D60B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1955-F174-40F5-83A3-03DF7424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302E-26FC-47B7-B9C4-E6A361412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A6647-9F47-48E6-A3B6-20A10E187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EE8B8-69DF-4BA1-9D97-E95239B3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57B47-76AA-4D82-BE2E-413630DD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2E5A7-CAEC-4119-BC1F-761C3297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216-FDDC-4542-939E-C0140BCF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9796-9160-4447-973D-9FA20396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1576C-F080-443E-8437-8303E54A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242B6-FAA9-4C04-889D-114115EA1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E5E25-60B5-441E-BF7C-71F417824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DDA87-8C09-4F9B-BA0F-F3B2DCA6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46514-17F8-4F2A-A9E6-8839D6D4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02532-AE2A-4D37-B611-9D34125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0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211A-CAFC-4406-8E93-BCF4A30B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036F9-FF22-44F7-93A1-3B7B364B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CCACF-87F7-4E46-9C6F-31332101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8B0FE-8B60-4C3C-A096-CBD4363A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639C1-2B38-40FC-8A3E-8BA82D4B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475CC-43DD-4A97-B7D4-6B7222E7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909FD-6201-4811-A454-903507DE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942A-ABEC-4937-83D3-D4DB0741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0B30-E21A-4C03-ABC1-39888B141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983B3-7C96-46D0-B50B-75B9CF487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58D8A-05A9-458D-BB6F-5B9930DB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08EBD-9065-4022-B9B7-BA5F77F9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CC51C-EBAA-4FC9-B6DF-648F0EDD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E16B-57E7-4AE7-B1DA-5CA7507B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817B6-684F-4167-8334-D19B13BCA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DA34F-08BB-4FB5-87C1-CC5CAA883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0B72D-2250-430A-8395-0CCEC7C8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A7EF2-64CF-4799-9FB7-F46CA739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8D0B6-8C1B-48B5-A2FF-2D9797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8B543-AF76-414E-BB1E-779E2AFA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C7CDC-9F56-45A0-8221-74B3825D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2E78-535B-4A6D-B740-CFEBD4F33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10AB1-E7C8-6F47-92B6-8983507A9964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CCF9-7353-45B7-90DC-C153F145C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5A12-0F67-4232-BCF3-A533E1CD8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F870A-C955-CC4C-8536-9423FED9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lo.br/scielo.php?script=sci_arttext&amp;pid=S0101-74382015000300577#B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hiralrayani/Final_Project.git" TargetMode="External"/><Relationship Id="rId5" Type="http://schemas.openxmlformats.org/officeDocument/2006/relationships/hyperlink" Target="https://www.sciencedirect.com/topics/biochemistry-genetics-and-molecular-biology/poisson-distribution" TargetMode="External"/><Relationship Id="rId4" Type="http://schemas.openxmlformats.org/officeDocument/2006/relationships/hyperlink" Target="https://medium.com/@adamfreymiller/a-monte-carlo-simulation-of-the-2017-18-premier-league-season-3b7bbe8b8a13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D6D11F-2818-4F8B-AED9-40C26E00A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82B708-90F7-AC45-B8E6-A031B4A76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007990"/>
              </p:ext>
            </p:extLst>
          </p:nvPr>
        </p:nvGraphicFramePr>
        <p:xfrm>
          <a:off x="0" y="523221"/>
          <a:ext cx="12192000" cy="633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F7E391-F8DB-B642-8D5D-07C8E968D456}"/>
              </a:ext>
            </a:extLst>
          </p:cNvPr>
          <p:cNvSpPr txBox="1"/>
          <p:nvPr/>
        </p:nvSpPr>
        <p:spPr>
          <a:xfrm>
            <a:off x="5081954" y="6224953"/>
            <a:ext cx="304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B9EFF-27B5-4847-B503-B72729A61916}"/>
              </a:ext>
            </a:extLst>
          </p:cNvPr>
          <p:cNvSpPr txBox="1"/>
          <p:nvPr/>
        </p:nvSpPr>
        <p:spPr>
          <a:xfrm>
            <a:off x="369277" y="0"/>
            <a:ext cx="1164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Attacking Power &amp; Defending Power Attributes of Teams</a:t>
            </a:r>
          </a:p>
        </p:txBody>
      </p:sp>
    </p:spTree>
    <p:extLst>
      <p:ext uri="{BB962C8B-B14F-4D97-AF65-F5344CB8AC3E}">
        <p14:creationId xmlns:p14="http://schemas.microsoft.com/office/powerpoint/2010/main" val="41058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501B-58C1-4AEF-8B82-85CCAEA7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16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8980-E362-4174-8C55-37B9BD1B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92" y="1526627"/>
            <a:ext cx="10987006" cy="5044654"/>
          </a:xfrm>
        </p:spPr>
        <p:txBody>
          <a:bodyPr/>
          <a:lstStyle/>
          <a:p>
            <a:r>
              <a:rPr lang="en-US" b="1" dirty="0"/>
              <a:t>avgscoredbyteam1 = </a:t>
            </a:r>
            <a:r>
              <a:rPr lang="en-US" b="1" dirty="0" err="1"/>
              <a:t>AverageAttack</a:t>
            </a:r>
            <a:r>
              <a:rPr lang="en-US" b="1" dirty="0"/>
              <a:t>(Team1)/ </a:t>
            </a:r>
            <a:r>
              <a:rPr lang="en-US" b="1" dirty="0" err="1"/>
              <a:t>AverageDefense</a:t>
            </a:r>
            <a:r>
              <a:rPr lang="en-US" b="1" dirty="0"/>
              <a:t>(Team2) * </a:t>
            </a:r>
            <a:r>
              <a:rPr lang="en-US" b="1" dirty="0" err="1"/>
              <a:t>TossFactor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avgscoredbyteam2 = </a:t>
            </a:r>
            <a:r>
              <a:rPr lang="en-US" b="1" dirty="0" err="1"/>
              <a:t>AverageAttack</a:t>
            </a:r>
            <a:r>
              <a:rPr lang="en-US" b="1" dirty="0"/>
              <a:t>(Team2)/ </a:t>
            </a:r>
            <a:r>
              <a:rPr lang="en-US" b="1" dirty="0" err="1"/>
              <a:t>AverageDefense</a:t>
            </a:r>
            <a:r>
              <a:rPr lang="en-US" b="1" dirty="0"/>
              <a:t>(Team1) * </a:t>
            </a:r>
            <a:r>
              <a:rPr lang="en-US" b="1" dirty="0" err="1"/>
              <a:t>TossFactor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goal_scored_team1 = </a:t>
            </a:r>
            <a:r>
              <a:rPr lang="en-US" b="1" dirty="0" err="1"/>
              <a:t>np.random.poisson</a:t>
            </a:r>
            <a:r>
              <a:rPr lang="en-US" b="1" dirty="0"/>
              <a:t>(avgScoredByTeam1)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goal_scored_team2 = </a:t>
            </a:r>
            <a:r>
              <a:rPr lang="en-US" b="1" dirty="0" err="1"/>
              <a:t>np.random.poisson</a:t>
            </a:r>
            <a:r>
              <a:rPr lang="en-US" b="1" dirty="0"/>
              <a:t>(avgScoredByTeam2)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455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6DDCE5-E39D-C745-B56B-A0C44B68B1BC}"/>
              </a:ext>
            </a:extLst>
          </p:cNvPr>
          <p:cNvGraphicFramePr/>
          <p:nvPr>
            <p:extLst/>
          </p:nvPr>
        </p:nvGraphicFramePr>
        <p:xfrm>
          <a:off x="0" y="0"/>
          <a:ext cx="12192001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054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2CD5-8861-4FF6-A006-2276FDA3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Improvising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A070-AD4C-45FE-9001-2EEAF3E3D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1873"/>
          </a:xfrm>
        </p:spPr>
        <p:txBody>
          <a:bodyPr>
            <a:normAutofit/>
          </a:bodyPr>
          <a:lstStyle/>
          <a:p>
            <a:r>
              <a:rPr lang="en-US" b="1" dirty="0" err="1"/>
              <a:t>avgscored</a:t>
            </a:r>
            <a:r>
              <a:rPr lang="en-US" b="1" dirty="0"/>
              <a:t> = Sum(Attack)/</a:t>
            </a:r>
            <a:r>
              <a:rPr lang="en-US" b="1" dirty="0" err="1"/>
              <a:t>len</a:t>
            </a:r>
            <a:r>
              <a:rPr lang="en-US" b="1" dirty="0"/>
              <a:t>(Teams)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avgconceeded</a:t>
            </a:r>
            <a:r>
              <a:rPr lang="en-US" b="1" dirty="0"/>
              <a:t> = Sum(Defense)/</a:t>
            </a:r>
            <a:r>
              <a:rPr lang="en-US" b="1" dirty="0" err="1"/>
              <a:t>len</a:t>
            </a:r>
            <a:r>
              <a:rPr lang="en-US" b="1" dirty="0"/>
              <a:t>(Teams)</a:t>
            </a:r>
          </a:p>
          <a:p>
            <a:endParaRPr lang="en-US" b="1" dirty="0"/>
          </a:p>
          <a:p>
            <a:r>
              <a:rPr lang="en-US" b="1" dirty="0" err="1"/>
              <a:t>winrate</a:t>
            </a:r>
            <a:r>
              <a:rPr lang="en-US" b="1" dirty="0"/>
              <a:t> = </a:t>
            </a:r>
            <a:r>
              <a:rPr lang="en-US" b="1" dirty="0" err="1"/>
              <a:t>worldcup_wins</a:t>
            </a:r>
            <a:r>
              <a:rPr lang="en-US" b="1" dirty="0"/>
              <a:t> / </a:t>
            </a:r>
            <a:r>
              <a:rPr lang="en-US" b="1" dirty="0" err="1"/>
              <a:t>matches_played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BA56A-8B8E-6B48-A857-98377E1474C7}"/>
              </a:ext>
            </a:extLst>
          </p:cNvPr>
          <p:cNvSpPr txBox="1"/>
          <p:nvPr/>
        </p:nvSpPr>
        <p:spPr>
          <a:xfrm>
            <a:off x="836906" y="5641383"/>
            <a:ext cx="5129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avgDefense</a:t>
            </a:r>
            <a:r>
              <a:rPr lang="en-US" sz="2800" b="1" dirty="0"/>
              <a:t>=Attack/ </a:t>
            </a:r>
            <a:r>
              <a:rPr lang="en-US" sz="2800" b="1" dirty="0" err="1"/>
              <a:t>avgscored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CD086-86F1-C94B-9211-478375F71AF2}"/>
              </a:ext>
            </a:extLst>
          </p:cNvPr>
          <p:cNvSpPr txBox="1"/>
          <p:nvPr/>
        </p:nvSpPr>
        <p:spPr>
          <a:xfrm>
            <a:off x="5966845" y="5641383"/>
            <a:ext cx="1813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+ </a:t>
            </a:r>
            <a:r>
              <a:rPr lang="en-US" sz="2800" b="1" dirty="0" err="1">
                <a:solidFill>
                  <a:srgbClr val="C00000"/>
                </a:solidFill>
              </a:rPr>
              <a:t>winrate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40575-8F2C-9F41-9390-2A4655502C98}"/>
              </a:ext>
            </a:extLst>
          </p:cNvPr>
          <p:cNvSpPr/>
          <p:nvPr/>
        </p:nvSpPr>
        <p:spPr>
          <a:xfrm>
            <a:off x="836906" y="4693299"/>
            <a:ext cx="4871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avgAttack</a:t>
            </a:r>
            <a:r>
              <a:rPr lang="en-US" sz="2800" b="1" dirty="0"/>
              <a:t>=Attack/ </a:t>
            </a:r>
            <a:r>
              <a:rPr lang="en-US" sz="2800" b="1" dirty="0" err="1"/>
              <a:t>avgscored</a:t>
            </a:r>
            <a:r>
              <a:rPr lang="en-US" sz="28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D8C48-8258-C140-9DD7-92E43FB1654A}"/>
              </a:ext>
            </a:extLst>
          </p:cNvPr>
          <p:cNvSpPr txBox="1"/>
          <p:nvPr/>
        </p:nvSpPr>
        <p:spPr>
          <a:xfrm>
            <a:off x="5966845" y="4750752"/>
            <a:ext cx="1813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+ </a:t>
            </a:r>
            <a:r>
              <a:rPr lang="en-US" sz="2800" b="1" dirty="0" err="1">
                <a:solidFill>
                  <a:srgbClr val="C00000"/>
                </a:solidFill>
              </a:rPr>
              <a:t>winrate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9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4750921-2902-4D6A-A6AF-92867DCF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 Snapshots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BB81B73-804F-43CE-9B39-EDA73A897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4240" y="1195352"/>
            <a:ext cx="5157787" cy="823912"/>
          </a:xfrm>
        </p:spPr>
        <p:txBody>
          <a:bodyPr/>
          <a:lstStyle/>
          <a:p>
            <a:r>
              <a:rPr lang="en-US" dirty="0"/>
              <a:t>Average Attack &amp; Defense</a:t>
            </a:r>
          </a:p>
        </p:txBody>
      </p:sp>
      <p:pic>
        <p:nvPicPr>
          <p:cNvPr id="13" name="Content Placeholder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DE2A857-6529-48B4-A9DF-C352434A4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34468" r="69915"/>
          <a:stretch/>
        </p:blipFill>
        <p:spPr>
          <a:xfrm>
            <a:off x="1135210" y="2019264"/>
            <a:ext cx="3746279" cy="4590129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5AA8901-D50D-4DA9-B1DE-03987924B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2279"/>
            <a:ext cx="5183188" cy="823912"/>
          </a:xfrm>
        </p:spPr>
        <p:txBody>
          <a:bodyPr/>
          <a:lstStyle/>
          <a:p>
            <a:r>
              <a:rPr lang="en-US" dirty="0"/>
              <a:t>Probability after 1000 Simulations</a:t>
            </a:r>
          </a:p>
        </p:txBody>
      </p:sp>
      <p:pic>
        <p:nvPicPr>
          <p:cNvPr id="17" name="Content Placeholder 1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F087D81-23C4-4382-ADC5-288E955E59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35027" r="71434"/>
          <a:stretch/>
        </p:blipFill>
        <p:spPr>
          <a:xfrm>
            <a:off x="6552027" y="2093118"/>
            <a:ext cx="3520441" cy="4504077"/>
          </a:xfrm>
        </p:spPr>
      </p:pic>
    </p:spTree>
    <p:extLst>
      <p:ext uri="{BB962C8B-B14F-4D97-AF65-F5344CB8AC3E}">
        <p14:creationId xmlns:p14="http://schemas.microsoft.com/office/powerpoint/2010/main" val="404895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7E8-2BAE-FB48-94BF-EF713F4D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A579-9788-C341-AA81-9E3E01122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06171"/>
            <a:ext cx="10321698" cy="2873829"/>
          </a:xfrm>
        </p:spPr>
        <p:txBody>
          <a:bodyPr>
            <a:normAutofit fontScale="40000" lnSpcReduction="20000"/>
          </a:bodyPr>
          <a:lstStyle/>
          <a:p>
            <a:r>
              <a:rPr lang="en-US" sz="4800" dirty="0">
                <a:hlinkClick r:id="rId3"/>
              </a:rPr>
              <a:t>http://www.scielo.br/scielo.php?script=sci_arttext&amp;pid=S0101-74382015000300577#B7</a:t>
            </a:r>
            <a:endParaRPr lang="en-US" sz="4800" dirty="0"/>
          </a:p>
          <a:p>
            <a:endParaRPr lang="en-US" sz="4800" dirty="0"/>
          </a:p>
          <a:p>
            <a:r>
              <a:rPr lang="en-US" sz="4800" dirty="0">
                <a:hlinkClick r:id="rId4"/>
              </a:rPr>
              <a:t>https://medium.com/@adamfreymiller/a-monte-carlo-simulation-of-the-2017-18-premier-league-season-3b7bbe8b8a13</a:t>
            </a:r>
            <a:endParaRPr lang="en-US" sz="4800" dirty="0"/>
          </a:p>
          <a:p>
            <a:endParaRPr lang="en-US" sz="4800" dirty="0"/>
          </a:p>
          <a:p>
            <a:r>
              <a:rPr lang="en-US" sz="4800" dirty="0">
                <a:hlinkClick r:id="rId5"/>
              </a:rPr>
              <a:t>https://www.sciencedirect.com/topics/biochemistry-genetics-and-molecular-biology/poisson-distribution</a:t>
            </a:r>
            <a:endParaRPr lang="en-US" sz="4800" dirty="0"/>
          </a:p>
          <a:p>
            <a:endParaRPr lang="en-US" sz="4800" dirty="0"/>
          </a:p>
          <a:p>
            <a:r>
              <a:rPr lang="en-US" sz="4800" dirty="0"/>
              <a:t>Github link : </a:t>
            </a:r>
            <a:r>
              <a:rPr lang="en-US" sz="5000" i="1" dirty="0">
                <a:hlinkClick r:id="rId6"/>
              </a:rPr>
              <a:t>https://github.com/hiralrayani/Final_Project.git</a:t>
            </a:r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9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FDF4-1667-41BC-92D8-3D28ECDFA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922" y="1742295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AA469-B523-4EC5-9B90-E1478D0A3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922" y="4129895"/>
            <a:ext cx="9144000" cy="1655762"/>
          </a:xfrm>
        </p:spPr>
        <p:txBody>
          <a:bodyPr/>
          <a:lstStyle/>
          <a:p>
            <a:r>
              <a:rPr lang="en-US" b="1" dirty="0"/>
              <a:t>Questions/ Feedback are welcomed.</a:t>
            </a:r>
          </a:p>
        </p:txBody>
      </p:sp>
    </p:spTree>
    <p:extLst>
      <p:ext uri="{BB962C8B-B14F-4D97-AF65-F5344CB8AC3E}">
        <p14:creationId xmlns:p14="http://schemas.microsoft.com/office/powerpoint/2010/main" val="424060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23B1-2868-44F1-8DCA-B687EAF1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612" y="1779350"/>
            <a:ext cx="8194184" cy="317901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opperplate Gothic Bold" panose="020E0705020206020404" pitchFamily="34" charset="77"/>
              </a:rPr>
              <a:t>Simulating FIFA 2018 World Cup </a:t>
            </a:r>
            <a:br>
              <a:rPr lang="en-US" sz="4800" b="1" dirty="0">
                <a:latin typeface="Copperplate Gothic Bold" panose="020E0705020206020404" pitchFamily="34" charset="77"/>
              </a:rPr>
            </a:br>
            <a:r>
              <a:rPr lang="en-US" sz="4800" b="1" dirty="0">
                <a:latin typeface="Copperplate Gothic Bold" panose="020E0705020206020404" pitchFamily="34" charset="77"/>
              </a:rPr>
              <a:t>Using Monte Carlo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EFE28-2B14-41B3-B44B-CFFBDA8A25B5}"/>
              </a:ext>
            </a:extLst>
          </p:cNvPr>
          <p:cNvSpPr txBox="1"/>
          <p:nvPr/>
        </p:nvSpPr>
        <p:spPr>
          <a:xfrm>
            <a:off x="9507674" y="5255398"/>
            <a:ext cx="5950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By- </a:t>
            </a:r>
          </a:p>
          <a:p>
            <a:r>
              <a:rPr lang="en-US" sz="2000" b="1" dirty="0"/>
              <a:t>Hiral </a:t>
            </a:r>
            <a:r>
              <a:rPr lang="en-US" sz="2000" b="1" dirty="0" err="1"/>
              <a:t>Rayani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Varun Kasbekar</a:t>
            </a:r>
          </a:p>
        </p:txBody>
      </p:sp>
    </p:spTree>
    <p:extLst>
      <p:ext uri="{BB962C8B-B14F-4D97-AF65-F5344CB8AC3E}">
        <p14:creationId xmlns:p14="http://schemas.microsoft.com/office/powerpoint/2010/main" val="225301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835351-8D98-4BB9-BB96-C5DD72712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451503"/>
              </p:ext>
            </p:extLst>
          </p:nvPr>
        </p:nvGraphicFramePr>
        <p:xfrm>
          <a:off x="2180493" y="0"/>
          <a:ext cx="9889587" cy="656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659107-9A02-4F40-A88A-50F6043EF620}"/>
              </a:ext>
            </a:extLst>
          </p:cNvPr>
          <p:cNvSpPr txBox="1"/>
          <p:nvPr/>
        </p:nvSpPr>
        <p:spPr>
          <a:xfrm>
            <a:off x="522514" y="3028890"/>
            <a:ext cx="24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8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53458E-0073-4A6C-A4EF-7AFB2368A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049" y="176375"/>
            <a:ext cx="9144000" cy="10903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6B46F-AC73-48D4-A74C-4B7E12EF0C7B}"/>
              </a:ext>
            </a:extLst>
          </p:cNvPr>
          <p:cNvSpPr txBox="1"/>
          <p:nvPr/>
        </p:nvSpPr>
        <p:spPr>
          <a:xfrm>
            <a:off x="838219" y="2214112"/>
            <a:ext cx="96457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 FIFA-Federation Internationale De Football Association World Cup is held every 4 years.</a:t>
            </a:r>
          </a:p>
          <a:p>
            <a:pPr algn="just"/>
            <a:endParaRPr lang="en-US" sz="2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Different countries host this tournament with the last one seeing Germany beat Argentina in Brazil in 2014.</a:t>
            </a:r>
          </a:p>
          <a:p>
            <a:pPr algn="just"/>
            <a:endParaRPr lang="en-US" sz="2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/>
              <a:t>FIFA World Cup 2018 will be hosted by Russia, will kickoff on June 14</a:t>
            </a:r>
            <a:r>
              <a:rPr lang="en-US" sz="2800" b="1" baseline="30000" dirty="0"/>
              <a:t>th</a:t>
            </a:r>
            <a:r>
              <a:rPr lang="en-US" sz="2800" b="1" dirty="0"/>
              <a:t>.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202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6E56-2393-4D74-8E9B-8E54BC9B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851" y="-6960"/>
            <a:ext cx="10515600" cy="1325563"/>
          </a:xfrm>
        </p:spPr>
        <p:txBody>
          <a:bodyPr/>
          <a:lstStyle/>
          <a:p>
            <a:r>
              <a:rPr lang="en-US" b="1" dirty="0"/>
              <a:t>Betting on FIFA World Cup</a:t>
            </a:r>
          </a:p>
        </p:txBody>
      </p:sp>
      <p:sp>
        <p:nvSpPr>
          <p:cNvPr id="4" name="모서리가 둥근 직사각형 34">
            <a:extLst>
              <a:ext uri="{FF2B5EF4-FFF2-40B4-BE49-F238E27FC236}">
                <a16:creationId xmlns:a16="http://schemas.microsoft.com/office/drawing/2014/main" id="{BCE79FB0-41AA-4F72-B75B-66CFEAA1915E}"/>
              </a:ext>
            </a:extLst>
          </p:cNvPr>
          <p:cNvSpPr/>
          <p:nvPr/>
        </p:nvSpPr>
        <p:spPr>
          <a:xfrm>
            <a:off x="4255943" y="3034063"/>
            <a:ext cx="2319652" cy="2297593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5" name="모서리가 둥근 직사각형 35">
            <a:extLst>
              <a:ext uri="{FF2B5EF4-FFF2-40B4-BE49-F238E27FC236}">
                <a16:creationId xmlns:a16="http://schemas.microsoft.com/office/drawing/2014/main" id="{6AA6847D-9411-4CA2-8826-A43975317A8D}"/>
              </a:ext>
            </a:extLst>
          </p:cNvPr>
          <p:cNvSpPr/>
          <p:nvPr/>
        </p:nvSpPr>
        <p:spPr>
          <a:xfrm>
            <a:off x="7076981" y="3034062"/>
            <a:ext cx="2319652" cy="2297593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6" name="모서리가 둥근 직사각형 36">
            <a:extLst>
              <a:ext uri="{FF2B5EF4-FFF2-40B4-BE49-F238E27FC236}">
                <a16:creationId xmlns:a16="http://schemas.microsoft.com/office/drawing/2014/main" id="{7A343370-8C15-43BA-B9FD-AAD59DB8CF46}"/>
              </a:ext>
            </a:extLst>
          </p:cNvPr>
          <p:cNvSpPr/>
          <p:nvPr/>
        </p:nvSpPr>
        <p:spPr>
          <a:xfrm>
            <a:off x="1434905" y="3034062"/>
            <a:ext cx="2319652" cy="2297593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bg1">
                  <a:lumMod val="9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BC255-4AB0-4C2C-85CA-BF8E48850BB5}"/>
              </a:ext>
            </a:extLst>
          </p:cNvPr>
          <p:cNvSpPr txBox="1"/>
          <p:nvPr/>
        </p:nvSpPr>
        <p:spPr>
          <a:xfrm>
            <a:off x="4017292" y="3442628"/>
            <a:ext cx="3034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13" dirty="0">
                <a:solidFill>
                  <a:srgbClr val="F7575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PROFITS</a:t>
            </a:r>
            <a:endParaRPr lang="en-US" altLang="ko-KR" sz="1200" spc="-113" dirty="0">
              <a:solidFill>
                <a:srgbClr val="F75757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2C8E4-BAF1-4922-BA5E-892097A908F9}"/>
              </a:ext>
            </a:extLst>
          </p:cNvPr>
          <p:cNvSpPr txBox="1"/>
          <p:nvPr/>
        </p:nvSpPr>
        <p:spPr>
          <a:xfrm>
            <a:off x="1455386" y="3319517"/>
            <a:ext cx="2201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13" dirty="0">
                <a:solidFill>
                  <a:srgbClr val="F7575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INVESTMENTS </a:t>
            </a:r>
            <a:endParaRPr lang="en-US" altLang="ko-KR" sz="1200" spc="-113" dirty="0">
              <a:solidFill>
                <a:srgbClr val="F75757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BD54B-68E3-408F-ADBA-89852ACA8D0B}"/>
              </a:ext>
            </a:extLst>
          </p:cNvPr>
          <p:cNvSpPr txBox="1"/>
          <p:nvPr/>
        </p:nvSpPr>
        <p:spPr>
          <a:xfrm>
            <a:off x="7056262" y="3459212"/>
            <a:ext cx="239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13" dirty="0">
                <a:solidFill>
                  <a:srgbClr val="F7575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FIFA PROFITS</a:t>
            </a:r>
            <a:endParaRPr lang="en-US" altLang="ko-KR" sz="1100" spc="-113" dirty="0">
              <a:solidFill>
                <a:srgbClr val="F75757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0" name="그림 6">
            <a:extLst>
              <a:ext uri="{FF2B5EF4-FFF2-40B4-BE49-F238E27FC236}">
                <a16:creationId xmlns:a16="http://schemas.microsoft.com/office/drawing/2014/main" id="{F0DA2D57-11D3-4551-9A7A-7834174D9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77" y="1721084"/>
            <a:ext cx="1183427" cy="1008506"/>
          </a:xfrm>
          <a:prstGeom prst="rect">
            <a:avLst/>
          </a:prstGeom>
        </p:spPr>
      </p:pic>
      <p:pic>
        <p:nvPicPr>
          <p:cNvPr id="11" name="그림 9">
            <a:extLst>
              <a:ext uri="{FF2B5EF4-FFF2-40B4-BE49-F238E27FC236}">
                <a16:creationId xmlns:a16="http://schemas.microsoft.com/office/drawing/2014/main" id="{01E51831-26DB-4523-AECF-50E14A6EAA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07" y="1659079"/>
            <a:ext cx="1323144" cy="1127573"/>
          </a:xfrm>
          <a:prstGeom prst="rect">
            <a:avLst/>
          </a:prstGeom>
        </p:spPr>
      </p:pic>
      <p:pic>
        <p:nvPicPr>
          <p:cNvPr id="12" name="그림 10">
            <a:extLst>
              <a:ext uri="{FF2B5EF4-FFF2-40B4-BE49-F238E27FC236}">
                <a16:creationId xmlns:a16="http://schemas.microsoft.com/office/drawing/2014/main" id="{A1C3478D-BB14-4E19-B1F0-FD95D6B29D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95" y="1571542"/>
            <a:ext cx="1520767" cy="129598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E7A4F6-DF00-4B6A-8383-E7974D2C5174}"/>
              </a:ext>
            </a:extLst>
          </p:cNvPr>
          <p:cNvCxnSpPr>
            <a:cxnSpLocks/>
          </p:cNvCxnSpPr>
          <p:nvPr/>
        </p:nvCxnSpPr>
        <p:spPr>
          <a:xfrm>
            <a:off x="1595003" y="3840858"/>
            <a:ext cx="1701310" cy="2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AD87A1-BD63-496A-B2C1-E4EAB56BCEE7}"/>
              </a:ext>
            </a:extLst>
          </p:cNvPr>
          <p:cNvSpPr txBox="1"/>
          <p:nvPr/>
        </p:nvSpPr>
        <p:spPr>
          <a:xfrm>
            <a:off x="1727696" y="4262508"/>
            <a:ext cx="14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$ 1.82 Billion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A2D83E-24A5-47E4-846F-3784B076AD88}"/>
              </a:ext>
            </a:extLst>
          </p:cNvPr>
          <p:cNvCxnSpPr>
            <a:cxnSpLocks/>
          </p:cNvCxnSpPr>
          <p:nvPr/>
        </p:nvCxnSpPr>
        <p:spPr>
          <a:xfrm>
            <a:off x="4481660" y="3871506"/>
            <a:ext cx="1701310" cy="2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BF1931-2C36-4893-A491-6171C3B03FC0}"/>
              </a:ext>
            </a:extLst>
          </p:cNvPr>
          <p:cNvSpPr txBox="1"/>
          <p:nvPr/>
        </p:nvSpPr>
        <p:spPr>
          <a:xfrm>
            <a:off x="4594707" y="4262508"/>
            <a:ext cx="14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$ 36.4 Billion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66075-6C0B-41AD-899E-D8BE9C440C37}"/>
              </a:ext>
            </a:extLst>
          </p:cNvPr>
          <p:cNvSpPr txBox="1"/>
          <p:nvPr/>
        </p:nvSpPr>
        <p:spPr>
          <a:xfrm>
            <a:off x="7529788" y="4253694"/>
            <a:ext cx="14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$ 2.6 Billion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37A7C4-52F8-41D3-99C7-45A3C00ECF7D}"/>
              </a:ext>
            </a:extLst>
          </p:cNvPr>
          <p:cNvCxnSpPr>
            <a:cxnSpLocks/>
          </p:cNvCxnSpPr>
          <p:nvPr/>
        </p:nvCxnSpPr>
        <p:spPr>
          <a:xfrm>
            <a:off x="7438915" y="3866837"/>
            <a:ext cx="1701310" cy="2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F53783-F81D-43DD-88A5-07B66ABC0AA3}"/>
              </a:ext>
            </a:extLst>
          </p:cNvPr>
          <p:cNvSpPr txBox="1"/>
          <p:nvPr/>
        </p:nvSpPr>
        <p:spPr>
          <a:xfrm>
            <a:off x="809720" y="5659985"/>
            <a:ext cx="10916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Our Simulation Model will benefit the Betting population in making accurate and precise Betting decisions. </a:t>
            </a:r>
          </a:p>
        </p:txBody>
      </p:sp>
    </p:spTree>
    <p:extLst>
      <p:ext uri="{BB962C8B-B14F-4D97-AF65-F5344CB8AC3E}">
        <p14:creationId xmlns:p14="http://schemas.microsoft.com/office/powerpoint/2010/main" val="37117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/>
      <p:bldP spid="8" grpId="0"/>
      <p:bldP spid="9" grpId="0"/>
      <p:bldP spid="15" grpId="0"/>
      <p:bldP spid="17" grpId="0"/>
      <p:bldP spid="1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A639-2164-4654-A79B-5744B065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322" y="165316"/>
            <a:ext cx="10515600" cy="1325563"/>
          </a:xfrm>
        </p:spPr>
        <p:txBody>
          <a:bodyPr/>
          <a:lstStyle/>
          <a:p>
            <a:r>
              <a:rPr lang="en-US" b="1" dirty="0"/>
              <a:t>FIFA World Cup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7E0D-20E7-4152-959F-10CD0721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29" y="207271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n-US" sz="3200" b="1" dirty="0"/>
              <a:t>32 nations compete against each other.</a:t>
            </a:r>
          </a:p>
          <a:p>
            <a:pPr marL="285750" indent="-285750"/>
            <a:endParaRPr lang="en-US" sz="3200" b="1" dirty="0"/>
          </a:p>
          <a:p>
            <a:pPr marL="285750" indent="-285750"/>
            <a:r>
              <a:rPr lang="en-US" sz="3200" b="1" dirty="0"/>
              <a:t>The format of this tournament is LEAGUE + KNOCK-OUT</a:t>
            </a:r>
          </a:p>
          <a:p>
            <a:pPr marL="285750" indent="-285750"/>
            <a:endParaRPr lang="en-US" sz="3200" b="1" dirty="0"/>
          </a:p>
          <a:p>
            <a:pPr marL="285750" indent="-285750"/>
            <a:r>
              <a:rPr lang="en-US" sz="3200" b="1" dirty="0"/>
              <a:t>8 Groups contain 4 Teams each</a:t>
            </a:r>
          </a:p>
          <a:p>
            <a:pPr marL="285750" indent="-285750"/>
            <a:endParaRPr lang="en-US" sz="3200" b="1" dirty="0"/>
          </a:p>
          <a:p>
            <a:pPr marL="285750" indent="-285750"/>
            <a:r>
              <a:rPr lang="en-US" sz="3200" b="1" dirty="0"/>
              <a:t>Top 2 teams from every group qualify for the KNOCK-OUT</a:t>
            </a:r>
          </a:p>
          <a:p>
            <a:pPr marL="285750" indent="-285750"/>
            <a:endParaRPr lang="en-US" sz="3200" b="1" dirty="0"/>
          </a:p>
          <a:p>
            <a:pPr marL="285750" indent="-285750"/>
            <a:r>
              <a:rPr lang="en-US" sz="3200" b="1" dirty="0"/>
              <a:t>The prize money for the World Cup Champions is 400 Billion.</a:t>
            </a:r>
          </a:p>
          <a:p>
            <a:pPr marL="285750" indent="-285750"/>
            <a:endParaRPr lang="en-US" b="1" dirty="0"/>
          </a:p>
          <a:p>
            <a:pPr marL="285750" indent="-285750"/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37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932EA9-0303-4123-AFEA-728F29B2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39" y="2990123"/>
            <a:ext cx="812698" cy="6095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FAAD57-D21C-475B-B530-E922363B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74" y="811536"/>
            <a:ext cx="812698" cy="609524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029C28B8-5AB1-488F-AA6A-B7E7E4BA4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43" y="2198170"/>
            <a:ext cx="812698" cy="6095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2B1386-EF96-47D0-B1E9-0AE4B256A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371" y="1495910"/>
            <a:ext cx="812698" cy="6095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1F92E5-06E1-42E5-9A49-E74721DD9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515" y="2930605"/>
            <a:ext cx="812698" cy="6095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88C76D-FAB8-4E5B-8392-31CB0BDB9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379" y="811536"/>
            <a:ext cx="812698" cy="6095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E25ACF-09AF-493E-AF29-F598E212F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1827" y="2254088"/>
            <a:ext cx="812698" cy="6095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C71CB0-04DE-4C87-8EA6-840C5A7612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9651" y="1513213"/>
            <a:ext cx="812698" cy="6095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B711F3-BBC0-4462-9D39-B7EDEE2AE8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1827" y="1513796"/>
            <a:ext cx="812698" cy="6095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76592D-5F1A-4888-A524-2410579BC2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7154" y="821235"/>
            <a:ext cx="812698" cy="6095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B9EB8A9-78E5-427C-9C69-0C89F29A73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3081" y="4239439"/>
            <a:ext cx="812698" cy="6095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E6455B-273F-4F68-BFDC-F19F399D81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2184" y="779924"/>
            <a:ext cx="812698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B016987-5DF1-49A3-9D13-5AE774F846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1316" y="2250881"/>
            <a:ext cx="812698" cy="6095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3E670C-A4CB-4A96-8B5B-2A1D8C6B54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17787" y="2969379"/>
            <a:ext cx="812698" cy="6095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F9A9D98-9C00-4431-ABF0-FFFE0B28F53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6230" y="4178297"/>
            <a:ext cx="812698" cy="609524"/>
          </a:xfrm>
          <a:prstGeom prst="rect">
            <a:avLst/>
          </a:prstGeom>
        </p:spPr>
      </p:pic>
      <p:pic>
        <p:nvPicPr>
          <p:cNvPr id="33" name="Picture 32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2972DFD7-C972-4766-911F-2D0E414065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77539" y="4848963"/>
            <a:ext cx="812698" cy="609524"/>
          </a:xfrm>
          <a:prstGeom prst="rect">
            <a:avLst/>
          </a:prstGeom>
        </p:spPr>
      </p:pic>
      <p:pic>
        <p:nvPicPr>
          <p:cNvPr id="34" name="Picture 3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B39735C-72FB-463B-8AF5-BD061A32A0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04115" y="4225494"/>
            <a:ext cx="812698" cy="6095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02E3A81-1F94-4304-9621-41619628D3B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6513" y="6180524"/>
            <a:ext cx="812698" cy="6095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A61A61-C6A7-4DD7-8DBA-BEB671D8055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39013" y="5528796"/>
            <a:ext cx="812698" cy="6095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9AD1974-2F6F-43A7-880A-7E98AD5490D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97306" y="2184372"/>
            <a:ext cx="812698" cy="609524"/>
          </a:xfrm>
          <a:prstGeom prst="rect">
            <a:avLst/>
          </a:prstGeom>
        </p:spPr>
      </p:pic>
      <p:pic>
        <p:nvPicPr>
          <p:cNvPr id="38" name="Picture 3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BD55354-78C8-4631-9582-C7FACDCA321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89651" y="1475684"/>
            <a:ext cx="812698" cy="6095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B101C3-644B-4A01-8F3C-FDB8FD32668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39013" y="4891916"/>
            <a:ext cx="812698" cy="60952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AD562F1-1368-422F-9D53-76F6468A2E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197306" y="4204086"/>
            <a:ext cx="812698" cy="609524"/>
          </a:xfrm>
          <a:prstGeom prst="rect">
            <a:avLst/>
          </a:prstGeom>
        </p:spPr>
      </p:pic>
      <p:pic>
        <p:nvPicPr>
          <p:cNvPr id="41" name="Picture 4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DD48D54A-8174-4195-AB92-322D5EF89A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569436" y="4817251"/>
            <a:ext cx="812698" cy="60952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11FF7D6-155D-4936-8B83-2E246B52817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97306" y="2923124"/>
            <a:ext cx="812698" cy="60952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CCB5DBB-6F19-45FA-898B-D80A5F2172A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237265" y="5462334"/>
            <a:ext cx="812698" cy="60952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10C81DE-CF35-42C3-8B25-70CCC340BFC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197306" y="4848963"/>
            <a:ext cx="812698" cy="60952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9CC7B6-2E86-4AB6-8977-DECFDB3B54F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586230" y="6103459"/>
            <a:ext cx="812698" cy="609524"/>
          </a:xfrm>
          <a:prstGeom prst="rect">
            <a:avLst/>
          </a:prstGeom>
        </p:spPr>
      </p:pic>
      <p:pic>
        <p:nvPicPr>
          <p:cNvPr id="46" name="Picture 45" descr="A picture containing object, first-aid kit&#10;&#10;Description generated with very high confidence">
            <a:extLst>
              <a:ext uri="{FF2B5EF4-FFF2-40B4-BE49-F238E27FC236}">
                <a16:creationId xmlns:a16="http://schemas.microsoft.com/office/drawing/2014/main" id="{2E6A87A8-6F7C-419A-92FF-80349BAD30A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186926" y="5448713"/>
            <a:ext cx="812698" cy="609524"/>
          </a:xfrm>
          <a:prstGeom prst="rect">
            <a:avLst/>
          </a:prstGeom>
        </p:spPr>
      </p:pic>
      <p:pic>
        <p:nvPicPr>
          <p:cNvPr id="47" name="Picture 46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8CE54859-4B87-4C8F-809C-36E60280C63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586230" y="5427241"/>
            <a:ext cx="812698" cy="6095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37EFF87-4E5C-4C60-9E18-46700314666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181613" y="6114329"/>
            <a:ext cx="812698" cy="60952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C957146-DF2B-45E7-8E6F-6F9BD839795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267646" y="6165946"/>
            <a:ext cx="812698" cy="6095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9A490B5-714D-4C4F-9274-ADF80A0D379C}"/>
              </a:ext>
            </a:extLst>
          </p:cNvPr>
          <p:cNvSpPr txBox="1"/>
          <p:nvPr/>
        </p:nvSpPr>
        <p:spPr>
          <a:xfrm>
            <a:off x="4022545" y="3712907"/>
            <a:ext cx="478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TEAMS QUALIFIED FOR FIFA WORLD CUP 2018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1DC5C-85EA-8243-8108-8516436A162A}"/>
              </a:ext>
            </a:extLst>
          </p:cNvPr>
          <p:cNvSpPr txBox="1"/>
          <p:nvPr/>
        </p:nvSpPr>
        <p:spPr>
          <a:xfrm>
            <a:off x="2171044" y="921556"/>
            <a:ext cx="15178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COSTA RICA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AUSTRALIA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ARGENTINA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BELGIUM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166F4E-0309-FB4B-9F2F-CA0BBAABEB03}"/>
              </a:ext>
            </a:extLst>
          </p:cNvPr>
          <p:cNvSpPr txBox="1"/>
          <p:nvPr/>
        </p:nvSpPr>
        <p:spPr>
          <a:xfrm>
            <a:off x="5348993" y="916547"/>
            <a:ext cx="15178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COLUMBIA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EGYPT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CROATIA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BRAZIL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62D794-16B1-AB46-A1ED-1F8363B72C8C}"/>
              </a:ext>
            </a:extLst>
          </p:cNvPr>
          <p:cNvSpPr txBox="1"/>
          <p:nvPr/>
        </p:nvSpPr>
        <p:spPr>
          <a:xfrm>
            <a:off x="8585607" y="947348"/>
            <a:ext cx="15178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ENGLAND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DENMARK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ICELAND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IRAN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A814DC-13F0-5044-9E35-87042E798A00}"/>
              </a:ext>
            </a:extLst>
          </p:cNvPr>
          <p:cNvSpPr txBox="1"/>
          <p:nvPr/>
        </p:nvSpPr>
        <p:spPr>
          <a:xfrm>
            <a:off x="10861621" y="920809"/>
            <a:ext cx="15178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GERMANY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POLAND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PERU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SENEGAL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BFA128-C742-654B-9DF6-C912B3D31646}"/>
              </a:ext>
            </a:extLst>
          </p:cNvPr>
          <p:cNvSpPr txBox="1"/>
          <p:nvPr/>
        </p:nvSpPr>
        <p:spPr>
          <a:xfrm>
            <a:off x="2214433" y="4242319"/>
            <a:ext cx="15178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FRANCE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PORTUGAL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PANAMA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NIGERIA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6996A2-25AA-A242-95F6-E077F4578667}"/>
              </a:ext>
            </a:extLst>
          </p:cNvPr>
          <p:cNvSpPr txBox="1"/>
          <p:nvPr/>
        </p:nvSpPr>
        <p:spPr>
          <a:xfrm>
            <a:off x="5270751" y="4262498"/>
            <a:ext cx="15178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MOROCCO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SOUTH KOREA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SWITZERLAND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URUGUAY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426CCC-24D7-BF40-A77B-3984531F5EE2}"/>
              </a:ext>
            </a:extLst>
          </p:cNvPr>
          <p:cNvSpPr txBox="1"/>
          <p:nvPr/>
        </p:nvSpPr>
        <p:spPr>
          <a:xfrm>
            <a:off x="8611580" y="4239439"/>
            <a:ext cx="15178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JAPAN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SAUDI ARABIA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TUNISIA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SWEDEN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607345-252D-9244-B43C-BF70F144B92A}"/>
              </a:ext>
            </a:extLst>
          </p:cNvPr>
          <p:cNvSpPr txBox="1"/>
          <p:nvPr/>
        </p:nvSpPr>
        <p:spPr>
          <a:xfrm>
            <a:off x="11002349" y="4270146"/>
            <a:ext cx="15178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RUSSIA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SPAIN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SERBIA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ITALY</a:t>
            </a:r>
          </a:p>
        </p:txBody>
      </p:sp>
    </p:spTree>
    <p:extLst>
      <p:ext uri="{BB962C8B-B14F-4D97-AF65-F5344CB8AC3E}">
        <p14:creationId xmlns:p14="http://schemas.microsoft.com/office/powerpoint/2010/main" val="41158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2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7D45AC-2143-4605-B638-C2EB0C6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44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Random variables &amp;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9A342-2A5E-45F0-9DD5-F3C57591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1507E18-D843-45B1-946D-47B4309A9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992509"/>
              </p:ext>
            </p:extLst>
          </p:nvPr>
        </p:nvGraphicFramePr>
        <p:xfrm>
          <a:off x="1022252" y="1019908"/>
          <a:ext cx="9692640" cy="583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297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06044B-D845-4337-BBCF-328B603E6EF2}"/>
              </a:ext>
            </a:extLst>
          </p:cNvPr>
          <p:cNvSpPr/>
          <p:nvPr/>
        </p:nvSpPr>
        <p:spPr>
          <a:xfrm>
            <a:off x="842651" y="141658"/>
            <a:ext cx="1654139" cy="5548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32FC08-82B7-4F66-8F5B-1DC0A232A2A1}"/>
              </a:ext>
            </a:extLst>
          </p:cNvPr>
          <p:cNvSpPr/>
          <p:nvPr/>
        </p:nvSpPr>
        <p:spPr>
          <a:xfrm>
            <a:off x="912991" y="3615164"/>
            <a:ext cx="1654139" cy="5548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2A0D7D-4780-44B6-AF80-00E3C354800C}"/>
              </a:ext>
            </a:extLst>
          </p:cNvPr>
          <p:cNvSpPr/>
          <p:nvPr/>
        </p:nvSpPr>
        <p:spPr>
          <a:xfrm>
            <a:off x="3886850" y="3629232"/>
            <a:ext cx="1654139" cy="5548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306A14-AD9F-468C-99F7-1C3A302F82A8}"/>
              </a:ext>
            </a:extLst>
          </p:cNvPr>
          <p:cNvSpPr/>
          <p:nvPr/>
        </p:nvSpPr>
        <p:spPr>
          <a:xfrm>
            <a:off x="7165510" y="3601096"/>
            <a:ext cx="1654139" cy="5548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34449A-64E1-4C5F-9639-61A80521B8ED}"/>
              </a:ext>
            </a:extLst>
          </p:cNvPr>
          <p:cNvSpPr/>
          <p:nvPr/>
        </p:nvSpPr>
        <p:spPr>
          <a:xfrm>
            <a:off x="9743953" y="3587029"/>
            <a:ext cx="1654139" cy="5548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C3F6CF-CA0C-43C0-B0C3-24F0BA3C2B47}"/>
              </a:ext>
            </a:extLst>
          </p:cNvPr>
          <p:cNvSpPr/>
          <p:nvPr/>
        </p:nvSpPr>
        <p:spPr>
          <a:xfrm>
            <a:off x="9673613" y="125955"/>
            <a:ext cx="1654139" cy="5548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CAFBE2-FA79-42C5-897F-8B684459EF9E}"/>
              </a:ext>
            </a:extLst>
          </p:cNvPr>
          <p:cNvSpPr/>
          <p:nvPr/>
        </p:nvSpPr>
        <p:spPr>
          <a:xfrm>
            <a:off x="7095170" y="125954"/>
            <a:ext cx="1654139" cy="5548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138A593-79EE-4B49-830D-3CBAF7DFDFDB}"/>
              </a:ext>
            </a:extLst>
          </p:cNvPr>
          <p:cNvSpPr/>
          <p:nvPr/>
        </p:nvSpPr>
        <p:spPr>
          <a:xfrm>
            <a:off x="3816510" y="125963"/>
            <a:ext cx="1654139" cy="554805"/>
          </a:xfrm>
          <a:prstGeom prst="roundRect">
            <a:avLst/>
          </a:prstGeom>
          <a:noFill/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27DB5-066F-4B20-967C-7B7F046DB20F}"/>
              </a:ext>
            </a:extLst>
          </p:cNvPr>
          <p:cNvSpPr txBox="1"/>
          <p:nvPr/>
        </p:nvSpPr>
        <p:spPr>
          <a:xfrm>
            <a:off x="1097190" y="239992"/>
            <a:ext cx="1235676" cy="369332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88EEB-C252-43B6-8D8B-17F719D87261}"/>
              </a:ext>
            </a:extLst>
          </p:cNvPr>
          <p:cNvSpPr txBox="1"/>
          <p:nvPr/>
        </p:nvSpPr>
        <p:spPr>
          <a:xfrm>
            <a:off x="9985817" y="218690"/>
            <a:ext cx="1235676" cy="369332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72C61-3F9A-4EDC-A305-EC24E13C5237}"/>
              </a:ext>
            </a:extLst>
          </p:cNvPr>
          <p:cNvSpPr txBox="1"/>
          <p:nvPr/>
        </p:nvSpPr>
        <p:spPr>
          <a:xfrm>
            <a:off x="7357947" y="218690"/>
            <a:ext cx="1235676" cy="369332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14EEF-8974-4D59-9E1B-063EC8D8FC0C}"/>
              </a:ext>
            </a:extLst>
          </p:cNvPr>
          <p:cNvSpPr txBox="1"/>
          <p:nvPr/>
        </p:nvSpPr>
        <p:spPr>
          <a:xfrm>
            <a:off x="4079287" y="203595"/>
            <a:ext cx="1235676" cy="369332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4EB7C-2022-4E9C-871C-87B92EFA912A}"/>
              </a:ext>
            </a:extLst>
          </p:cNvPr>
          <p:cNvSpPr txBox="1"/>
          <p:nvPr/>
        </p:nvSpPr>
        <p:spPr>
          <a:xfrm>
            <a:off x="1122222" y="3707900"/>
            <a:ext cx="1235676" cy="369332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3675D-9CF3-45E7-8B2D-20D9EB02DC82}"/>
              </a:ext>
            </a:extLst>
          </p:cNvPr>
          <p:cNvSpPr txBox="1"/>
          <p:nvPr/>
        </p:nvSpPr>
        <p:spPr>
          <a:xfrm>
            <a:off x="4149627" y="3721968"/>
            <a:ext cx="1235676" cy="369332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013715-0284-4BC5-9448-7E1D8E3705E9}"/>
              </a:ext>
            </a:extLst>
          </p:cNvPr>
          <p:cNvSpPr txBox="1"/>
          <p:nvPr/>
        </p:nvSpPr>
        <p:spPr>
          <a:xfrm>
            <a:off x="7428287" y="3693832"/>
            <a:ext cx="1235676" cy="369332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</a:t>
            </a:r>
            <a:r>
              <a:rPr lang="en-US" b="1" dirty="0"/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E5BDE7-A7BB-4C02-A887-B356C2076EA9}"/>
              </a:ext>
            </a:extLst>
          </p:cNvPr>
          <p:cNvSpPr txBox="1"/>
          <p:nvPr/>
        </p:nvSpPr>
        <p:spPr>
          <a:xfrm>
            <a:off x="10056157" y="3679764"/>
            <a:ext cx="1235676" cy="369332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6B2767-1BF9-409D-BC92-5B4FD2AB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39" y="2990123"/>
            <a:ext cx="812698" cy="6095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750A02-677D-4ED1-9600-F7E15708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74" y="811536"/>
            <a:ext cx="812698" cy="609524"/>
          </a:xfrm>
          <a:prstGeom prst="rect">
            <a:avLst/>
          </a:prstGeom>
        </p:spPr>
      </p:pic>
      <p:pic>
        <p:nvPicPr>
          <p:cNvPr id="22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2A0BC50C-CC95-4453-8699-D535B629C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43" y="2198170"/>
            <a:ext cx="812698" cy="6095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E7210A-5C80-4220-9AE3-6E7300CDB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371" y="1495910"/>
            <a:ext cx="812698" cy="6095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D77B159-6691-4D6B-BC3E-02E4E797E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515" y="2930605"/>
            <a:ext cx="812698" cy="6095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E0F3C5-BDD5-4437-865D-F84154C46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379" y="811536"/>
            <a:ext cx="812698" cy="6095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2F78AF-BEC8-46D3-8A4B-3BFF57A50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1827" y="2254088"/>
            <a:ext cx="812698" cy="6095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4F364D-7E55-4FB5-AFE4-922D1A0B32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9651" y="1513213"/>
            <a:ext cx="812698" cy="6095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C0C804-D419-424E-853D-0632F2282B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1827" y="1513796"/>
            <a:ext cx="812698" cy="6095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28BAD30-7AE2-4AEC-9E91-AB1D803EA3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7154" y="821235"/>
            <a:ext cx="812698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05357C1-8BDA-4F07-B1ED-CFFE11628F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3081" y="4239439"/>
            <a:ext cx="812698" cy="6095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C5413E-6E46-473F-BA81-A012BF670A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2184" y="779924"/>
            <a:ext cx="812698" cy="6095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CBD0EA7-322E-43D4-ACC2-A74A542A75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1316" y="2250881"/>
            <a:ext cx="812698" cy="6095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849B39-EA2C-449F-8A13-50A83AAFC5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17787" y="2969379"/>
            <a:ext cx="812698" cy="6095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E7DCFC0-471C-48B8-9BD0-77290D821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6230" y="4178297"/>
            <a:ext cx="812698" cy="609524"/>
          </a:xfrm>
          <a:prstGeom prst="rect">
            <a:avLst/>
          </a:prstGeom>
        </p:spPr>
      </p:pic>
      <p:pic>
        <p:nvPicPr>
          <p:cNvPr id="35" name="Picture 34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5BB38B4E-3F46-4BBC-B84C-74BDC4C688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77539" y="4848963"/>
            <a:ext cx="812698" cy="609524"/>
          </a:xfrm>
          <a:prstGeom prst="rect">
            <a:avLst/>
          </a:prstGeom>
        </p:spPr>
      </p:pic>
      <p:pic>
        <p:nvPicPr>
          <p:cNvPr id="36" name="Picture 3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E9ABAFE-B2DF-4302-8245-8339B3EC41F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04115" y="4225494"/>
            <a:ext cx="812698" cy="6095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39CE7F4-325E-4606-AF44-249297B0D7D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6513" y="6180524"/>
            <a:ext cx="812698" cy="6095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3A9AE1-96D5-4ADB-91F5-8F201A48F22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39013" y="5528796"/>
            <a:ext cx="812698" cy="6095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620E99-C8CE-4125-8360-1D1A1191C9F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97306" y="2184372"/>
            <a:ext cx="812698" cy="609524"/>
          </a:xfrm>
          <a:prstGeom prst="rect">
            <a:avLst/>
          </a:prstGeom>
        </p:spPr>
      </p:pic>
      <p:pic>
        <p:nvPicPr>
          <p:cNvPr id="40" name="Picture 3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27EAB24-8EFF-4674-A6BF-3AC50C657F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89651" y="1475684"/>
            <a:ext cx="812698" cy="6095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7C80846-DE1B-43B8-8C9D-821114F2317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39013" y="4891916"/>
            <a:ext cx="812698" cy="60952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1F3366-9A71-46F7-B5F7-6F188AC236B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197306" y="4204086"/>
            <a:ext cx="812698" cy="609524"/>
          </a:xfrm>
          <a:prstGeom prst="rect">
            <a:avLst/>
          </a:prstGeom>
        </p:spPr>
      </p:pic>
      <p:pic>
        <p:nvPicPr>
          <p:cNvPr id="43" name="Picture 4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069C9569-ED91-4AF0-8B74-F702C740615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569436" y="4817251"/>
            <a:ext cx="812698" cy="60952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29C4F7A-FEE0-4824-A613-4F9D5D091AC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97306" y="2923124"/>
            <a:ext cx="812698" cy="60952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DC9A68-84D4-4209-A26C-707FAF255DA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237265" y="5462334"/>
            <a:ext cx="812698" cy="60952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F49666C-80FE-438B-ABA7-38F9D122A46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197306" y="4848963"/>
            <a:ext cx="812698" cy="60952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61F959-39F2-4D4F-8AD3-9599FA2D2F3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586230" y="6103459"/>
            <a:ext cx="812698" cy="609524"/>
          </a:xfrm>
          <a:prstGeom prst="rect">
            <a:avLst/>
          </a:prstGeom>
        </p:spPr>
      </p:pic>
      <p:pic>
        <p:nvPicPr>
          <p:cNvPr id="48" name="Picture 47" descr="A picture containing object, first-aid kit&#10;&#10;Description generated with very high confidence">
            <a:extLst>
              <a:ext uri="{FF2B5EF4-FFF2-40B4-BE49-F238E27FC236}">
                <a16:creationId xmlns:a16="http://schemas.microsoft.com/office/drawing/2014/main" id="{4C0EB991-8313-4F92-89FF-26322775F8F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186926" y="5448713"/>
            <a:ext cx="812698" cy="609524"/>
          </a:xfrm>
          <a:prstGeom prst="rect">
            <a:avLst/>
          </a:prstGeom>
        </p:spPr>
      </p:pic>
      <p:pic>
        <p:nvPicPr>
          <p:cNvPr id="49" name="Picture 48" descr="A picture containing pool ball&#10;&#10;Description generated with high confidence">
            <a:extLst>
              <a:ext uri="{FF2B5EF4-FFF2-40B4-BE49-F238E27FC236}">
                <a16:creationId xmlns:a16="http://schemas.microsoft.com/office/drawing/2014/main" id="{3D580E4A-21D2-4964-82D5-C6D8767B9BC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586230" y="5427241"/>
            <a:ext cx="812698" cy="60952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E450294-C602-43C8-8DE4-9EF3A195500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181613" y="6114329"/>
            <a:ext cx="812698" cy="6095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93D8DCF-B9B1-4361-908F-AED5A890088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267646" y="6165946"/>
            <a:ext cx="812698" cy="609524"/>
          </a:xfrm>
          <a:prstGeom prst="rect">
            <a:avLst/>
          </a:prstGeom>
        </p:spPr>
      </p:pic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7B4AF9B7-9581-4F49-806C-8E29446C7D68}"/>
              </a:ext>
            </a:extLst>
          </p:cNvPr>
          <p:cNvSpPr/>
          <p:nvPr/>
        </p:nvSpPr>
        <p:spPr>
          <a:xfrm>
            <a:off x="3801701" y="110858"/>
            <a:ext cx="1654139" cy="55480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117 -0.00625 L 0.51185 0.20764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34" y="10694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2.29167E-6 4.81481E-6 L -0.27123 0.378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68" y="18889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1172 -0.01042 L -0.23659 -0.38519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8750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45833E-6 3.7037E-6 L 0.7293 -0.21042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58" y="-10532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-1.85185E-6 L -0.21146 0.77732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73" y="38866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7.40741E-7 L -0.5194 -0.08449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7" y="-4236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468 -0.01458 L 0.73463 -0.48865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97" y="-23704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45833E-6 0.04723 L -1.45833E-6 0.29723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234 0.00416 L -0.49427 -0.17639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96" y="-9028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235 -4.07407E-6 L 0.50352 0.4632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52" y="23148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8.33333E-7 0.01042 L -0.73932 -0.28171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66" y="-14606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703 -0.00625 L 0.51002 -0.49769 " pathEditMode="relative" rAng="0" ptsTypes="AA">
                                      <p:cBhvr>
                                        <p:cTn id="2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46" y="-24583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-0.26953 0.77338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38657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08333E-6 3.7037E-7 L -0.23932 -0.67732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66" y="-33866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8.33333E-7 -0.00463 L 0.73034 0.3944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10" y="19954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45833E-6 -2.96296E-6 L -0.73463 0.58473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32" y="29236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-1.85185E-6 L 0.24244 -0.78148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22" y="-39074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45833E-6 -1.48148E-6 L 0.49544 0.68033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66" y="34005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-2.22222E-6 L -0.73347 -0.36805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80" y="-18403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117 0.00833 L 0.73008 -0.21273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5" y="-11065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6.25E-7 0.00417 L -0.49141 0.5794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70" y="2875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70833E-6 1.11111E-6 L 0.27058 -0.57222 " pathEditMode="relative" rAng="0" ptsTypes="AA">
                                      <p:cBhvr>
                                        <p:cTn id="25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9" y="-28611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75E-6 0.00625 L -0.5099 -0.10232 " pathEditMode="relative" rAng="0" ptsTypes="AA">
                                      <p:cBhvr>
                                        <p:cTn id="2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95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498</Words>
  <Application>Microsoft Macintosh PowerPoint</Application>
  <PresentationFormat>Widescreen</PresentationFormat>
  <Paragraphs>177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Copperplate Gothic Bold</vt:lpstr>
      <vt:lpstr>Noto Sans CJK KR Black</vt:lpstr>
      <vt:lpstr>Noto Sans CJK KR Thin</vt:lpstr>
      <vt:lpstr>Office Theme</vt:lpstr>
      <vt:lpstr>PowerPoint Presentation</vt:lpstr>
      <vt:lpstr>Simulating FIFA 2018 World Cup  Using Monte Carlo</vt:lpstr>
      <vt:lpstr>PowerPoint Presentation</vt:lpstr>
      <vt:lpstr>Introduction</vt:lpstr>
      <vt:lpstr>Betting on FIFA World Cup</vt:lpstr>
      <vt:lpstr>FIFA World Cup Guidelines</vt:lpstr>
      <vt:lpstr>PowerPoint Presentation</vt:lpstr>
      <vt:lpstr>Random variables &amp; Distribution </vt:lpstr>
      <vt:lpstr>PowerPoint Presentation</vt:lpstr>
      <vt:lpstr>PowerPoint Presentation</vt:lpstr>
      <vt:lpstr>Model Equations</vt:lpstr>
      <vt:lpstr>PowerPoint Presentation</vt:lpstr>
      <vt:lpstr>Improvising Model Accuracy</vt:lpstr>
      <vt:lpstr>Result Snapshots</vt:lpstr>
      <vt:lpstr>References</vt:lpstr>
      <vt:lpstr>THANK YOU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Rayani Hiral</dc:creator>
  <cp:lastModifiedBy>Kasbekar, Varun Vivek</cp:lastModifiedBy>
  <cp:revision>47</cp:revision>
  <dcterms:created xsi:type="dcterms:W3CDTF">2018-04-26T14:17:36Z</dcterms:created>
  <dcterms:modified xsi:type="dcterms:W3CDTF">2018-04-27T14:09:47Z</dcterms:modified>
</cp:coreProperties>
</file>