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70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>
        <p:scale>
          <a:sx n="52" d="100"/>
          <a:sy n="52" d="100"/>
        </p:scale>
        <p:origin x="1880" y="8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4874" y="974218"/>
            <a:ext cx="3978251" cy="1183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9113" y="3147527"/>
            <a:ext cx="11769772" cy="609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4226" y="551764"/>
            <a:ext cx="2314574" cy="23208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4303" y="419100"/>
            <a:ext cx="9915525" cy="2025683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80"/>
              </a:spcBef>
            </a:pPr>
            <a:r>
              <a:rPr sz="595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Paavai Engineering College</a:t>
            </a:r>
            <a:br>
              <a:rPr lang="en-US" sz="595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</a:br>
            <a:r>
              <a:rPr sz="345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(Autonomous)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0E4BE-C5BF-EA8B-CB28-5F5AD01C4406}"/>
              </a:ext>
            </a:extLst>
          </p:cNvPr>
          <p:cNvSpPr txBox="1"/>
          <p:nvPr/>
        </p:nvSpPr>
        <p:spPr>
          <a:xfrm>
            <a:off x="4876800" y="2545619"/>
            <a:ext cx="9382126" cy="57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5E5A88-4992-E995-64AD-4DDFB52D3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81" y="432651"/>
            <a:ext cx="2331182" cy="2320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18B64-8242-E5E4-F7F6-95F1CFF1EDBC}"/>
              </a:ext>
            </a:extLst>
          </p:cNvPr>
          <p:cNvSpPr txBox="1"/>
          <p:nvPr/>
        </p:nvSpPr>
        <p:spPr>
          <a:xfrm>
            <a:off x="2781300" y="3345064"/>
            <a:ext cx="12725400" cy="159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055"/>
              </a:spcBef>
            </a:pPr>
            <a:r>
              <a:rPr lang="en-I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F Pro Heavy" pitchFamily="2" charset="0"/>
                <a:cs typeface="Times New Roman" panose="02020603050405020304" pitchFamily="18" charset="0"/>
              </a:rPr>
              <a:t>An approach to  Multiple disease prediction using machine learning 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E1BA1-EF13-151F-6F20-1B8446E61E2D}"/>
              </a:ext>
            </a:extLst>
          </p:cNvPr>
          <p:cNvSpPr txBox="1"/>
          <p:nvPr/>
        </p:nvSpPr>
        <p:spPr>
          <a:xfrm>
            <a:off x="457200" y="5282445"/>
            <a:ext cx="12192000" cy="69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1905" marR="5137785" indent="-342900">
              <a:lnSpc>
                <a:spcPct val="156900"/>
              </a:lnSpc>
              <a:spcBef>
                <a:spcPts val="165"/>
              </a:spcBef>
              <a:tabLst>
                <a:tab pos="2887980" algn="l"/>
                <a:tab pos="2928620" algn="l"/>
              </a:tabLst>
            </a:pPr>
            <a:r>
              <a:rPr lang="en-IN" sz="28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Domain :  Machine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F5AF0-C47A-0D2B-CD68-D6CEA1BD13A0}"/>
              </a:ext>
            </a:extLst>
          </p:cNvPr>
          <p:cNvSpPr txBox="1"/>
          <p:nvPr/>
        </p:nvSpPr>
        <p:spPr>
          <a:xfrm>
            <a:off x="434788" y="6089985"/>
            <a:ext cx="11049000" cy="68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1905" marR="5137785" indent="-342900">
              <a:lnSpc>
                <a:spcPct val="156900"/>
              </a:lnSpc>
              <a:spcBef>
                <a:spcPts val="165"/>
              </a:spcBef>
              <a:tabLst>
                <a:tab pos="2887980" algn="l"/>
                <a:tab pos="2928620" algn="l"/>
              </a:tabLst>
            </a:pPr>
            <a:r>
              <a:rPr lang="en-IN" sz="28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Guide: Mrs P. </a:t>
            </a:r>
            <a:r>
              <a:rPr lang="en-IN" sz="2800" b="0" dirty="0" err="1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Renukadevi</a:t>
            </a:r>
            <a:endParaRPr lang="en-IN" sz="2800" dirty="0">
              <a:latin typeface="Times New Roman" panose="02020603050405020304" pitchFamily="18" charset="0"/>
              <a:ea typeface="SF Pro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85092-8CE5-916F-0FCA-1A2D2C386982}"/>
              </a:ext>
            </a:extLst>
          </p:cNvPr>
          <p:cNvSpPr txBox="1"/>
          <p:nvPr/>
        </p:nvSpPr>
        <p:spPr>
          <a:xfrm>
            <a:off x="434788" y="6873807"/>
            <a:ext cx="13281212" cy="68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1905" marR="5137785" indent="-342900">
              <a:lnSpc>
                <a:spcPct val="156900"/>
              </a:lnSpc>
              <a:spcBef>
                <a:spcPts val="165"/>
              </a:spcBef>
              <a:tabLst>
                <a:tab pos="2887980" algn="l"/>
                <a:tab pos="2928620" algn="l"/>
              </a:tabLst>
            </a:pPr>
            <a:r>
              <a:rPr lang="en-IN" sz="28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Team Members:</a:t>
            </a:r>
            <a:endParaRPr lang="en-IN" sz="1800" dirty="0">
              <a:latin typeface="Times New Roman" panose="02020603050405020304" pitchFamily="18" charset="0"/>
              <a:ea typeface="SF Pro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28151-2617-9A84-CB01-D221FAF6D685}"/>
              </a:ext>
            </a:extLst>
          </p:cNvPr>
          <p:cNvSpPr txBox="1"/>
          <p:nvPr/>
        </p:nvSpPr>
        <p:spPr>
          <a:xfrm>
            <a:off x="4123764" y="7657629"/>
            <a:ext cx="96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 err="1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Nandhakumar</a:t>
            </a:r>
            <a:r>
              <a:rPr lang="en-IN" sz="28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 M - 19104069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1BD-9C7A-6002-25A5-7197B10C7037}"/>
              </a:ext>
            </a:extLst>
          </p:cNvPr>
          <p:cNvSpPr txBox="1"/>
          <p:nvPr/>
        </p:nvSpPr>
        <p:spPr>
          <a:xfrm>
            <a:off x="4137212" y="8277880"/>
            <a:ext cx="96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 err="1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Suriyasankar</a:t>
            </a:r>
            <a:r>
              <a:rPr lang="en-IN" sz="28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 P - 19104108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A41F81-5D69-FB49-3FD9-3ABC7678D100}"/>
              </a:ext>
            </a:extLst>
          </p:cNvPr>
          <p:cNvSpPr txBox="1"/>
          <p:nvPr/>
        </p:nvSpPr>
        <p:spPr>
          <a:xfrm>
            <a:off x="4137212" y="7061096"/>
            <a:ext cx="96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Varun Krishnan V- 19104117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isease Recurrence Prediction - Quantiphi, Inc.">
            <a:extLst>
              <a:ext uri="{FF2B5EF4-FFF2-40B4-BE49-F238E27FC236}">
                <a16:creationId xmlns:a16="http://schemas.microsoft.com/office/drawing/2014/main" id="{0F97E9A0-1EE8-9CC8-C528-BF6860947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4044615"/>
            <a:ext cx="6369424" cy="734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EB96D7-2B3B-AAFB-B0FB-E80C4F25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28900"/>
            <a:ext cx="17145000" cy="4302140"/>
          </a:xfrm>
        </p:spPr>
        <p:txBody>
          <a:bodyPr/>
          <a:lstStyle/>
          <a:p>
            <a:pPr algn="ctr">
              <a:lnSpc>
                <a:spcPct val="120000"/>
              </a:lnSpc>
              <a:spcAft>
                <a:spcPts val="120"/>
              </a:spcAft>
            </a:pPr>
            <a:r>
              <a:rPr lang="en-I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F Pro Heavy" pitchFamily="2" charset="0"/>
                <a:cs typeface="Times New Roman" panose="02020603050405020304" pitchFamily="18" charset="0"/>
              </a:rPr>
              <a:t>An approach to  multiple disease prediction using Machine </a:t>
            </a:r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F Pro Heavy" pitchFamily="2" charset="0"/>
                <a:cs typeface="Times New Roman" panose="02020603050405020304" pitchFamily="18" charset="0"/>
              </a:rPr>
              <a:t>L</a:t>
            </a:r>
            <a:r>
              <a:rPr lang="en-I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F Pro Heavy" pitchFamily="2" charset="0"/>
                <a:cs typeface="Times New Roman" panose="02020603050405020304" pitchFamily="18" charset="0"/>
              </a:rPr>
              <a:t>earning </a:t>
            </a:r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F Pro Heavy" pitchFamily="2" charset="0"/>
                <a:cs typeface="Times New Roman" panose="02020603050405020304" pitchFamily="18" charset="0"/>
              </a:rPr>
              <a:t>A</a:t>
            </a:r>
            <a:r>
              <a:rPr lang="en-I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F Pro Heavy" pitchFamily="2" charset="0"/>
                <a:cs typeface="Times New Roman" panose="02020603050405020304" pitchFamily="18" charset="0"/>
              </a:rPr>
              <a:t>lgorithm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7574" y="1035424"/>
            <a:ext cx="3652849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solidFill>
                  <a:srgbClr val="C00000"/>
                </a:solidFill>
                <a:latin typeface="Times" pitchFamily="2" charset="0"/>
                <a:cs typeface="David" panose="020E0502060401010101" pitchFamily="34" charset="-79"/>
              </a:rPr>
              <a:t>Abstract</a:t>
            </a:r>
            <a:endParaRPr dirty="0">
              <a:solidFill>
                <a:srgbClr val="C00000"/>
              </a:solidFill>
              <a:latin typeface="Times" pitchFamily="2" charset="0"/>
              <a:cs typeface="David" panose="020E0502060401010101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3C999-4BB4-CA05-D332-A7E3CEA0A487}"/>
              </a:ext>
            </a:extLst>
          </p:cNvPr>
          <p:cNvSpPr txBox="1"/>
          <p:nvPr/>
        </p:nvSpPr>
        <p:spPr>
          <a:xfrm>
            <a:off x="1904998" y="2552700"/>
            <a:ext cx="14478000" cy="4624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marR="508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The main objective of this project is to predict various diseases.</a:t>
            </a:r>
          </a:p>
          <a:p>
            <a:pPr marL="584200" marR="508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We will be using the web application as an Interface to get inputs from the user and to show the result to the user.</a:t>
            </a:r>
          </a:p>
          <a:p>
            <a:pPr marL="584200" marR="508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Diseases that affect various organs of the body can be predicted using this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49" y="1028700"/>
            <a:ext cx="9925052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330" dirty="0">
                <a:solidFill>
                  <a:srgbClr val="C00000"/>
                </a:solidFill>
                <a:latin typeface="Times" pitchFamily="2" charset="0"/>
              </a:rPr>
              <a:t>System Requirements</a:t>
            </a:r>
            <a:endParaRPr spc="330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C98F1-BA7E-F5A8-798F-961096412C5D}"/>
              </a:ext>
            </a:extLst>
          </p:cNvPr>
          <p:cNvSpPr txBox="1"/>
          <p:nvPr/>
        </p:nvSpPr>
        <p:spPr>
          <a:xfrm>
            <a:off x="1866898" y="2777403"/>
            <a:ext cx="15201901" cy="5823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ue Roman"/>
                <a:cs typeface="Times New Roman" panose="02020603050405020304" pitchFamily="18" charset="0"/>
              </a:rPr>
              <a:t>Operating system : Windows 10 or Windows 11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ue Roman"/>
                <a:cs typeface="Times New Roman" panose="02020603050405020304" pitchFamily="18" charset="0"/>
              </a:rPr>
              <a:t>Coding Language : Python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ue Roman"/>
                <a:cs typeface="Times New Roman" panose="02020603050405020304" pitchFamily="18" charset="0"/>
              </a:rPr>
              <a:t>Python version     : 3.11.0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ue Roman"/>
                <a:cs typeface="Times New Roman" panose="02020603050405020304" pitchFamily="18" charset="0"/>
              </a:rPr>
              <a:t>IDE                       : PyCharm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ue Roman"/>
                <a:cs typeface="Times New Roman" panose="02020603050405020304" pitchFamily="18" charset="0"/>
              </a:rPr>
              <a:t>PyCharm version   : 2022.2.4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ue Roman"/>
                <a:cs typeface="Times New Roman" panose="02020603050405020304" pitchFamily="18" charset="0"/>
              </a:rPr>
              <a:t>Database Tool       : SQL DATABASE </a:t>
            </a:r>
          </a:p>
          <a:p>
            <a:pPr marL="571500" indent="-5715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ue Roman"/>
                <a:cs typeface="Times New Roman" panose="02020603050405020304" pitchFamily="18" charset="0"/>
              </a:rPr>
              <a:t>Frontend                : HTML,CSS</a:t>
            </a:r>
          </a:p>
        </p:txBody>
      </p:sp>
    </p:spTree>
    <p:extLst>
      <p:ext uri="{BB962C8B-B14F-4D97-AF65-F5344CB8AC3E}">
        <p14:creationId xmlns:p14="http://schemas.microsoft.com/office/powerpoint/2010/main" val="217674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49" y="4338472"/>
            <a:ext cx="10601902" cy="1610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0350" spc="-200" dirty="0">
                <a:solidFill>
                  <a:srgbClr val="C0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</a:t>
            </a:r>
            <a:r>
              <a:rPr sz="10350" spc="509" dirty="0">
                <a:solidFill>
                  <a:srgbClr val="C0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</a:t>
            </a:r>
            <a:r>
              <a:rPr sz="10350" spc="1095" dirty="0">
                <a:solidFill>
                  <a:srgbClr val="C0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</a:t>
            </a:r>
            <a:r>
              <a:rPr sz="10350" spc="894" dirty="0">
                <a:solidFill>
                  <a:srgbClr val="C0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</a:t>
            </a:r>
            <a:r>
              <a:rPr sz="10350" spc="850" dirty="0">
                <a:solidFill>
                  <a:srgbClr val="C0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K</a:t>
            </a:r>
            <a:r>
              <a:rPr sz="10350" spc="-919" dirty="0">
                <a:solidFill>
                  <a:srgbClr val="C0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sz="10350" spc="615" dirty="0">
                <a:solidFill>
                  <a:srgbClr val="C0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Y</a:t>
            </a:r>
            <a:r>
              <a:rPr sz="10350" spc="880" dirty="0">
                <a:solidFill>
                  <a:srgbClr val="C0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</a:t>
            </a:r>
            <a:r>
              <a:rPr sz="10350" spc="305" dirty="0">
                <a:solidFill>
                  <a:srgbClr val="C0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U</a:t>
            </a:r>
            <a:endParaRPr sz="10350" dirty="0">
              <a:solidFill>
                <a:srgbClr val="C00000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{2F98EEAA-ACF5-204B-B1CE-2DC79F02C722}tf10001119_mac</Template>
  <TotalTime>1414</TotalTime>
  <Words>147</Words>
  <Application>Microsoft Macintosh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SF Pro Display</vt:lpstr>
      <vt:lpstr>Times</vt:lpstr>
      <vt:lpstr>Times New Roman</vt:lpstr>
      <vt:lpstr>Trebuchet MS</vt:lpstr>
      <vt:lpstr>Office Theme</vt:lpstr>
      <vt:lpstr>Paavai Engineering College (Autonomous)</vt:lpstr>
      <vt:lpstr>An approach to  multiple disease prediction using Machine Learning Algorithm</vt:lpstr>
      <vt:lpstr>Abstract</vt:lpstr>
      <vt:lpstr>System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mini-project-abstract</dc:title>
  <dc:creator>Varun Krishnan V</dc:creator>
  <cp:keywords>DAFLeIEb7MQ,BAD6zz4OVj0</cp:keywords>
  <cp:lastModifiedBy>19104117VARUN KRISHNAN.V</cp:lastModifiedBy>
  <cp:revision>6</cp:revision>
  <dcterms:created xsi:type="dcterms:W3CDTF">2022-09-27T09:38:30Z</dcterms:created>
  <dcterms:modified xsi:type="dcterms:W3CDTF">2023-01-10T14:38:41Z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Creator">
    <vt:lpwstr>Canva</vt:lpwstr>
  </property>
  <property fmtid="{D5CDD505-2E9C-101B-9397-08002B2CF9AE}" pid="4" name="LastSaved">
    <vt:filetime>2022-09-07T00:00:00Z</vt:filetime>
  </property>
</Properties>
</file>