
<file path=[Content_Types].xml><?xml version="1.0" encoding="utf-8"?>
<Types xmlns="http://schemas.openxmlformats.org/package/2006/content-types"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753600" cy="7315200"/>
  <p:notesSz cx="6858000" cy="9144000"/>
  <p:embeddedFontLst>
    <p:embeddedFont>
      <p:font typeface="League Spartan" panose="020B0604020202020204" charset="0"/>
      <p:regular r:id="rId3"/>
    </p:embeddedFont>
    <p:embeddedFont>
      <p:font typeface="Arialle" panose="020B060402020202020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106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sv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1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9809" y="2367664"/>
            <a:ext cx="1019175" cy="788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2"/>
              </a:lnSpc>
            </a:pPr>
            <a:r>
              <a:rPr lang="en-US" sz="6439" spc="-193">
                <a:solidFill>
                  <a:srgbClr val="222222"/>
                </a:solidFill>
                <a:latin typeface="League Spartan"/>
              </a:rPr>
              <a:t>01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49808" y="3313119"/>
            <a:ext cx="1283791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86"/>
              </a:lnSpc>
            </a:pPr>
            <a:r>
              <a:rPr lang="en-US" sz="1407" dirty="0">
                <a:solidFill>
                  <a:srgbClr val="222222"/>
                </a:solidFill>
                <a:latin typeface="Arialle"/>
              </a:rPr>
              <a:t>Business Understanding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36460" y="2362751"/>
            <a:ext cx="1209675" cy="798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95"/>
              </a:lnSpc>
            </a:pPr>
            <a:r>
              <a:rPr lang="en-US" sz="6439" spc="-515">
                <a:solidFill>
                  <a:srgbClr val="222222"/>
                </a:solidFill>
                <a:latin typeface="League Spartan"/>
              </a:rPr>
              <a:t>02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82584" y="3313335"/>
            <a:ext cx="1191034" cy="48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86"/>
              </a:lnSpc>
            </a:pPr>
            <a:r>
              <a:rPr lang="en-US" sz="1407">
                <a:solidFill>
                  <a:srgbClr val="222222"/>
                </a:solidFill>
                <a:latin typeface="Arialle"/>
              </a:rPr>
              <a:t>Understanding Data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98381" y="2363051"/>
            <a:ext cx="1125415" cy="788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2"/>
              </a:lnSpc>
            </a:pPr>
            <a:r>
              <a:rPr lang="en-US" sz="6439" spc="-193">
                <a:solidFill>
                  <a:srgbClr val="222222"/>
                </a:solidFill>
                <a:latin typeface="League Spartan"/>
              </a:rPr>
              <a:t>03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53513" y="3313119"/>
            <a:ext cx="1145934" cy="965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86"/>
              </a:lnSpc>
            </a:pPr>
            <a:r>
              <a:rPr lang="en-US" sz="1407">
                <a:solidFill>
                  <a:srgbClr val="222222"/>
                </a:solidFill>
                <a:latin typeface="Arialle"/>
              </a:rPr>
              <a:t>Clean and Handle Anomalies in Data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858614" y="2362535"/>
            <a:ext cx="1209675" cy="798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95"/>
              </a:lnSpc>
            </a:pPr>
            <a:r>
              <a:rPr lang="en-US" sz="6439">
                <a:solidFill>
                  <a:srgbClr val="222222"/>
                </a:solidFill>
                <a:latin typeface="League Spartan"/>
              </a:rPr>
              <a:t>04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04737" y="3313119"/>
            <a:ext cx="1116121" cy="48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86"/>
              </a:lnSpc>
            </a:pPr>
            <a:r>
              <a:rPr lang="en-US" sz="1407">
                <a:solidFill>
                  <a:srgbClr val="222222"/>
                </a:solidFill>
                <a:latin typeface="Arialle"/>
              </a:rPr>
              <a:t>Explore Relations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66442" y="2362319"/>
            <a:ext cx="1209675" cy="798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95"/>
              </a:lnSpc>
            </a:pPr>
            <a:r>
              <a:rPr lang="en-US" sz="6439" spc="-515">
                <a:solidFill>
                  <a:srgbClr val="222222"/>
                </a:solidFill>
                <a:latin typeface="League Spartan"/>
              </a:rPr>
              <a:t>05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712565" y="3312903"/>
            <a:ext cx="1116121" cy="48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86"/>
              </a:lnSpc>
            </a:pPr>
            <a:r>
              <a:rPr lang="en-US" sz="1407">
                <a:solidFill>
                  <a:srgbClr val="222222"/>
                </a:solidFill>
                <a:latin typeface="Arialle"/>
              </a:rPr>
              <a:t>Build Base Model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67123" y="521970"/>
            <a:ext cx="5612989" cy="84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46"/>
              </a:lnSpc>
            </a:pPr>
            <a:r>
              <a:rPr lang="en-US" sz="6439" spc="-193">
                <a:solidFill>
                  <a:srgbClr val="222222"/>
                </a:solidFill>
                <a:latin typeface="League Spartan"/>
              </a:rPr>
              <a:t>Methodology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864048" y="1587048"/>
            <a:ext cx="7997829" cy="46159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867123" y="4664941"/>
            <a:ext cx="1145934" cy="78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2"/>
              </a:lnSpc>
            </a:pPr>
            <a:r>
              <a:rPr lang="en-US" sz="6439" spc="-193">
                <a:solidFill>
                  <a:srgbClr val="222222"/>
                </a:solidFill>
                <a:latin typeface="League Spartan"/>
              </a:rPr>
              <a:t>06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67123" y="5610613"/>
            <a:ext cx="1145934" cy="48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86"/>
              </a:lnSpc>
            </a:pPr>
            <a:r>
              <a:rPr lang="en-US" sz="1407">
                <a:solidFill>
                  <a:srgbClr val="222222"/>
                </a:solidFill>
                <a:latin typeface="Arialle"/>
              </a:rPr>
              <a:t>Feature Importances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453775" y="4660029"/>
            <a:ext cx="1209675" cy="797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95"/>
              </a:lnSpc>
            </a:pPr>
            <a:r>
              <a:rPr lang="en-US" sz="6439" spc="-515">
                <a:solidFill>
                  <a:srgbClr val="222222"/>
                </a:solidFill>
                <a:latin typeface="League Spartan"/>
              </a:rPr>
              <a:t>07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499898" y="5610613"/>
            <a:ext cx="1116121" cy="48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86"/>
              </a:lnSpc>
            </a:pPr>
            <a:r>
              <a:rPr lang="en-US" sz="1407">
                <a:solidFill>
                  <a:srgbClr val="222222"/>
                </a:solidFill>
                <a:latin typeface="Arialle"/>
              </a:rPr>
              <a:t>Tune Parameters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215695" y="4660329"/>
            <a:ext cx="1125415" cy="78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2"/>
              </a:lnSpc>
            </a:pPr>
            <a:r>
              <a:rPr lang="en-US" sz="6439" spc="-193">
                <a:solidFill>
                  <a:srgbClr val="222222"/>
                </a:solidFill>
                <a:latin typeface="League Spartan"/>
              </a:rPr>
              <a:t>08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270827" y="5610397"/>
            <a:ext cx="1145934" cy="120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86"/>
              </a:lnSpc>
            </a:pPr>
            <a:r>
              <a:rPr lang="en-US" sz="1407">
                <a:solidFill>
                  <a:srgbClr val="222222"/>
                </a:solidFill>
                <a:latin typeface="Arialle"/>
              </a:rPr>
              <a:t>Rebuild Model on Tuned Parameters</a:t>
            </a:r>
          </a:p>
          <a:p>
            <a:pPr>
              <a:lnSpc>
                <a:spcPts val="1886"/>
              </a:lnSpc>
            </a:pPr>
            <a:r>
              <a:rPr lang="en-US" sz="1407">
                <a:solidFill>
                  <a:srgbClr val="222222"/>
                </a:solidFill>
                <a:latin typeface="Arialle"/>
              </a:rPr>
              <a:t>(Repeat Process)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875928" y="4659813"/>
            <a:ext cx="1209675" cy="797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95"/>
              </a:lnSpc>
            </a:pPr>
            <a:r>
              <a:rPr lang="en-US" sz="6439">
                <a:solidFill>
                  <a:srgbClr val="222222"/>
                </a:solidFill>
                <a:latin typeface="League Spartan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904737" y="5595815"/>
            <a:ext cx="1545548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86"/>
              </a:lnSpc>
            </a:pPr>
            <a:r>
              <a:rPr lang="en-US" sz="1407" dirty="0">
                <a:solidFill>
                  <a:srgbClr val="222222"/>
                </a:solidFill>
                <a:latin typeface="Arialle"/>
              </a:rPr>
              <a:t>Experiment on Multiple </a:t>
            </a:r>
            <a:r>
              <a:rPr lang="en-US" sz="1407" dirty="0" smtClean="0">
                <a:solidFill>
                  <a:srgbClr val="222222"/>
                </a:solidFill>
                <a:latin typeface="Arialle"/>
              </a:rPr>
              <a:t>Models &amp;</a:t>
            </a:r>
          </a:p>
          <a:p>
            <a:pPr>
              <a:lnSpc>
                <a:spcPts val="1886"/>
              </a:lnSpc>
            </a:pPr>
            <a:r>
              <a:rPr lang="en-US" sz="1407" dirty="0" smtClean="0">
                <a:solidFill>
                  <a:srgbClr val="222222"/>
                </a:solidFill>
                <a:latin typeface="Arialle"/>
              </a:rPr>
              <a:t>Improve Recall by </a:t>
            </a:r>
            <a:br>
              <a:rPr lang="en-US" sz="1407" dirty="0" smtClean="0">
                <a:solidFill>
                  <a:srgbClr val="222222"/>
                </a:solidFill>
                <a:latin typeface="Arialle"/>
              </a:rPr>
            </a:br>
            <a:r>
              <a:rPr lang="en-US" sz="1407" dirty="0" smtClean="0">
                <a:solidFill>
                  <a:srgbClr val="222222"/>
                </a:solidFill>
                <a:latin typeface="Arialle"/>
              </a:rPr>
              <a:t>minimizing False Negatives</a:t>
            </a:r>
            <a:endParaRPr lang="en-US" sz="1407" dirty="0">
              <a:solidFill>
                <a:srgbClr val="222222"/>
              </a:solidFill>
              <a:latin typeface="Arialle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683756" y="4659596"/>
            <a:ext cx="1209675" cy="797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95"/>
              </a:lnSpc>
            </a:pPr>
            <a:r>
              <a:rPr lang="en-US" sz="6439" spc="-515">
                <a:solidFill>
                  <a:srgbClr val="222222"/>
                </a:solidFill>
                <a:latin typeface="League Spartan"/>
              </a:rPr>
              <a:t>1 0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777310" y="5610397"/>
            <a:ext cx="1116121" cy="120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86"/>
              </a:lnSpc>
            </a:pPr>
            <a:r>
              <a:rPr lang="en-US" sz="1407" dirty="0">
                <a:solidFill>
                  <a:srgbClr val="222222"/>
                </a:solidFill>
                <a:latin typeface="Arialle"/>
              </a:rPr>
              <a:t>Evaluate</a:t>
            </a:r>
          </a:p>
          <a:p>
            <a:pPr>
              <a:lnSpc>
                <a:spcPts val="1886"/>
              </a:lnSpc>
            </a:pPr>
            <a:r>
              <a:rPr lang="en-US" sz="1407" dirty="0">
                <a:solidFill>
                  <a:srgbClr val="222222"/>
                </a:solidFill>
                <a:latin typeface="Arialle"/>
              </a:rPr>
              <a:t>&amp; Repeat Process for Improving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League Spartan</vt:lpstr>
      <vt:lpstr>Arial</vt:lpstr>
      <vt:lpstr>Arialle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Methodology</dc:title>
  <dc:creator>admin</dc:creator>
  <cp:lastModifiedBy>Yaggi</cp:lastModifiedBy>
  <cp:revision>3</cp:revision>
  <dcterms:created xsi:type="dcterms:W3CDTF">2006-08-16T00:00:00Z</dcterms:created>
  <dcterms:modified xsi:type="dcterms:W3CDTF">2021-03-30T07:31:43Z</dcterms:modified>
  <dc:identifier>DAEX-tKWXYQ</dc:identifier>
</cp:coreProperties>
</file>