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1" r:id="rId2"/>
    <p:sldId id="2563" r:id="rId3"/>
    <p:sldId id="2562" r:id="rId4"/>
    <p:sldId id="2564" r:id="rId5"/>
    <p:sldId id="2565" r:id="rId6"/>
    <p:sldId id="2566" r:id="rId7"/>
    <p:sldId id="2568" r:id="rId8"/>
    <p:sldId id="2569" r:id="rId9"/>
    <p:sldId id="2570" r:id="rId10"/>
    <p:sldId id="2572" r:id="rId11"/>
    <p:sldId id="2573" r:id="rId12"/>
    <p:sldId id="2574" r:id="rId13"/>
    <p:sldId id="2575" r:id="rId14"/>
    <p:sldId id="2576" r:id="rId15"/>
    <p:sldId id="2577" r:id="rId16"/>
    <p:sldId id="25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eractive Slide for Jenson USA SQL Project" id="{B446C971-65F7-46F4-99FF-06B83629E0E7}">
          <p14:sldIdLst>
            <p14:sldId id="2561"/>
          </p14:sldIdLst>
        </p14:section>
        <p14:section name="Introduction to Jenson USA SQL Project" id="{69892126-C0D7-43A4-866D-AF8B176E26B0}">
          <p14:sldIdLst>
            <p14:sldId id="2563"/>
            <p14:sldId id="2562"/>
            <p14:sldId id="2564"/>
            <p14:sldId id="2565"/>
            <p14:sldId id="2566"/>
          </p14:sldIdLst>
        </p14:section>
        <p14:section name="Interactive Image Slide" id="{90892A29-94C3-426D-A86F-E6251EBD5566}">
          <p14:sldIdLst>
            <p14:sldId id="2568"/>
            <p14:sldId id="2569"/>
            <p14:sldId id="2570"/>
            <p14:sldId id="2572"/>
            <p14:sldId id="2573"/>
            <p14:sldId id="2574"/>
            <p14:sldId id="2575"/>
            <p14:sldId id="2576"/>
            <p14:sldId id="2577"/>
            <p14:sldId id="2578"/>
          </p14:sldIdLst>
        </p14:section>
        <p14:section name="Conclusion" id="{508AC815-DAC8-4763-8146-47B2DAA8DDA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6DC4B-8EE5-4187-A2E2-392FA3823F95}" v="108" dt="2025-03-28T16:13:59.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Jadaun" userId="f1459c325a45d0be" providerId="LiveId" clId="{A646DC4B-8EE5-4187-A2E2-392FA3823F95}"/>
    <pc:docChg chg="undo custSel addSld delSld modSld modSection">
      <pc:chgData name="Varun Jadaun" userId="f1459c325a45d0be" providerId="LiveId" clId="{A646DC4B-8EE5-4187-A2E2-392FA3823F95}" dt="2025-05-07T12:42:10.624" v="781" actId="20577"/>
      <pc:docMkLst>
        <pc:docMk/>
      </pc:docMkLst>
      <pc:sldChg chg="modSp mod">
        <pc:chgData name="Varun Jadaun" userId="f1459c325a45d0be" providerId="LiveId" clId="{A646DC4B-8EE5-4187-A2E2-392FA3823F95}" dt="2025-03-28T15:50:02.213" v="552" actId="1076"/>
        <pc:sldMkLst>
          <pc:docMk/>
          <pc:sldMk cId="3005169586" sldId="2562"/>
        </pc:sldMkLst>
        <pc:picChg chg="mod">
          <ac:chgData name="Varun Jadaun" userId="f1459c325a45d0be" providerId="LiveId" clId="{A646DC4B-8EE5-4187-A2E2-392FA3823F95}" dt="2025-03-28T15:50:02.213" v="552" actId="1076"/>
          <ac:picMkLst>
            <pc:docMk/>
            <pc:sldMk cId="3005169586" sldId="2562"/>
            <ac:picMk id="13" creationId="{FA1A65FC-DBAD-A7A0-35AB-4B8863B4D052}"/>
          </ac:picMkLst>
        </pc:picChg>
      </pc:sldChg>
      <pc:sldChg chg="addSp delSp modSp mod">
        <pc:chgData name="Varun Jadaun" userId="f1459c325a45d0be" providerId="LiveId" clId="{A646DC4B-8EE5-4187-A2E2-392FA3823F95}" dt="2025-03-28T15:59:32.771" v="592" actId="478"/>
        <pc:sldMkLst>
          <pc:docMk/>
          <pc:sldMk cId="205023204" sldId="2563"/>
        </pc:sldMkLst>
        <pc:spChg chg="add mod">
          <ac:chgData name="Varun Jadaun" userId="f1459c325a45d0be" providerId="LiveId" clId="{A646DC4B-8EE5-4187-A2E2-392FA3823F95}" dt="2025-03-28T15:19:30.633" v="318" actId="14100"/>
          <ac:spMkLst>
            <pc:docMk/>
            <pc:sldMk cId="205023204" sldId="2563"/>
            <ac:spMk id="3" creationId="{D14B8D64-C0FB-B25B-AF92-0B1DD793EE5E}"/>
          </ac:spMkLst>
        </pc:spChg>
      </pc:sldChg>
      <pc:sldChg chg="addSp delSp modSp mod">
        <pc:chgData name="Varun Jadaun" userId="f1459c325a45d0be" providerId="LiveId" clId="{A646DC4B-8EE5-4187-A2E2-392FA3823F95}" dt="2025-03-28T15:47:54.726" v="536" actId="27636"/>
        <pc:sldMkLst>
          <pc:docMk/>
          <pc:sldMk cId="4042955422" sldId="2564"/>
        </pc:sldMkLst>
        <pc:spChg chg="mod">
          <ac:chgData name="Varun Jadaun" userId="f1459c325a45d0be" providerId="LiveId" clId="{A646DC4B-8EE5-4187-A2E2-392FA3823F95}" dt="2025-03-28T15:47:54.726" v="536" actId="27636"/>
          <ac:spMkLst>
            <pc:docMk/>
            <pc:sldMk cId="4042955422" sldId="2564"/>
            <ac:spMk id="2" creationId="{FC14A1CD-6321-CB6B-4BD6-1A99018FFA27}"/>
          </ac:spMkLst>
        </pc:spChg>
        <pc:spChg chg="add mod">
          <ac:chgData name="Varun Jadaun" userId="f1459c325a45d0be" providerId="LiveId" clId="{A646DC4B-8EE5-4187-A2E2-392FA3823F95}" dt="2025-03-28T15:28:13.485" v="390" actId="1076"/>
          <ac:spMkLst>
            <pc:docMk/>
            <pc:sldMk cId="4042955422" sldId="2564"/>
            <ac:spMk id="3" creationId="{09BF2579-40F5-F167-8406-261504DA12E1}"/>
          </ac:spMkLst>
        </pc:spChg>
        <pc:spChg chg="add mod">
          <ac:chgData name="Varun Jadaun" userId="f1459c325a45d0be" providerId="LiveId" clId="{A646DC4B-8EE5-4187-A2E2-392FA3823F95}" dt="2025-03-28T15:28:05.155" v="389" actId="1076"/>
          <ac:spMkLst>
            <pc:docMk/>
            <pc:sldMk cId="4042955422" sldId="2564"/>
            <ac:spMk id="8" creationId="{1D710B19-0F3F-48E4-7A62-01D9293A7C83}"/>
          </ac:spMkLst>
        </pc:spChg>
        <pc:spChg chg="add mod">
          <ac:chgData name="Varun Jadaun" userId="f1459c325a45d0be" providerId="LiveId" clId="{A646DC4B-8EE5-4187-A2E2-392FA3823F95}" dt="2025-03-28T15:27:52.349" v="386" actId="1076"/>
          <ac:spMkLst>
            <pc:docMk/>
            <pc:sldMk cId="4042955422" sldId="2564"/>
            <ac:spMk id="9" creationId="{60C7E9C0-1C2E-5983-4B4B-EFA12038B78B}"/>
          </ac:spMkLst>
        </pc:spChg>
        <pc:picChg chg="mod">
          <ac:chgData name="Varun Jadaun" userId="f1459c325a45d0be" providerId="LiveId" clId="{A646DC4B-8EE5-4187-A2E2-392FA3823F95}" dt="2025-03-28T15:24:53.688" v="357" actId="1076"/>
          <ac:picMkLst>
            <pc:docMk/>
            <pc:sldMk cId="4042955422" sldId="2564"/>
            <ac:picMk id="5" creationId="{FC12DDEA-E82F-4540-B831-2ADBED65D650}"/>
          </ac:picMkLst>
        </pc:picChg>
        <pc:picChg chg="mod">
          <ac:chgData name="Varun Jadaun" userId="f1459c325a45d0be" providerId="LiveId" clId="{A646DC4B-8EE5-4187-A2E2-392FA3823F95}" dt="2025-03-28T15:23:19.741" v="347" actId="14100"/>
          <ac:picMkLst>
            <pc:docMk/>
            <pc:sldMk cId="4042955422" sldId="2564"/>
            <ac:picMk id="6" creationId="{7EDFE61F-7633-DDFC-971D-7B2DBB979AEC}"/>
          </ac:picMkLst>
        </pc:picChg>
      </pc:sldChg>
      <pc:sldChg chg="addSp modSp mod">
        <pc:chgData name="Varun Jadaun" userId="f1459c325a45d0be" providerId="LiveId" clId="{A646DC4B-8EE5-4187-A2E2-392FA3823F95}" dt="2025-03-28T15:47:32.044" v="533" actId="20577"/>
        <pc:sldMkLst>
          <pc:docMk/>
          <pc:sldMk cId="412509640" sldId="2565"/>
        </pc:sldMkLst>
        <pc:spChg chg="mod">
          <ac:chgData name="Varun Jadaun" userId="f1459c325a45d0be" providerId="LiveId" clId="{A646DC4B-8EE5-4187-A2E2-392FA3823F95}" dt="2025-03-28T11:37:14.645" v="281" actId="207"/>
          <ac:spMkLst>
            <pc:docMk/>
            <pc:sldMk cId="412509640" sldId="2565"/>
            <ac:spMk id="2" creationId="{CFFF149A-A95E-9EA1-71DA-A413DE6E7DC5}"/>
          </ac:spMkLst>
        </pc:spChg>
        <pc:spChg chg="add mod">
          <ac:chgData name="Varun Jadaun" userId="f1459c325a45d0be" providerId="LiveId" clId="{A646DC4B-8EE5-4187-A2E2-392FA3823F95}" dt="2025-03-28T15:29:04.469" v="395" actId="1076"/>
          <ac:spMkLst>
            <pc:docMk/>
            <pc:sldMk cId="412509640" sldId="2565"/>
            <ac:spMk id="3" creationId="{015304EB-7BC8-E351-2B60-A48071819FCD}"/>
          </ac:spMkLst>
        </pc:spChg>
        <pc:spChg chg="mod">
          <ac:chgData name="Varun Jadaun" userId="f1459c325a45d0be" providerId="LiveId" clId="{A646DC4B-8EE5-4187-A2E2-392FA3823F95}" dt="2025-03-28T15:47:32.044" v="533" actId="20577"/>
          <ac:spMkLst>
            <pc:docMk/>
            <pc:sldMk cId="412509640" sldId="2565"/>
            <ac:spMk id="4" creationId="{0579387E-665D-F980-0B3F-3A2472C24123}"/>
          </ac:spMkLst>
        </pc:spChg>
        <pc:spChg chg="add mod">
          <ac:chgData name="Varun Jadaun" userId="f1459c325a45d0be" providerId="LiveId" clId="{A646DC4B-8EE5-4187-A2E2-392FA3823F95}" dt="2025-03-28T15:31:06.560" v="405" actId="1076"/>
          <ac:spMkLst>
            <pc:docMk/>
            <pc:sldMk cId="412509640" sldId="2565"/>
            <ac:spMk id="5" creationId="{84F96F7E-48B2-6296-74BB-4AEB83151484}"/>
          </ac:spMkLst>
        </pc:spChg>
        <pc:spChg chg="add mod">
          <ac:chgData name="Varun Jadaun" userId="f1459c325a45d0be" providerId="LiveId" clId="{A646DC4B-8EE5-4187-A2E2-392FA3823F95}" dt="2025-03-28T15:31:33.888" v="408" actId="20577"/>
          <ac:spMkLst>
            <pc:docMk/>
            <pc:sldMk cId="412509640" sldId="2565"/>
            <ac:spMk id="7" creationId="{56AE1A17-B3CD-3CE8-164E-B43DDC896F60}"/>
          </ac:spMkLst>
        </pc:spChg>
        <pc:picChg chg="mod">
          <ac:chgData name="Varun Jadaun" userId="f1459c325a45d0be" providerId="LiveId" clId="{A646DC4B-8EE5-4187-A2E2-392FA3823F95}" dt="2025-03-28T15:29:16.314" v="397" actId="1076"/>
          <ac:picMkLst>
            <pc:docMk/>
            <pc:sldMk cId="412509640" sldId="2565"/>
            <ac:picMk id="8" creationId="{5F58C61E-B917-92FB-5855-6C34A0D92FE9}"/>
          </ac:picMkLst>
        </pc:picChg>
        <pc:picChg chg="mod">
          <ac:chgData name="Varun Jadaun" userId="f1459c325a45d0be" providerId="LiveId" clId="{A646DC4B-8EE5-4187-A2E2-392FA3823F95}" dt="2025-03-28T15:29:07.868" v="396" actId="1076"/>
          <ac:picMkLst>
            <pc:docMk/>
            <pc:sldMk cId="412509640" sldId="2565"/>
            <ac:picMk id="11" creationId="{5C4A7C4E-E606-7A83-9884-FC884037DC9A}"/>
          </ac:picMkLst>
        </pc:picChg>
      </pc:sldChg>
      <pc:sldChg chg="addSp modSp mod">
        <pc:chgData name="Varun Jadaun" userId="f1459c325a45d0be" providerId="LiveId" clId="{A646DC4B-8EE5-4187-A2E2-392FA3823F95}" dt="2025-03-28T15:47:27.739" v="532" actId="20577"/>
        <pc:sldMkLst>
          <pc:docMk/>
          <pc:sldMk cId="842458548" sldId="2566"/>
        </pc:sldMkLst>
        <pc:spChg chg="mod">
          <ac:chgData name="Varun Jadaun" userId="f1459c325a45d0be" providerId="LiveId" clId="{A646DC4B-8EE5-4187-A2E2-392FA3823F95}" dt="2025-03-28T11:36:20.710" v="275" actId="207"/>
          <ac:spMkLst>
            <pc:docMk/>
            <pc:sldMk cId="842458548" sldId="2566"/>
            <ac:spMk id="2" creationId="{4897C89F-083E-7E68-5F4C-B9FEFB3BDC07}"/>
          </ac:spMkLst>
        </pc:spChg>
        <pc:spChg chg="mod">
          <ac:chgData name="Varun Jadaun" userId="f1459c325a45d0be" providerId="LiveId" clId="{A646DC4B-8EE5-4187-A2E2-392FA3823F95}" dt="2025-03-28T15:47:27.739" v="532" actId="20577"/>
          <ac:spMkLst>
            <pc:docMk/>
            <pc:sldMk cId="842458548" sldId="2566"/>
            <ac:spMk id="4" creationId="{C57FC2EB-2AE4-1FBD-A685-90B0E61070A7}"/>
          </ac:spMkLst>
        </pc:spChg>
        <pc:spChg chg="add mod">
          <ac:chgData name="Varun Jadaun" userId="f1459c325a45d0be" providerId="LiveId" clId="{A646DC4B-8EE5-4187-A2E2-392FA3823F95}" dt="2025-03-28T15:31:49.208" v="411" actId="20577"/>
          <ac:spMkLst>
            <pc:docMk/>
            <pc:sldMk cId="842458548" sldId="2566"/>
            <ac:spMk id="5" creationId="{CFB5DF14-2419-A575-A798-B1B7AE2485B9}"/>
          </ac:spMkLst>
        </pc:spChg>
        <pc:spChg chg="add mod">
          <ac:chgData name="Varun Jadaun" userId="f1459c325a45d0be" providerId="LiveId" clId="{A646DC4B-8EE5-4187-A2E2-392FA3823F95}" dt="2025-03-28T15:32:06.617" v="414" actId="1076"/>
          <ac:spMkLst>
            <pc:docMk/>
            <pc:sldMk cId="842458548" sldId="2566"/>
            <ac:spMk id="6" creationId="{C7FD8EEF-9191-81A4-1CEF-132B7DA14B6D}"/>
          </ac:spMkLst>
        </pc:spChg>
        <pc:spChg chg="add mod">
          <ac:chgData name="Varun Jadaun" userId="f1459c325a45d0be" providerId="LiveId" clId="{A646DC4B-8EE5-4187-A2E2-392FA3823F95}" dt="2025-03-28T15:32:24.349" v="416" actId="1076"/>
          <ac:spMkLst>
            <pc:docMk/>
            <pc:sldMk cId="842458548" sldId="2566"/>
            <ac:spMk id="7" creationId="{06B02324-891F-1F14-BB90-33C5AB30C224}"/>
          </ac:spMkLst>
        </pc:spChg>
        <pc:picChg chg="mod">
          <ac:chgData name="Varun Jadaun" userId="f1459c325a45d0be" providerId="LiveId" clId="{A646DC4B-8EE5-4187-A2E2-392FA3823F95}" dt="2025-03-28T15:21:21.353" v="325" actId="1076"/>
          <ac:picMkLst>
            <pc:docMk/>
            <pc:sldMk cId="842458548" sldId="2566"/>
            <ac:picMk id="8" creationId="{9D23D86B-E41C-A596-EC16-C9866E19A96E}"/>
          </ac:picMkLst>
        </pc:picChg>
        <pc:picChg chg="mod">
          <ac:chgData name="Varun Jadaun" userId="f1459c325a45d0be" providerId="LiveId" clId="{A646DC4B-8EE5-4187-A2E2-392FA3823F95}" dt="2025-03-28T15:31:53.816" v="412" actId="1076"/>
          <ac:picMkLst>
            <pc:docMk/>
            <pc:sldMk cId="842458548" sldId="2566"/>
            <ac:picMk id="11" creationId="{67B2F302-23A0-7B7F-3EC8-37C77B1BBE77}"/>
          </ac:picMkLst>
        </pc:picChg>
      </pc:sldChg>
      <pc:sldChg chg="addSp delSp modSp mod setClrOvrMap">
        <pc:chgData name="Varun Jadaun" userId="f1459c325a45d0be" providerId="LiveId" clId="{A646DC4B-8EE5-4187-A2E2-392FA3823F95}" dt="2025-03-28T15:47:21.862" v="531" actId="20577"/>
        <pc:sldMkLst>
          <pc:docMk/>
          <pc:sldMk cId="1757821820" sldId="2568"/>
        </pc:sldMkLst>
        <pc:spChg chg="mod">
          <ac:chgData name="Varun Jadaun" userId="f1459c325a45d0be" providerId="LiveId" clId="{A646DC4B-8EE5-4187-A2E2-392FA3823F95}" dt="2025-03-28T11:35:07.831" v="266" actId="26606"/>
          <ac:spMkLst>
            <pc:docMk/>
            <pc:sldMk cId="1757821820" sldId="2568"/>
            <ac:spMk id="2" creationId="{6B6EA755-4CA8-8C9E-F831-728F224D7740}"/>
          </ac:spMkLst>
        </pc:spChg>
        <pc:spChg chg="add mod">
          <ac:chgData name="Varun Jadaun" userId="f1459c325a45d0be" providerId="LiveId" clId="{A646DC4B-8EE5-4187-A2E2-392FA3823F95}" dt="2025-03-28T15:38:52.951" v="459" actId="1076"/>
          <ac:spMkLst>
            <pc:docMk/>
            <pc:sldMk cId="1757821820" sldId="2568"/>
            <ac:spMk id="3" creationId="{E2EC156B-EBE8-0F96-8E40-3EB553191665}"/>
          </ac:spMkLst>
        </pc:spChg>
        <pc:spChg chg="mod">
          <ac:chgData name="Varun Jadaun" userId="f1459c325a45d0be" providerId="LiveId" clId="{A646DC4B-8EE5-4187-A2E2-392FA3823F95}" dt="2025-03-28T15:47:21.862" v="531" actId="20577"/>
          <ac:spMkLst>
            <pc:docMk/>
            <pc:sldMk cId="1757821820" sldId="2568"/>
            <ac:spMk id="4" creationId="{9D704FC5-FBF1-9944-E7FA-54A4B48CB10E}"/>
          </ac:spMkLst>
        </pc:spChg>
        <pc:spChg chg="add mod">
          <ac:chgData name="Varun Jadaun" userId="f1459c325a45d0be" providerId="LiveId" clId="{A646DC4B-8EE5-4187-A2E2-392FA3823F95}" dt="2025-03-28T15:33:35.836" v="422" actId="1076"/>
          <ac:spMkLst>
            <pc:docMk/>
            <pc:sldMk cId="1757821820" sldId="2568"/>
            <ac:spMk id="7" creationId="{41E7B67A-AC0E-85AF-CB3A-3A4980C01203}"/>
          </ac:spMkLst>
        </pc:spChg>
        <pc:spChg chg="add mod">
          <ac:chgData name="Varun Jadaun" userId="f1459c325a45d0be" providerId="LiveId" clId="{A646DC4B-8EE5-4187-A2E2-392FA3823F95}" dt="2025-03-28T15:34:24.662" v="428" actId="1076"/>
          <ac:spMkLst>
            <pc:docMk/>
            <pc:sldMk cId="1757821820" sldId="2568"/>
            <ac:spMk id="12" creationId="{05C45F7C-087A-8AFA-9F99-BDB092A8B3EB}"/>
          </ac:spMkLst>
        </pc:spChg>
        <pc:spChg chg="add">
          <ac:chgData name="Varun Jadaun" userId="f1459c325a45d0be" providerId="LiveId" clId="{A646DC4B-8EE5-4187-A2E2-392FA3823F95}" dt="2025-03-28T11:35:07.831" v="266" actId="26606"/>
          <ac:spMkLst>
            <pc:docMk/>
            <pc:sldMk cId="1757821820" sldId="2568"/>
            <ac:spMk id="101" creationId="{9E33438F-5E81-463E-98DF-2C0B9FC83DE4}"/>
          </ac:spMkLst>
        </pc:spChg>
        <pc:spChg chg="add">
          <ac:chgData name="Varun Jadaun" userId="f1459c325a45d0be" providerId="LiveId" clId="{A646DC4B-8EE5-4187-A2E2-392FA3823F95}" dt="2025-03-28T11:35:07.831" v="266" actId="26606"/>
          <ac:spMkLst>
            <pc:docMk/>
            <pc:sldMk cId="1757821820" sldId="2568"/>
            <ac:spMk id="126" creationId="{3F3FAF1D-1278-4A37-ABCF-337384CA2B56}"/>
          </ac:spMkLst>
        </pc:spChg>
        <pc:spChg chg="add">
          <ac:chgData name="Varun Jadaun" userId="f1459c325a45d0be" providerId="LiveId" clId="{A646DC4B-8EE5-4187-A2E2-392FA3823F95}" dt="2025-03-28T11:35:07.831" v="266" actId="26606"/>
          <ac:spMkLst>
            <pc:docMk/>
            <pc:sldMk cId="1757821820" sldId="2568"/>
            <ac:spMk id="128" creationId="{C81E68E0-B98F-44E8-B1A7-A7631A3D7083}"/>
          </ac:spMkLst>
        </pc:spChg>
        <pc:spChg chg="add">
          <ac:chgData name="Varun Jadaun" userId="f1459c325a45d0be" providerId="LiveId" clId="{A646DC4B-8EE5-4187-A2E2-392FA3823F95}" dt="2025-03-28T11:35:07.831" v="266" actId="26606"/>
          <ac:spMkLst>
            <pc:docMk/>
            <pc:sldMk cId="1757821820" sldId="2568"/>
            <ac:spMk id="130" creationId="{7AFDCCA6-0059-4AD6-A4C5-2EC02B8777CA}"/>
          </ac:spMkLst>
        </pc:spChg>
        <pc:spChg chg="add">
          <ac:chgData name="Varun Jadaun" userId="f1459c325a45d0be" providerId="LiveId" clId="{A646DC4B-8EE5-4187-A2E2-392FA3823F95}" dt="2025-03-28T11:35:07.831" v="266" actId="26606"/>
          <ac:spMkLst>
            <pc:docMk/>
            <pc:sldMk cId="1757821820" sldId="2568"/>
            <ac:spMk id="132" creationId="{CD36CCAC-B11A-45AC-AD69-53AB301EC7E1}"/>
          </ac:spMkLst>
        </pc:spChg>
        <pc:picChg chg="mod">
          <ac:chgData name="Varun Jadaun" userId="f1459c325a45d0be" providerId="LiveId" clId="{A646DC4B-8EE5-4187-A2E2-392FA3823F95}" dt="2025-03-28T11:35:29.708" v="268" actId="1076"/>
          <ac:picMkLst>
            <pc:docMk/>
            <pc:sldMk cId="1757821820" sldId="2568"/>
            <ac:picMk id="5" creationId="{21F61C62-BFE3-4C39-BEEC-D3AE871C1F2B}"/>
          </ac:picMkLst>
        </pc:picChg>
        <pc:picChg chg="mod ord">
          <ac:chgData name="Varun Jadaun" userId="f1459c325a45d0be" providerId="LiveId" clId="{A646DC4B-8EE5-4187-A2E2-392FA3823F95}" dt="2025-03-28T11:35:41.248" v="271" actId="1076"/>
          <ac:picMkLst>
            <pc:docMk/>
            <pc:sldMk cId="1757821820" sldId="2568"/>
            <ac:picMk id="6" creationId="{7B41D0A9-033C-BB19-4A9A-EC989A9DC7C6}"/>
          </ac:picMkLst>
        </pc:picChg>
        <pc:picChg chg="mod">
          <ac:chgData name="Varun Jadaun" userId="f1459c325a45d0be" providerId="LiveId" clId="{A646DC4B-8EE5-4187-A2E2-392FA3823F95}" dt="2025-03-28T15:33:21.908" v="420" actId="1440"/>
          <ac:picMkLst>
            <pc:docMk/>
            <pc:sldMk cId="1757821820" sldId="2568"/>
            <ac:picMk id="8" creationId="{41B11F07-24C7-BFAF-4A88-161C8A2329C5}"/>
          </ac:picMkLst>
        </pc:picChg>
      </pc:sldChg>
      <pc:sldChg chg="addSp modSp mod">
        <pc:chgData name="Varun Jadaun" userId="f1459c325a45d0be" providerId="LiveId" clId="{A646DC4B-8EE5-4187-A2E2-392FA3823F95}" dt="2025-03-28T15:48:20.378" v="539" actId="1076"/>
        <pc:sldMkLst>
          <pc:docMk/>
          <pc:sldMk cId="3344480407" sldId="2569"/>
        </pc:sldMkLst>
        <pc:spChg chg="mod">
          <ac:chgData name="Varun Jadaun" userId="f1459c325a45d0be" providerId="LiveId" clId="{A646DC4B-8EE5-4187-A2E2-392FA3823F95}" dt="2025-03-28T15:39:30.696" v="467" actId="20577"/>
          <ac:spMkLst>
            <pc:docMk/>
            <pc:sldMk cId="3344480407" sldId="2569"/>
            <ac:spMk id="4" creationId="{54A4CF48-8CB5-7BDB-D919-A36C53AE32C1}"/>
          </ac:spMkLst>
        </pc:spChg>
        <pc:spChg chg="add mod">
          <ac:chgData name="Varun Jadaun" userId="f1459c325a45d0be" providerId="LiveId" clId="{A646DC4B-8EE5-4187-A2E2-392FA3823F95}" dt="2025-03-28T15:35:07.182" v="435" actId="1076"/>
          <ac:spMkLst>
            <pc:docMk/>
            <pc:sldMk cId="3344480407" sldId="2569"/>
            <ac:spMk id="7" creationId="{28DA195F-DBFE-D4A5-39E1-85B2A4C87AB5}"/>
          </ac:spMkLst>
        </pc:spChg>
        <pc:spChg chg="add mod">
          <ac:chgData name="Varun Jadaun" userId="f1459c325a45d0be" providerId="LiveId" clId="{A646DC4B-8EE5-4187-A2E2-392FA3823F95}" dt="2025-03-28T15:39:12.127" v="462" actId="14100"/>
          <ac:spMkLst>
            <pc:docMk/>
            <pc:sldMk cId="3344480407" sldId="2569"/>
            <ac:spMk id="10" creationId="{F46C6F10-2A15-E926-C8B4-845B200EF531}"/>
          </ac:spMkLst>
        </pc:spChg>
        <pc:spChg chg="add mod">
          <ac:chgData name="Varun Jadaun" userId="f1459c325a45d0be" providerId="LiveId" clId="{A646DC4B-8EE5-4187-A2E2-392FA3823F95}" dt="2025-03-28T15:48:16.669" v="538" actId="1076"/>
          <ac:spMkLst>
            <pc:docMk/>
            <pc:sldMk cId="3344480407" sldId="2569"/>
            <ac:spMk id="11" creationId="{4A85B97A-8E65-2015-BF79-1EED57528DCB}"/>
          </ac:spMkLst>
        </pc:spChg>
        <pc:picChg chg="mod">
          <ac:chgData name="Varun Jadaun" userId="f1459c325a45d0be" providerId="LiveId" clId="{A646DC4B-8EE5-4187-A2E2-392FA3823F95}" dt="2025-03-28T15:34:42.296" v="431" actId="14100"/>
          <ac:picMkLst>
            <pc:docMk/>
            <pc:sldMk cId="3344480407" sldId="2569"/>
            <ac:picMk id="5" creationId="{AA717725-3F2B-4713-8B4B-4FBD6942C3C6}"/>
          </ac:picMkLst>
        </pc:picChg>
        <pc:picChg chg="mod">
          <ac:chgData name="Varun Jadaun" userId="f1459c325a45d0be" providerId="LiveId" clId="{A646DC4B-8EE5-4187-A2E2-392FA3823F95}" dt="2025-03-28T15:34:52.543" v="433" actId="14100"/>
          <ac:picMkLst>
            <pc:docMk/>
            <pc:sldMk cId="3344480407" sldId="2569"/>
            <ac:picMk id="6" creationId="{9F236440-1EC8-637A-9D38-972E2161CA68}"/>
          </ac:picMkLst>
        </pc:picChg>
        <pc:picChg chg="mod">
          <ac:chgData name="Varun Jadaun" userId="f1459c325a45d0be" providerId="LiveId" clId="{A646DC4B-8EE5-4187-A2E2-392FA3823F95}" dt="2025-03-28T15:48:20.378" v="539" actId="1076"/>
          <ac:picMkLst>
            <pc:docMk/>
            <pc:sldMk cId="3344480407" sldId="2569"/>
            <ac:picMk id="8" creationId="{15351437-9C0C-49E1-DB1F-C7E223B973BB}"/>
          </ac:picMkLst>
        </pc:picChg>
      </pc:sldChg>
      <pc:sldChg chg="addSp delSp modSp mod">
        <pc:chgData name="Varun Jadaun" userId="f1459c325a45d0be" providerId="LiveId" clId="{A646DC4B-8EE5-4187-A2E2-392FA3823F95}" dt="2025-03-28T15:41:14.482" v="481" actId="20577"/>
        <pc:sldMkLst>
          <pc:docMk/>
          <pc:sldMk cId="2630579814" sldId="2570"/>
        </pc:sldMkLst>
        <pc:spChg chg="mod">
          <ac:chgData name="Varun Jadaun" userId="f1459c325a45d0be" providerId="LiveId" clId="{A646DC4B-8EE5-4187-A2E2-392FA3823F95}" dt="2025-03-28T11:14:37.598" v="107" actId="26606"/>
          <ac:spMkLst>
            <pc:docMk/>
            <pc:sldMk cId="2630579814" sldId="2570"/>
            <ac:spMk id="2" creationId="{079C74BC-7065-45D5-6732-D06ED5C4807D}"/>
          </ac:spMkLst>
        </pc:spChg>
        <pc:spChg chg="mod">
          <ac:chgData name="Varun Jadaun" userId="f1459c325a45d0be" providerId="LiveId" clId="{A646DC4B-8EE5-4187-A2E2-392FA3823F95}" dt="2025-03-28T15:41:14.482" v="481" actId="20577"/>
          <ac:spMkLst>
            <pc:docMk/>
            <pc:sldMk cId="2630579814" sldId="2570"/>
            <ac:spMk id="4" creationId="{E5A55391-508B-D386-9EB9-ABBF466749C9}"/>
          </ac:spMkLst>
        </pc:spChg>
        <pc:spChg chg="add mod">
          <ac:chgData name="Varun Jadaun" userId="f1459c325a45d0be" providerId="LiveId" clId="{A646DC4B-8EE5-4187-A2E2-392FA3823F95}" dt="2025-03-28T15:36:13.155" v="442" actId="1076"/>
          <ac:spMkLst>
            <pc:docMk/>
            <pc:sldMk cId="2630579814" sldId="2570"/>
            <ac:spMk id="5" creationId="{7E169462-3109-BB1B-B33E-005EEDA7BE49}"/>
          </ac:spMkLst>
        </pc:spChg>
        <pc:spChg chg="add mod">
          <ac:chgData name="Varun Jadaun" userId="f1459c325a45d0be" providerId="LiveId" clId="{A646DC4B-8EE5-4187-A2E2-392FA3823F95}" dt="2025-03-28T15:39:51.027" v="469" actId="1076"/>
          <ac:spMkLst>
            <pc:docMk/>
            <pc:sldMk cId="2630579814" sldId="2570"/>
            <ac:spMk id="8" creationId="{5BA5ED51-1512-8184-247C-71B5AE310511}"/>
          </ac:spMkLst>
        </pc:spChg>
        <pc:spChg chg="add">
          <ac:chgData name="Varun Jadaun" userId="f1459c325a45d0be" providerId="LiveId" clId="{A646DC4B-8EE5-4187-A2E2-392FA3823F95}" dt="2025-03-28T11:14:37.598" v="107" actId="26606"/>
          <ac:spMkLst>
            <pc:docMk/>
            <pc:sldMk cId="2630579814" sldId="2570"/>
            <ac:spMk id="189" creationId="{FD8E48A6-CBE5-4697-81DD-F8C424F0EDE3}"/>
          </ac:spMkLst>
        </pc:spChg>
        <pc:spChg chg="add">
          <ac:chgData name="Varun Jadaun" userId="f1459c325a45d0be" providerId="LiveId" clId="{A646DC4B-8EE5-4187-A2E2-392FA3823F95}" dt="2025-03-28T11:14:37.598" v="107" actId="26606"/>
          <ac:spMkLst>
            <pc:docMk/>
            <pc:sldMk cId="2630579814" sldId="2570"/>
            <ac:spMk id="216" creationId="{F15EAEF7-CCA2-4ED7-80F0-DD9189DC5815}"/>
          </ac:spMkLst>
        </pc:spChg>
        <pc:picChg chg="add mod">
          <ac:chgData name="Varun Jadaun" userId="f1459c325a45d0be" providerId="LiveId" clId="{A646DC4B-8EE5-4187-A2E2-392FA3823F95}" dt="2025-03-28T15:35:31.810" v="439" actId="14100"/>
          <ac:picMkLst>
            <pc:docMk/>
            <pc:sldMk cId="2630579814" sldId="2570"/>
            <ac:picMk id="7" creationId="{955580FC-AD00-3D5A-2940-5377A0FAB5B0}"/>
          </ac:picMkLst>
        </pc:picChg>
        <pc:picChg chg="add mod">
          <ac:chgData name="Varun Jadaun" userId="f1459c325a45d0be" providerId="LiveId" clId="{A646DC4B-8EE5-4187-A2E2-392FA3823F95}" dt="2025-03-28T15:35:26.147" v="438" actId="14100"/>
          <ac:picMkLst>
            <pc:docMk/>
            <pc:sldMk cId="2630579814" sldId="2570"/>
            <ac:picMk id="32" creationId="{334E5FD6-A4D6-3B06-FAA2-56FCF6B3E677}"/>
          </ac:picMkLst>
        </pc:picChg>
        <pc:picChg chg="add mod">
          <ac:chgData name="Varun Jadaun" userId="f1459c325a45d0be" providerId="LiveId" clId="{A646DC4B-8EE5-4187-A2E2-392FA3823F95}" dt="2025-03-28T15:35:40.535" v="440" actId="1076"/>
          <ac:picMkLst>
            <pc:docMk/>
            <pc:sldMk cId="2630579814" sldId="2570"/>
            <ac:picMk id="39" creationId="{985435CE-DFDF-8F7B-919A-903D57DDD357}"/>
          </ac:picMkLst>
        </pc:picChg>
      </pc:sldChg>
      <pc:sldChg chg="addSp delSp modSp del mod">
        <pc:chgData name="Varun Jadaun" userId="f1459c325a45d0be" providerId="LiveId" clId="{A646DC4B-8EE5-4187-A2E2-392FA3823F95}" dt="2025-03-28T11:05:25.494" v="41" actId="47"/>
        <pc:sldMkLst>
          <pc:docMk/>
          <pc:sldMk cId="1724687482" sldId="2571"/>
        </pc:sldMkLst>
      </pc:sldChg>
      <pc:sldChg chg="new del">
        <pc:chgData name="Varun Jadaun" userId="f1459c325a45d0be" providerId="LiveId" clId="{A646DC4B-8EE5-4187-A2E2-392FA3823F95}" dt="2025-03-28T11:06:39.903" v="55" actId="47"/>
        <pc:sldMkLst>
          <pc:docMk/>
          <pc:sldMk cId="3625818598" sldId="2571"/>
        </pc:sldMkLst>
      </pc:sldChg>
      <pc:sldChg chg="delSp modSp add del mod setBg delDesignElem">
        <pc:chgData name="Varun Jadaun" userId="f1459c325a45d0be" providerId="LiveId" clId="{A646DC4B-8EE5-4187-A2E2-392FA3823F95}" dt="2025-03-28T11:05:44.393" v="46" actId="47"/>
        <pc:sldMkLst>
          <pc:docMk/>
          <pc:sldMk cId="1342245970" sldId="2572"/>
        </pc:sldMkLst>
      </pc:sldChg>
      <pc:sldChg chg="addSp delSp modSp add mod setBg modAnim delDesignElem">
        <pc:chgData name="Varun Jadaun" userId="f1459c325a45d0be" providerId="LiveId" clId="{A646DC4B-8EE5-4187-A2E2-392FA3823F95}" dt="2025-03-28T15:48:37.345" v="542" actId="1076"/>
        <pc:sldMkLst>
          <pc:docMk/>
          <pc:sldMk cId="2857174821" sldId="2572"/>
        </pc:sldMkLst>
        <pc:spChg chg="mod">
          <ac:chgData name="Varun Jadaun" userId="f1459c325a45d0be" providerId="LiveId" clId="{A646DC4B-8EE5-4187-A2E2-392FA3823F95}" dt="2025-03-28T11:09:09.538" v="77" actId="26606"/>
          <ac:spMkLst>
            <pc:docMk/>
            <pc:sldMk cId="2857174821" sldId="2572"/>
            <ac:spMk id="2" creationId="{DD8AF413-CADE-916C-FA29-686FCED1E677}"/>
          </ac:spMkLst>
        </pc:spChg>
        <pc:spChg chg="mod">
          <ac:chgData name="Varun Jadaun" userId="f1459c325a45d0be" providerId="LiveId" clId="{A646DC4B-8EE5-4187-A2E2-392FA3823F95}" dt="2025-03-28T15:41:02.938" v="480" actId="20577"/>
          <ac:spMkLst>
            <pc:docMk/>
            <pc:sldMk cId="2857174821" sldId="2572"/>
            <ac:spMk id="4" creationId="{97FCB667-4145-7C9C-B442-F370756E8723}"/>
          </ac:spMkLst>
        </pc:spChg>
        <pc:spChg chg="add mod">
          <ac:chgData name="Varun Jadaun" userId="f1459c325a45d0be" providerId="LiveId" clId="{A646DC4B-8EE5-4187-A2E2-392FA3823F95}" dt="2025-03-28T15:36:22.998" v="444" actId="1076"/>
          <ac:spMkLst>
            <pc:docMk/>
            <pc:sldMk cId="2857174821" sldId="2572"/>
            <ac:spMk id="6" creationId="{B21B258C-B474-F73D-1CE2-FACC3DC5A12A}"/>
          </ac:spMkLst>
        </pc:spChg>
        <pc:spChg chg="add mod">
          <ac:chgData name="Varun Jadaun" userId="f1459c325a45d0be" providerId="LiveId" clId="{A646DC4B-8EE5-4187-A2E2-392FA3823F95}" dt="2025-03-28T15:40:51.121" v="477" actId="1076"/>
          <ac:spMkLst>
            <pc:docMk/>
            <pc:sldMk cId="2857174821" sldId="2572"/>
            <ac:spMk id="10" creationId="{30F2C3AB-26E2-74F9-D09C-DBF079B7C973}"/>
          </ac:spMkLst>
        </pc:spChg>
        <pc:spChg chg="add mod">
          <ac:chgData name="Varun Jadaun" userId="f1459c325a45d0be" providerId="LiveId" clId="{A646DC4B-8EE5-4187-A2E2-392FA3823F95}" dt="2025-03-28T15:48:37.345" v="542" actId="1076"/>
          <ac:spMkLst>
            <pc:docMk/>
            <pc:sldMk cId="2857174821" sldId="2572"/>
            <ac:spMk id="11" creationId="{97342401-B321-0809-219E-3959AC4E721A}"/>
          </ac:spMkLst>
        </pc:spChg>
        <pc:spChg chg="add">
          <ac:chgData name="Varun Jadaun" userId="f1459c325a45d0be" providerId="LiveId" clId="{A646DC4B-8EE5-4187-A2E2-392FA3823F95}" dt="2025-03-28T11:09:09.538" v="77" actId="26606"/>
          <ac:spMkLst>
            <pc:docMk/>
            <pc:sldMk cId="2857174821" sldId="2572"/>
            <ac:spMk id="38" creationId="{33008093-012F-4D0C-BED4-BEEFF11CA0F3}"/>
          </ac:spMkLst>
        </pc:spChg>
        <pc:spChg chg="add">
          <ac:chgData name="Varun Jadaun" userId="f1459c325a45d0be" providerId="LiveId" clId="{A646DC4B-8EE5-4187-A2E2-392FA3823F95}" dt="2025-03-28T11:09:09.538" v="77" actId="26606"/>
          <ac:spMkLst>
            <pc:docMk/>
            <pc:sldMk cId="2857174821" sldId="2572"/>
            <ac:spMk id="66" creationId="{88E45477-FC3F-489E-8195-02E95852F62D}"/>
          </ac:spMkLst>
        </pc:spChg>
        <pc:grpChg chg="add">
          <ac:chgData name="Varun Jadaun" userId="f1459c325a45d0be" providerId="LiveId" clId="{A646DC4B-8EE5-4187-A2E2-392FA3823F95}" dt="2025-03-28T11:09:09.538" v="77" actId="26606"/>
          <ac:grpSpMkLst>
            <pc:docMk/>
            <pc:sldMk cId="2857174821" sldId="2572"/>
            <ac:grpSpMk id="12" creationId="{9A517D76-CE12-47A5-BD95-9A8F05070B27}"/>
          </ac:grpSpMkLst>
        </pc:grpChg>
        <pc:grpChg chg="add">
          <ac:chgData name="Varun Jadaun" userId="f1459c325a45d0be" providerId="LiveId" clId="{A646DC4B-8EE5-4187-A2E2-392FA3823F95}" dt="2025-03-28T11:09:09.538" v="77" actId="26606"/>
          <ac:grpSpMkLst>
            <pc:docMk/>
            <pc:sldMk cId="2857174821" sldId="2572"/>
            <ac:grpSpMk id="33" creationId="{445D6626-A6F2-4475-922C-BE42D3365F27}"/>
          </ac:grpSpMkLst>
        </pc:grpChg>
        <pc:grpChg chg="add">
          <ac:chgData name="Varun Jadaun" userId="f1459c325a45d0be" providerId="LiveId" clId="{A646DC4B-8EE5-4187-A2E2-392FA3823F95}" dt="2025-03-28T11:09:09.538" v="77" actId="26606"/>
          <ac:grpSpMkLst>
            <pc:docMk/>
            <pc:sldMk cId="2857174821" sldId="2572"/>
            <ac:grpSpMk id="40" creationId="{13DFFFD4-4F03-42EE-8CC9-6778E314773C}"/>
          </ac:grpSpMkLst>
        </pc:grpChg>
        <pc:grpChg chg="add">
          <ac:chgData name="Varun Jadaun" userId="f1459c325a45d0be" providerId="LiveId" clId="{A646DC4B-8EE5-4187-A2E2-392FA3823F95}" dt="2025-03-28T11:09:09.538" v="77" actId="26606"/>
          <ac:grpSpMkLst>
            <pc:docMk/>
            <pc:sldMk cId="2857174821" sldId="2572"/>
            <ac:grpSpMk id="61" creationId="{D228103D-FF59-416F-98F7-7B395C02B44B}"/>
          </ac:grpSpMkLst>
        </pc:grpChg>
        <pc:picChg chg="add mod">
          <ac:chgData name="Varun Jadaun" userId="f1459c325a45d0be" providerId="LiveId" clId="{A646DC4B-8EE5-4187-A2E2-392FA3823F95}" dt="2025-03-28T11:09:45.790" v="87" actId="14100"/>
          <ac:picMkLst>
            <pc:docMk/>
            <pc:sldMk cId="2857174821" sldId="2572"/>
            <ac:picMk id="5" creationId="{548133BC-92CC-D37F-DE44-5B158273C6A7}"/>
          </ac:picMkLst>
        </pc:picChg>
        <pc:picChg chg="mod">
          <ac:chgData name="Varun Jadaun" userId="f1459c325a45d0be" providerId="LiveId" clId="{A646DC4B-8EE5-4187-A2E2-392FA3823F95}" dt="2025-03-28T11:09:13.456" v="78" actId="1076"/>
          <ac:picMkLst>
            <pc:docMk/>
            <pc:sldMk cId="2857174821" sldId="2572"/>
            <ac:picMk id="7" creationId="{AEA8FC59-8611-D457-9B4E-1C0CA377E698}"/>
          </ac:picMkLst>
        </pc:picChg>
        <pc:picChg chg="add mod">
          <ac:chgData name="Varun Jadaun" userId="f1459c325a45d0be" providerId="LiveId" clId="{A646DC4B-8EE5-4187-A2E2-392FA3823F95}" dt="2025-03-28T15:48:30.591" v="540" actId="1076"/>
          <ac:picMkLst>
            <pc:docMk/>
            <pc:sldMk cId="2857174821" sldId="2572"/>
            <ac:picMk id="9" creationId="{9F595861-5CE1-D372-91D2-770AB0CB2720}"/>
          </ac:picMkLst>
        </pc:picChg>
      </pc:sldChg>
      <pc:sldChg chg="addSp delSp modSp new mod setBg">
        <pc:chgData name="Varun Jadaun" userId="f1459c325a45d0be" providerId="LiveId" clId="{A646DC4B-8EE5-4187-A2E2-392FA3823F95}" dt="2025-03-28T15:41:39.938" v="484" actId="1076"/>
        <pc:sldMkLst>
          <pc:docMk/>
          <pc:sldMk cId="2337822563" sldId="2573"/>
        </pc:sldMkLst>
        <pc:spChg chg="mod ord">
          <ac:chgData name="Varun Jadaun" userId="f1459c325a45d0be" providerId="LiveId" clId="{A646DC4B-8EE5-4187-A2E2-392FA3823F95}" dt="2025-03-28T11:12:35.020" v="104" actId="26606"/>
          <ac:spMkLst>
            <pc:docMk/>
            <pc:sldMk cId="2337822563" sldId="2573"/>
            <ac:spMk id="2" creationId="{DB7D6919-1A0D-13BB-1251-1B715B93E6E3}"/>
          </ac:spMkLst>
        </pc:spChg>
        <pc:spChg chg="mod ord">
          <ac:chgData name="Varun Jadaun" userId="f1459c325a45d0be" providerId="LiveId" clId="{A646DC4B-8EE5-4187-A2E2-392FA3823F95}" dt="2025-03-28T15:41:32.373" v="482" actId="20577"/>
          <ac:spMkLst>
            <pc:docMk/>
            <pc:sldMk cId="2337822563" sldId="2573"/>
            <ac:spMk id="3" creationId="{25EDB34D-55D1-0467-4621-E71D9125526C}"/>
          </ac:spMkLst>
        </pc:spChg>
        <pc:spChg chg="add mod">
          <ac:chgData name="Varun Jadaun" userId="f1459c325a45d0be" providerId="LiveId" clId="{A646DC4B-8EE5-4187-A2E2-392FA3823F95}" dt="2025-03-28T15:36:38.001" v="446" actId="1076"/>
          <ac:spMkLst>
            <pc:docMk/>
            <pc:sldMk cId="2337822563" sldId="2573"/>
            <ac:spMk id="5" creationId="{F8B85369-A15C-3515-BCFF-0D82C0E0BE4F}"/>
          </ac:spMkLst>
        </pc:spChg>
        <pc:spChg chg="add mod">
          <ac:chgData name="Varun Jadaun" userId="f1459c325a45d0be" providerId="LiveId" clId="{A646DC4B-8EE5-4187-A2E2-392FA3823F95}" dt="2025-03-28T15:41:39.938" v="484" actId="1076"/>
          <ac:spMkLst>
            <pc:docMk/>
            <pc:sldMk cId="2337822563" sldId="2573"/>
            <ac:spMk id="9" creationId="{87CFF1BD-B9BA-9078-217A-87E9605F414F}"/>
          </ac:spMkLst>
        </pc:spChg>
        <pc:spChg chg="add">
          <ac:chgData name="Varun Jadaun" userId="f1459c325a45d0be" providerId="LiveId" clId="{A646DC4B-8EE5-4187-A2E2-392FA3823F95}" dt="2025-03-28T11:12:35.020" v="104" actId="26606"/>
          <ac:spMkLst>
            <pc:docMk/>
            <pc:sldMk cId="2337822563" sldId="2573"/>
            <ac:spMk id="39" creationId="{970A98CA-71CF-41CD-937B-850795886A59}"/>
          </ac:spMkLst>
        </pc:spChg>
        <pc:spChg chg="add">
          <ac:chgData name="Varun Jadaun" userId="f1459c325a45d0be" providerId="LiveId" clId="{A646DC4B-8EE5-4187-A2E2-392FA3823F95}" dt="2025-03-28T11:12:35.020" v="104" actId="26606"/>
          <ac:spMkLst>
            <pc:docMk/>
            <pc:sldMk cId="2337822563" sldId="2573"/>
            <ac:spMk id="62" creationId="{57FEE73E-FB69-4E9E-BF08-78CA1886256E}"/>
          </ac:spMkLst>
        </pc:spChg>
        <pc:grpChg chg="add">
          <ac:chgData name="Varun Jadaun" userId="f1459c325a45d0be" providerId="LiveId" clId="{A646DC4B-8EE5-4187-A2E2-392FA3823F95}" dt="2025-03-28T11:12:35.020" v="104" actId="26606"/>
          <ac:grpSpMkLst>
            <pc:docMk/>
            <pc:sldMk cId="2337822563" sldId="2573"/>
            <ac:grpSpMk id="13" creationId="{9A517D76-CE12-47A5-BD95-9A8F05070B27}"/>
          </ac:grpSpMkLst>
        </pc:grpChg>
        <pc:grpChg chg="add">
          <ac:chgData name="Varun Jadaun" userId="f1459c325a45d0be" providerId="LiveId" clId="{A646DC4B-8EE5-4187-A2E2-392FA3823F95}" dt="2025-03-28T11:12:35.020" v="104" actId="26606"/>
          <ac:grpSpMkLst>
            <pc:docMk/>
            <pc:sldMk cId="2337822563" sldId="2573"/>
            <ac:grpSpMk id="34" creationId="{445D6626-A6F2-4475-922C-BE42D3365F27}"/>
          </ac:grpSpMkLst>
        </pc:grpChg>
        <pc:grpChg chg="add">
          <ac:chgData name="Varun Jadaun" userId="f1459c325a45d0be" providerId="LiveId" clId="{A646DC4B-8EE5-4187-A2E2-392FA3823F95}" dt="2025-03-28T11:12:35.020" v="104" actId="26606"/>
          <ac:grpSpMkLst>
            <pc:docMk/>
            <pc:sldMk cId="2337822563" sldId="2573"/>
            <ac:grpSpMk id="41" creationId="{6F326EE7-A508-4EF7-AFBF-63D7A596E9EA}"/>
          </ac:grpSpMkLst>
        </pc:grpChg>
        <pc:grpChg chg="add">
          <ac:chgData name="Varun Jadaun" userId="f1459c325a45d0be" providerId="LiveId" clId="{A646DC4B-8EE5-4187-A2E2-392FA3823F95}" dt="2025-03-28T11:12:35.020" v="104" actId="26606"/>
          <ac:grpSpMkLst>
            <pc:docMk/>
            <pc:sldMk cId="2337822563" sldId="2573"/>
            <ac:grpSpMk id="64" creationId="{9D45FA45-1472-4C71-BA56-6BFB628AD0C5}"/>
          </ac:grpSpMkLst>
        </pc:grpChg>
        <pc:picChg chg="add mod">
          <ac:chgData name="Varun Jadaun" userId="f1459c325a45d0be" providerId="LiveId" clId="{A646DC4B-8EE5-4187-A2E2-392FA3823F95}" dt="2025-03-28T11:12:35.020" v="104" actId="26606"/>
          <ac:picMkLst>
            <pc:docMk/>
            <pc:sldMk cId="2337822563" sldId="2573"/>
            <ac:picMk id="6" creationId="{44D1F58C-E94E-5843-558A-FDD185F25744}"/>
          </ac:picMkLst>
        </pc:picChg>
        <pc:picChg chg="add mod">
          <ac:chgData name="Varun Jadaun" userId="f1459c325a45d0be" providerId="LiveId" clId="{A646DC4B-8EE5-4187-A2E2-392FA3823F95}" dt="2025-03-28T11:12:35.020" v="104" actId="26606"/>
          <ac:picMkLst>
            <pc:docMk/>
            <pc:sldMk cId="2337822563" sldId="2573"/>
            <ac:picMk id="8" creationId="{BA41B996-8A91-6581-89EA-42241F22A730}"/>
          </ac:picMkLst>
        </pc:picChg>
      </pc:sldChg>
      <pc:sldChg chg="addSp delSp modSp new mod setBg">
        <pc:chgData name="Varun Jadaun" userId="f1459c325a45d0be" providerId="LiveId" clId="{A646DC4B-8EE5-4187-A2E2-392FA3823F95}" dt="2025-03-28T15:48:50.625" v="545" actId="1076"/>
        <pc:sldMkLst>
          <pc:docMk/>
          <pc:sldMk cId="4265203036" sldId="2574"/>
        </pc:sldMkLst>
        <pc:spChg chg="mod">
          <ac:chgData name="Varun Jadaun" userId="f1459c325a45d0be" providerId="LiveId" clId="{A646DC4B-8EE5-4187-A2E2-392FA3823F95}" dt="2025-03-28T11:18:41.082" v="132" actId="26606"/>
          <ac:spMkLst>
            <pc:docMk/>
            <pc:sldMk cId="4265203036" sldId="2574"/>
            <ac:spMk id="2" creationId="{D05B4F10-72B0-F6F6-01E6-0876C24B1853}"/>
          </ac:spMkLst>
        </pc:spChg>
        <pc:spChg chg="mod">
          <ac:chgData name="Varun Jadaun" userId="f1459c325a45d0be" providerId="LiveId" clId="{A646DC4B-8EE5-4187-A2E2-392FA3823F95}" dt="2025-03-28T11:35:58.466" v="273" actId="207"/>
          <ac:spMkLst>
            <pc:docMk/>
            <pc:sldMk cId="4265203036" sldId="2574"/>
            <ac:spMk id="4" creationId="{B705DB67-81E7-3513-8592-87DE1B827586}"/>
          </ac:spMkLst>
        </pc:spChg>
        <pc:spChg chg="add mod">
          <ac:chgData name="Varun Jadaun" userId="f1459c325a45d0be" providerId="LiveId" clId="{A646DC4B-8EE5-4187-A2E2-392FA3823F95}" dt="2025-03-28T15:43:11.708" v="498" actId="1076"/>
          <ac:spMkLst>
            <pc:docMk/>
            <pc:sldMk cId="4265203036" sldId="2574"/>
            <ac:spMk id="5" creationId="{E2BC06C3-CBE1-87B1-DB8C-AC22D681FFA8}"/>
          </ac:spMkLst>
        </pc:spChg>
        <pc:spChg chg="add mod">
          <ac:chgData name="Varun Jadaun" userId="f1459c325a45d0be" providerId="LiveId" clId="{A646DC4B-8EE5-4187-A2E2-392FA3823F95}" dt="2025-03-28T15:43:19.976" v="499" actId="1076"/>
          <ac:spMkLst>
            <pc:docMk/>
            <pc:sldMk cId="4265203036" sldId="2574"/>
            <ac:spMk id="9" creationId="{114DA27C-F68B-CD18-8B36-1798D3E837A7}"/>
          </ac:spMkLst>
        </pc:spChg>
        <pc:spChg chg="add mod">
          <ac:chgData name="Varun Jadaun" userId="f1459c325a45d0be" providerId="LiveId" clId="{A646DC4B-8EE5-4187-A2E2-392FA3823F95}" dt="2025-03-28T15:48:50.625" v="545" actId="1076"/>
          <ac:spMkLst>
            <pc:docMk/>
            <pc:sldMk cId="4265203036" sldId="2574"/>
            <ac:spMk id="10" creationId="{46EA693E-81E6-C543-4DE0-0B3B5E2D2E10}"/>
          </ac:spMkLst>
        </pc:spChg>
        <pc:spChg chg="add">
          <ac:chgData name="Varun Jadaun" userId="f1459c325a45d0be" providerId="LiveId" clId="{A646DC4B-8EE5-4187-A2E2-392FA3823F95}" dt="2025-03-28T11:18:41.082" v="132" actId="26606"/>
          <ac:spMkLst>
            <pc:docMk/>
            <pc:sldMk cId="4265203036" sldId="2574"/>
            <ac:spMk id="39" creationId="{4363488F-AA1F-4B7B-807A-0F057A202146}"/>
          </ac:spMkLst>
        </pc:spChg>
        <pc:spChg chg="add">
          <ac:chgData name="Varun Jadaun" userId="f1459c325a45d0be" providerId="LiveId" clId="{A646DC4B-8EE5-4187-A2E2-392FA3823F95}" dt="2025-03-28T11:18:41.082" v="132" actId="26606"/>
          <ac:spMkLst>
            <pc:docMk/>
            <pc:sldMk cId="4265203036" sldId="2574"/>
            <ac:spMk id="67" creationId="{0E9C38C2-9F50-4659-B061-C7604DC72800}"/>
          </ac:spMkLst>
        </pc:spChg>
        <pc:grpChg chg="add">
          <ac:chgData name="Varun Jadaun" userId="f1459c325a45d0be" providerId="LiveId" clId="{A646DC4B-8EE5-4187-A2E2-392FA3823F95}" dt="2025-03-28T11:18:41.082" v="132" actId="26606"/>
          <ac:grpSpMkLst>
            <pc:docMk/>
            <pc:sldMk cId="4265203036" sldId="2574"/>
            <ac:grpSpMk id="13" creationId="{9A517D76-CE12-47A5-BD95-9A8F05070B27}"/>
          </ac:grpSpMkLst>
        </pc:grpChg>
        <pc:grpChg chg="add">
          <ac:chgData name="Varun Jadaun" userId="f1459c325a45d0be" providerId="LiveId" clId="{A646DC4B-8EE5-4187-A2E2-392FA3823F95}" dt="2025-03-28T11:18:41.082" v="132" actId="26606"/>
          <ac:grpSpMkLst>
            <pc:docMk/>
            <pc:sldMk cId="4265203036" sldId="2574"/>
            <ac:grpSpMk id="34" creationId="{445D6626-A6F2-4475-922C-BE42D3365F27}"/>
          </ac:grpSpMkLst>
        </pc:grpChg>
        <pc:grpChg chg="add">
          <ac:chgData name="Varun Jadaun" userId="f1459c325a45d0be" providerId="LiveId" clId="{A646DC4B-8EE5-4187-A2E2-392FA3823F95}" dt="2025-03-28T11:18:41.082" v="132" actId="26606"/>
          <ac:grpSpMkLst>
            <pc:docMk/>
            <pc:sldMk cId="4265203036" sldId="2574"/>
            <ac:grpSpMk id="41" creationId="{EDACA284-4660-4870-8127-B8B1AD21946C}"/>
          </ac:grpSpMkLst>
        </pc:grpChg>
        <pc:grpChg chg="add">
          <ac:chgData name="Varun Jadaun" userId="f1459c325a45d0be" providerId="LiveId" clId="{A646DC4B-8EE5-4187-A2E2-392FA3823F95}" dt="2025-03-28T11:18:41.082" v="132" actId="26606"/>
          <ac:grpSpMkLst>
            <pc:docMk/>
            <pc:sldMk cId="4265203036" sldId="2574"/>
            <ac:grpSpMk id="62" creationId="{EC9EB1F2-7769-4038-B88F-B4DE79EA5D37}"/>
          </ac:grpSpMkLst>
        </pc:grpChg>
        <pc:picChg chg="add mod ord">
          <ac:chgData name="Varun Jadaun" userId="f1459c325a45d0be" providerId="LiveId" clId="{A646DC4B-8EE5-4187-A2E2-392FA3823F95}" dt="2025-03-28T15:42:56.204" v="496" actId="14100"/>
          <ac:picMkLst>
            <pc:docMk/>
            <pc:sldMk cId="4265203036" sldId="2574"/>
            <ac:picMk id="6" creationId="{A53FDC23-48EB-BDBC-FD28-9368CCF7E503}"/>
          </ac:picMkLst>
        </pc:picChg>
        <pc:picChg chg="add mod">
          <ac:chgData name="Varun Jadaun" userId="f1459c325a45d0be" providerId="LiveId" clId="{A646DC4B-8EE5-4187-A2E2-392FA3823F95}" dt="2025-03-28T15:48:45.057" v="543" actId="1076"/>
          <ac:picMkLst>
            <pc:docMk/>
            <pc:sldMk cId="4265203036" sldId="2574"/>
            <ac:picMk id="8" creationId="{771CAB91-1453-1215-9870-CECEC11A8F01}"/>
          </ac:picMkLst>
        </pc:picChg>
      </pc:sldChg>
      <pc:sldChg chg="addSp delSp modSp new mod setBg">
        <pc:chgData name="Varun Jadaun" userId="f1459c325a45d0be" providerId="LiveId" clId="{A646DC4B-8EE5-4187-A2E2-392FA3823F95}" dt="2025-03-28T15:44:18.962" v="505" actId="1076"/>
        <pc:sldMkLst>
          <pc:docMk/>
          <pc:sldMk cId="1326518975" sldId="2575"/>
        </pc:sldMkLst>
        <pc:spChg chg="mod ord">
          <ac:chgData name="Varun Jadaun" userId="f1459c325a45d0be" providerId="LiveId" clId="{A646DC4B-8EE5-4187-A2E2-392FA3823F95}" dt="2025-03-28T11:21:56.258" v="158" actId="26606"/>
          <ac:spMkLst>
            <pc:docMk/>
            <pc:sldMk cId="1326518975" sldId="2575"/>
            <ac:spMk id="2" creationId="{9D958ACF-89F0-B1A4-B1AE-0048BB5475AF}"/>
          </ac:spMkLst>
        </pc:spChg>
        <pc:spChg chg="mod ord">
          <ac:chgData name="Varun Jadaun" userId="f1459c325a45d0be" providerId="LiveId" clId="{A646DC4B-8EE5-4187-A2E2-392FA3823F95}" dt="2025-03-28T15:42:08.006" v="487" actId="20577"/>
          <ac:spMkLst>
            <pc:docMk/>
            <pc:sldMk cId="1326518975" sldId="2575"/>
            <ac:spMk id="4" creationId="{E52F3157-5AF7-B02F-48F2-F6556FA12464}"/>
          </ac:spMkLst>
        </pc:spChg>
        <pc:spChg chg="add mod">
          <ac:chgData name="Varun Jadaun" userId="f1459c325a45d0be" providerId="LiveId" clId="{A646DC4B-8EE5-4187-A2E2-392FA3823F95}" dt="2025-03-28T15:37:01.889" v="450" actId="1076"/>
          <ac:spMkLst>
            <pc:docMk/>
            <pc:sldMk cId="1326518975" sldId="2575"/>
            <ac:spMk id="5" creationId="{A095F277-F176-FA33-5258-98860D857D39}"/>
          </ac:spMkLst>
        </pc:spChg>
        <pc:spChg chg="add mod">
          <ac:chgData name="Varun Jadaun" userId="f1459c325a45d0be" providerId="LiveId" clId="{A646DC4B-8EE5-4187-A2E2-392FA3823F95}" dt="2025-03-28T15:42:00.920" v="486" actId="1076"/>
          <ac:spMkLst>
            <pc:docMk/>
            <pc:sldMk cId="1326518975" sldId="2575"/>
            <ac:spMk id="9" creationId="{CEB2F97B-0114-1888-0C90-B6BD14606247}"/>
          </ac:spMkLst>
        </pc:spChg>
        <pc:spChg chg="add">
          <ac:chgData name="Varun Jadaun" userId="f1459c325a45d0be" providerId="LiveId" clId="{A646DC4B-8EE5-4187-A2E2-392FA3823F95}" dt="2025-03-28T11:21:56.258" v="158" actId="26606"/>
          <ac:spMkLst>
            <pc:docMk/>
            <pc:sldMk cId="1326518975" sldId="2575"/>
            <ac:spMk id="39" creationId="{970A98CA-71CF-41CD-937B-850795886A59}"/>
          </ac:spMkLst>
        </pc:spChg>
        <pc:spChg chg="add">
          <ac:chgData name="Varun Jadaun" userId="f1459c325a45d0be" providerId="LiveId" clId="{A646DC4B-8EE5-4187-A2E2-392FA3823F95}" dt="2025-03-28T11:21:56.258" v="158" actId="26606"/>
          <ac:spMkLst>
            <pc:docMk/>
            <pc:sldMk cId="1326518975" sldId="2575"/>
            <ac:spMk id="62" creationId="{57FEE73E-FB69-4E9E-BF08-78CA1886256E}"/>
          </ac:spMkLst>
        </pc:spChg>
        <pc:grpChg chg="add">
          <ac:chgData name="Varun Jadaun" userId="f1459c325a45d0be" providerId="LiveId" clId="{A646DC4B-8EE5-4187-A2E2-392FA3823F95}" dt="2025-03-28T11:21:56.258" v="158" actId="26606"/>
          <ac:grpSpMkLst>
            <pc:docMk/>
            <pc:sldMk cId="1326518975" sldId="2575"/>
            <ac:grpSpMk id="13" creationId="{9A517D76-CE12-47A5-BD95-9A8F05070B27}"/>
          </ac:grpSpMkLst>
        </pc:grpChg>
        <pc:grpChg chg="add">
          <ac:chgData name="Varun Jadaun" userId="f1459c325a45d0be" providerId="LiveId" clId="{A646DC4B-8EE5-4187-A2E2-392FA3823F95}" dt="2025-03-28T11:21:56.258" v="158" actId="26606"/>
          <ac:grpSpMkLst>
            <pc:docMk/>
            <pc:sldMk cId="1326518975" sldId="2575"/>
            <ac:grpSpMk id="34" creationId="{445D6626-A6F2-4475-922C-BE42D3365F27}"/>
          </ac:grpSpMkLst>
        </pc:grpChg>
        <pc:grpChg chg="add">
          <ac:chgData name="Varun Jadaun" userId="f1459c325a45d0be" providerId="LiveId" clId="{A646DC4B-8EE5-4187-A2E2-392FA3823F95}" dt="2025-03-28T11:21:56.258" v="158" actId="26606"/>
          <ac:grpSpMkLst>
            <pc:docMk/>
            <pc:sldMk cId="1326518975" sldId="2575"/>
            <ac:grpSpMk id="41" creationId="{6F326EE7-A508-4EF7-AFBF-63D7A596E9EA}"/>
          </ac:grpSpMkLst>
        </pc:grpChg>
        <pc:grpChg chg="add">
          <ac:chgData name="Varun Jadaun" userId="f1459c325a45d0be" providerId="LiveId" clId="{A646DC4B-8EE5-4187-A2E2-392FA3823F95}" dt="2025-03-28T11:21:56.258" v="158" actId="26606"/>
          <ac:grpSpMkLst>
            <pc:docMk/>
            <pc:sldMk cId="1326518975" sldId="2575"/>
            <ac:grpSpMk id="64" creationId="{9D45FA45-1472-4C71-BA56-6BFB628AD0C5}"/>
          </ac:grpSpMkLst>
        </pc:grpChg>
        <pc:picChg chg="add mod">
          <ac:chgData name="Varun Jadaun" userId="f1459c325a45d0be" providerId="LiveId" clId="{A646DC4B-8EE5-4187-A2E2-392FA3823F95}" dt="2025-03-28T11:22:20.730" v="163" actId="14100"/>
          <ac:picMkLst>
            <pc:docMk/>
            <pc:sldMk cId="1326518975" sldId="2575"/>
            <ac:picMk id="6" creationId="{759C7213-4B79-9468-7C74-671C8233B95A}"/>
          </ac:picMkLst>
        </pc:picChg>
        <pc:picChg chg="add mod">
          <ac:chgData name="Varun Jadaun" userId="f1459c325a45d0be" providerId="LiveId" clId="{A646DC4B-8EE5-4187-A2E2-392FA3823F95}" dt="2025-03-28T15:44:18.962" v="505" actId="1076"/>
          <ac:picMkLst>
            <pc:docMk/>
            <pc:sldMk cId="1326518975" sldId="2575"/>
            <ac:picMk id="8" creationId="{0A705D1A-92AE-4A56-A4D9-AFF2FA84E83C}"/>
          </ac:picMkLst>
        </pc:picChg>
      </pc:sldChg>
      <pc:sldChg chg="new del">
        <pc:chgData name="Varun Jadaun" userId="f1459c325a45d0be" providerId="LiveId" clId="{A646DC4B-8EE5-4187-A2E2-392FA3823F95}" dt="2025-03-28T11:19:44.136" v="142" actId="47"/>
        <pc:sldMkLst>
          <pc:docMk/>
          <pc:sldMk cId="2677430276" sldId="2575"/>
        </pc:sldMkLst>
      </pc:sldChg>
      <pc:sldChg chg="addSp delSp modSp new mod setBg">
        <pc:chgData name="Varun Jadaun" userId="f1459c325a45d0be" providerId="LiveId" clId="{A646DC4B-8EE5-4187-A2E2-392FA3823F95}" dt="2025-03-28T15:49:02.694" v="547" actId="1076"/>
        <pc:sldMkLst>
          <pc:docMk/>
          <pc:sldMk cId="1156092971" sldId="2576"/>
        </pc:sldMkLst>
        <pc:spChg chg="mod ord">
          <ac:chgData name="Varun Jadaun" userId="f1459c325a45d0be" providerId="LiveId" clId="{A646DC4B-8EE5-4187-A2E2-392FA3823F95}" dt="2025-03-28T11:26:57.373" v="237" actId="1076"/>
          <ac:spMkLst>
            <pc:docMk/>
            <pc:sldMk cId="1156092971" sldId="2576"/>
            <ac:spMk id="2" creationId="{09B80659-2EE5-3BFE-3A9A-17F5FF1AE3F8}"/>
          </ac:spMkLst>
        </pc:spChg>
        <pc:spChg chg="mod ord">
          <ac:chgData name="Varun Jadaun" userId="f1459c325a45d0be" providerId="LiveId" clId="{A646DC4B-8EE5-4187-A2E2-392FA3823F95}" dt="2025-03-28T15:46:41.745" v="528" actId="20577"/>
          <ac:spMkLst>
            <pc:docMk/>
            <pc:sldMk cId="1156092971" sldId="2576"/>
            <ac:spMk id="4" creationId="{F1256EEF-12FC-897E-8015-090C10F8EDE9}"/>
          </ac:spMkLst>
        </pc:spChg>
        <pc:spChg chg="add mod">
          <ac:chgData name="Varun Jadaun" userId="f1459c325a45d0be" providerId="LiveId" clId="{A646DC4B-8EE5-4187-A2E2-392FA3823F95}" dt="2025-03-28T15:44:46.527" v="508" actId="1076"/>
          <ac:spMkLst>
            <pc:docMk/>
            <pc:sldMk cId="1156092971" sldId="2576"/>
            <ac:spMk id="5" creationId="{F769946B-B8F8-7ADB-CDB6-1EB8331436B6}"/>
          </ac:spMkLst>
        </pc:spChg>
        <pc:spChg chg="add mod">
          <ac:chgData name="Varun Jadaun" userId="f1459c325a45d0be" providerId="LiveId" clId="{A646DC4B-8EE5-4187-A2E2-392FA3823F95}" dt="2025-03-28T15:45:36.629" v="519" actId="14100"/>
          <ac:spMkLst>
            <pc:docMk/>
            <pc:sldMk cId="1156092971" sldId="2576"/>
            <ac:spMk id="9" creationId="{AA02755A-3E1A-D2AA-07EA-D3958931A768}"/>
          </ac:spMkLst>
        </pc:spChg>
        <pc:spChg chg="add mod">
          <ac:chgData name="Varun Jadaun" userId="f1459c325a45d0be" providerId="LiveId" clId="{A646DC4B-8EE5-4187-A2E2-392FA3823F95}" dt="2025-03-28T15:49:02.694" v="547" actId="1076"/>
          <ac:spMkLst>
            <pc:docMk/>
            <pc:sldMk cId="1156092971" sldId="2576"/>
            <ac:spMk id="10" creationId="{3AFA7D93-9B3E-EC6C-E635-B3B647CEC913}"/>
          </ac:spMkLst>
        </pc:spChg>
        <pc:spChg chg="add">
          <ac:chgData name="Varun Jadaun" userId="f1459c325a45d0be" providerId="LiveId" clId="{A646DC4B-8EE5-4187-A2E2-392FA3823F95}" dt="2025-03-28T11:26:04.255" v="226" actId="26606"/>
          <ac:spMkLst>
            <pc:docMk/>
            <pc:sldMk cId="1156092971" sldId="2576"/>
            <ac:spMk id="155" creationId="{33008093-012F-4D0C-BED4-BEEFF11CA0F3}"/>
          </ac:spMkLst>
        </pc:spChg>
        <pc:spChg chg="add">
          <ac:chgData name="Varun Jadaun" userId="f1459c325a45d0be" providerId="LiveId" clId="{A646DC4B-8EE5-4187-A2E2-392FA3823F95}" dt="2025-03-28T11:26:04.255" v="226" actId="26606"/>
          <ac:spMkLst>
            <pc:docMk/>
            <pc:sldMk cId="1156092971" sldId="2576"/>
            <ac:spMk id="183" creationId="{88E45477-FC3F-489E-8195-02E95852F62D}"/>
          </ac:spMkLst>
        </pc:spChg>
        <pc:picChg chg="add mod ord">
          <ac:chgData name="Varun Jadaun" userId="f1459c325a45d0be" providerId="LiveId" clId="{A646DC4B-8EE5-4187-A2E2-392FA3823F95}" dt="2025-03-28T15:45:24.896" v="516" actId="14100"/>
          <ac:picMkLst>
            <pc:docMk/>
            <pc:sldMk cId="1156092971" sldId="2576"/>
            <ac:picMk id="6" creationId="{FF85BF0C-A8D5-11DB-186D-0BA983D6E654}"/>
          </ac:picMkLst>
        </pc:picChg>
        <pc:picChg chg="add mod ord">
          <ac:chgData name="Varun Jadaun" userId="f1459c325a45d0be" providerId="LiveId" clId="{A646DC4B-8EE5-4187-A2E2-392FA3823F95}" dt="2025-03-28T15:45:17.892" v="514" actId="1076"/>
          <ac:picMkLst>
            <pc:docMk/>
            <pc:sldMk cId="1156092971" sldId="2576"/>
            <ac:picMk id="8" creationId="{9EB68206-A661-FA1E-6FFB-8D79107C9915}"/>
          </ac:picMkLst>
        </pc:picChg>
      </pc:sldChg>
      <pc:sldChg chg="addSp delSp modSp new mod">
        <pc:chgData name="Varun Jadaun" userId="f1459c325a45d0be" providerId="LiveId" clId="{A646DC4B-8EE5-4187-A2E2-392FA3823F95}" dt="2025-03-28T15:49:17.092" v="550" actId="1076"/>
        <pc:sldMkLst>
          <pc:docMk/>
          <pc:sldMk cId="3046895534" sldId="2577"/>
        </pc:sldMkLst>
        <pc:spChg chg="mod">
          <ac:chgData name="Varun Jadaun" userId="f1459c325a45d0be" providerId="LiveId" clId="{A646DC4B-8EE5-4187-A2E2-392FA3823F95}" dt="2025-03-28T11:28:05.375" v="244" actId="1076"/>
          <ac:spMkLst>
            <pc:docMk/>
            <pc:sldMk cId="3046895534" sldId="2577"/>
            <ac:spMk id="2" creationId="{0A8673A6-C74D-0932-28EE-168BA090C033}"/>
          </ac:spMkLst>
        </pc:spChg>
        <pc:spChg chg="mod">
          <ac:chgData name="Varun Jadaun" userId="f1459c325a45d0be" providerId="LiveId" clId="{A646DC4B-8EE5-4187-A2E2-392FA3823F95}" dt="2025-03-28T15:46:36.872" v="527" actId="20577"/>
          <ac:spMkLst>
            <pc:docMk/>
            <pc:sldMk cId="3046895534" sldId="2577"/>
            <ac:spMk id="4" creationId="{A4D8C1D9-A27A-6742-9021-8DFC54A19566}"/>
          </ac:spMkLst>
        </pc:spChg>
        <pc:spChg chg="add mod">
          <ac:chgData name="Varun Jadaun" userId="f1459c325a45d0be" providerId="LiveId" clId="{A646DC4B-8EE5-4187-A2E2-392FA3823F95}" dt="2025-03-28T15:37:19.438" v="454" actId="1076"/>
          <ac:spMkLst>
            <pc:docMk/>
            <pc:sldMk cId="3046895534" sldId="2577"/>
            <ac:spMk id="5" creationId="{0D569A91-851A-0B53-15BC-C9998F63E2CE}"/>
          </ac:spMkLst>
        </pc:spChg>
        <pc:spChg chg="add mod">
          <ac:chgData name="Varun Jadaun" userId="f1459c325a45d0be" providerId="LiveId" clId="{A646DC4B-8EE5-4187-A2E2-392FA3823F95}" dt="2025-03-28T15:46:23.489" v="526" actId="14100"/>
          <ac:spMkLst>
            <pc:docMk/>
            <pc:sldMk cId="3046895534" sldId="2577"/>
            <ac:spMk id="9" creationId="{8853035B-1A62-4980-C6FF-C808A7A11BCE}"/>
          </ac:spMkLst>
        </pc:spChg>
        <pc:spChg chg="add mod">
          <ac:chgData name="Varun Jadaun" userId="f1459c325a45d0be" providerId="LiveId" clId="{A646DC4B-8EE5-4187-A2E2-392FA3823F95}" dt="2025-03-28T15:49:17.092" v="550" actId="1076"/>
          <ac:spMkLst>
            <pc:docMk/>
            <pc:sldMk cId="3046895534" sldId="2577"/>
            <ac:spMk id="10" creationId="{6D991C8B-BB73-306C-58B9-E7E9D1A16029}"/>
          </ac:spMkLst>
        </pc:spChg>
        <pc:picChg chg="add mod">
          <ac:chgData name="Varun Jadaun" userId="f1459c325a45d0be" providerId="LiveId" clId="{A646DC4B-8EE5-4187-A2E2-392FA3823F95}" dt="2025-03-28T15:37:29.973" v="456" actId="14100"/>
          <ac:picMkLst>
            <pc:docMk/>
            <pc:sldMk cId="3046895534" sldId="2577"/>
            <ac:picMk id="6" creationId="{DA7B8F85-347A-BF4B-0506-8034F26A02EC}"/>
          </ac:picMkLst>
        </pc:picChg>
        <pc:picChg chg="add mod">
          <ac:chgData name="Varun Jadaun" userId="f1459c325a45d0be" providerId="LiveId" clId="{A646DC4B-8EE5-4187-A2E2-392FA3823F95}" dt="2025-03-28T15:46:11.150" v="523" actId="1076"/>
          <ac:picMkLst>
            <pc:docMk/>
            <pc:sldMk cId="3046895534" sldId="2577"/>
            <ac:picMk id="8" creationId="{8FD1930C-ED90-881D-5810-B783E8108619}"/>
          </ac:picMkLst>
        </pc:picChg>
      </pc:sldChg>
      <pc:sldChg chg="addSp delSp modSp new mod">
        <pc:chgData name="Varun Jadaun" userId="f1459c325a45d0be" providerId="LiveId" clId="{A646DC4B-8EE5-4187-A2E2-392FA3823F95}" dt="2025-05-07T12:42:10.624" v="781" actId="20577"/>
        <pc:sldMkLst>
          <pc:docMk/>
          <pc:sldMk cId="2682968246" sldId="2578"/>
        </pc:sldMkLst>
        <pc:spChg chg="mod">
          <ac:chgData name="Varun Jadaun" userId="f1459c325a45d0be" providerId="LiveId" clId="{A646DC4B-8EE5-4187-A2E2-392FA3823F95}" dt="2025-05-07T12:42:10.624" v="781" actId="20577"/>
          <ac:spMkLst>
            <pc:docMk/>
            <pc:sldMk cId="2682968246" sldId="2578"/>
            <ac:spMk id="2" creationId="{1C5EA30F-34C0-37B3-F94F-8930BD18059A}"/>
          </ac:spMkLst>
        </pc:spChg>
        <pc:spChg chg="add mod">
          <ac:chgData name="Varun Jadaun" userId="f1459c325a45d0be" providerId="LiveId" clId="{A646DC4B-8EE5-4187-A2E2-392FA3823F95}" dt="2025-03-28T16:08:12.888" v="626" actId="114"/>
          <ac:spMkLst>
            <pc:docMk/>
            <pc:sldMk cId="2682968246" sldId="2578"/>
            <ac:spMk id="4" creationId="{4A7D31FB-F0A9-9413-54CB-EFFC19C544BE}"/>
          </ac:spMkLst>
        </pc:spChg>
        <pc:spChg chg="add mod">
          <ac:chgData name="Varun Jadaun" userId="f1459c325a45d0be" providerId="LiveId" clId="{A646DC4B-8EE5-4187-A2E2-392FA3823F95}" dt="2025-03-28T16:18:43.098" v="777" actId="34807"/>
          <ac:spMkLst>
            <pc:docMk/>
            <pc:sldMk cId="2682968246" sldId="2578"/>
            <ac:spMk id="7" creationId="{0E6A370B-4A8B-693B-BF1D-3FB421AB2712}"/>
          </ac:spMkLst>
        </pc:spChg>
        <pc:spChg chg="add mod">
          <ac:chgData name="Varun Jadaun" userId="f1459c325a45d0be" providerId="LiveId" clId="{A646DC4B-8EE5-4187-A2E2-392FA3823F95}" dt="2025-03-28T16:17:20.738" v="770" actId="1076"/>
          <ac:spMkLst>
            <pc:docMk/>
            <pc:sldMk cId="2682968246" sldId="2578"/>
            <ac:spMk id="8" creationId="{8FF8E90A-4D47-D6CD-24DB-290ACE115F5A}"/>
          </ac:spMkLst>
        </pc:spChg>
        <pc:spChg chg="add mod">
          <ac:chgData name="Varun Jadaun" userId="f1459c325a45d0be" providerId="LiveId" clId="{A646DC4B-8EE5-4187-A2E2-392FA3823F95}" dt="2025-03-28T16:17:39.584" v="773" actId="1076"/>
          <ac:spMkLst>
            <pc:docMk/>
            <pc:sldMk cId="2682968246" sldId="2578"/>
            <ac:spMk id="9" creationId="{85FAF9B1-7051-0282-E952-07BFC2913037}"/>
          </ac:spMkLst>
        </pc:spChg>
        <pc:picChg chg="add mod">
          <ac:chgData name="Varun Jadaun" userId="f1459c325a45d0be" providerId="LiveId" clId="{A646DC4B-8EE5-4187-A2E2-392FA3823F95}" dt="2025-03-28T16:18:27.603" v="775" actId="1076"/>
          <ac:picMkLst>
            <pc:docMk/>
            <pc:sldMk cId="2682968246" sldId="2578"/>
            <ac:picMk id="6" creationId="{BF12F5AA-8540-80CC-971A-66CDA7EA6A2B}"/>
          </ac:picMkLst>
        </pc:picChg>
      </pc:sldChg>
      <pc:sldChg chg="new del">
        <pc:chgData name="Varun Jadaun" userId="f1459c325a45d0be" providerId="LiveId" clId="{A646DC4B-8EE5-4187-A2E2-392FA3823F95}" dt="2025-03-28T11:34:31.634" v="261" actId="47"/>
        <pc:sldMkLst>
          <pc:docMk/>
          <pc:sldMk cId="3378143983" sldId="25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3EA15-86DC-42C3-BB10-FB5049BF6174}"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84D3F-EA6F-496F-A89E-F224FD8D76DE}" type="slidenum">
              <a:rPr lang="en-IN" smtClean="0"/>
              <a:t>‹#›</a:t>
            </a:fld>
            <a:endParaRPr lang="en-IN"/>
          </a:p>
        </p:txBody>
      </p:sp>
    </p:spTree>
    <p:extLst>
      <p:ext uri="{BB962C8B-B14F-4D97-AF65-F5344CB8AC3E}">
        <p14:creationId xmlns:p14="http://schemas.microsoft.com/office/powerpoint/2010/main" val="677585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AI-generated content may be incorrect.
---
Welcome to the presentation focused on the Jenson USA SQL Project. We will explore the project's objectives, the significance of SQL in managing data, and how it aligns with Jenson USA's business needs.
</a:t>
            </a:r>
          </a:p>
        </p:txBody>
      </p:sp>
      <p:sp>
        <p:nvSpPr>
          <p:cNvPr id="4" name="Slide Number Placeholder 3"/>
          <p:cNvSpPr>
            <a:spLocks noGrp="1"/>
          </p:cNvSpPr>
          <p:nvPr>
            <p:ph type="sldNum" sz="quarter" idx="5"/>
          </p:nvPr>
        </p:nvSpPr>
        <p:spPr/>
        <p:txBody>
          <a:bodyPr/>
          <a:lstStyle/>
          <a:p>
            <a:fld id="{00904E01-B881-4883-9852-6E0583D0696E}" type="slidenum">
              <a:rPr lang="en-IN" smtClean="0"/>
              <a:t>1</a:t>
            </a:fld>
            <a:endParaRPr lang="en-IN"/>
          </a:p>
        </p:txBody>
      </p:sp>
    </p:spTree>
    <p:extLst>
      <p:ext uri="{BB962C8B-B14F-4D97-AF65-F5344CB8AC3E}">
        <p14:creationId xmlns:p14="http://schemas.microsoft.com/office/powerpoint/2010/main" val="1781568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017A9-DBBC-55CD-E93E-FC42307729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B3BB6-93CC-6B0B-56FF-ABD4FBF2E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60F2B-0FB9-D0B3-3D2F-17E345118C33}"/>
              </a:ext>
            </a:extLst>
          </p:cNvPr>
          <p:cNvSpPr>
            <a:spLocks noGrp="1"/>
          </p:cNvSpPr>
          <p:nvPr>
            <p:ph type="body" idx="1"/>
          </p:nvPr>
        </p:nvSpPr>
        <p:spPr/>
        <p:txBody>
          <a:bodyPr/>
          <a:lstStyle/>
          <a:p>
            <a:r>
              <a:rPr lang="en-IN"/>
              <a:t>To interact with the image, users can click on various elements to explore different areas of the database. Hovering over specific features will display tooltips with further explanations, guiding users through the interactive experience.</a:t>
            </a:r>
          </a:p>
        </p:txBody>
      </p:sp>
      <p:sp>
        <p:nvSpPr>
          <p:cNvPr id="4" name="Slide Number Placeholder 3">
            <a:extLst>
              <a:ext uri="{FF2B5EF4-FFF2-40B4-BE49-F238E27FC236}">
                <a16:creationId xmlns:a16="http://schemas.microsoft.com/office/drawing/2014/main" id="{B5F40C3D-662D-F879-7FEC-235E549D7C37}"/>
              </a:ext>
            </a:extLst>
          </p:cNvPr>
          <p:cNvSpPr>
            <a:spLocks noGrp="1"/>
          </p:cNvSpPr>
          <p:nvPr>
            <p:ph type="sldNum" sz="quarter" idx="5"/>
          </p:nvPr>
        </p:nvSpPr>
        <p:spPr/>
        <p:txBody>
          <a:bodyPr/>
          <a:lstStyle/>
          <a:p>
            <a:fld id="{00904E01-B881-4883-9852-6E0583D0696E}" type="slidenum">
              <a:rPr lang="en-IN" smtClean="0"/>
              <a:t>10</a:t>
            </a:fld>
            <a:endParaRPr lang="en-IN"/>
          </a:p>
        </p:txBody>
      </p:sp>
    </p:spTree>
    <p:extLst>
      <p:ext uri="{BB962C8B-B14F-4D97-AF65-F5344CB8AC3E}">
        <p14:creationId xmlns:p14="http://schemas.microsoft.com/office/powerpoint/2010/main" val="117466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Jenson USA SQL Project is designed to streamline data management and enhance decision-making processes. This section will provide an overview of the project's objectives and the role of SQL in achieving these goals.</a:t>
            </a:r>
          </a:p>
        </p:txBody>
      </p:sp>
      <p:sp>
        <p:nvSpPr>
          <p:cNvPr id="4" name="Slide Number Placeholder 3"/>
          <p:cNvSpPr>
            <a:spLocks noGrp="1"/>
          </p:cNvSpPr>
          <p:nvPr>
            <p:ph type="sldNum" sz="quarter" idx="5"/>
          </p:nvPr>
        </p:nvSpPr>
        <p:spPr/>
        <p:txBody>
          <a:bodyPr/>
          <a:lstStyle/>
          <a:p>
            <a:fld id="{00904E01-B881-4883-9852-6E0583D0696E}" type="slidenum">
              <a:rPr lang="en-IN" smtClean="0"/>
              <a:t>2</a:t>
            </a:fld>
            <a:endParaRPr lang="en-IN"/>
          </a:p>
        </p:txBody>
      </p:sp>
    </p:spTree>
    <p:extLst>
      <p:ext uri="{BB962C8B-B14F-4D97-AF65-F5344CB8AC3E}">
        <p14:creationId xmlns:p14="http://schemas.microsoft.com/office/powerpoint/2010/main" val="252914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presentation will cover the key components of the Jenson USA SQL Project. We will start with an introduction outlining the goals of the project and its importance. Following that, we will explore the interactive image slide, discussing its purpose and user interaction instructions.</a:t>
            </a:r>
          </a:p>
        </p:txBody>
      </p:sp>
      <p:sp>
        <p:nvSpPr>
          <p:cNvPr id="4" name="Slide Number Placeholder 3"/>
          <p:cNvSpPr>
            <a:spLocks noGrp="1"/>
          </p:cNvSpPr>
          <p:nvPr>
            <p:ph type="sldNum" sz="quarter" idx="5"/>
          </p:nvPr>
        </p:nvSpPr>
        <p:spPr/>
        <p:txBody>
          <a:bodyPr/>
          <a:lstStyle/>
          <a:p>
            <a:fld id="{00904E01-B881-4883-9852-6E0583D0696E}" type="slidenum">
              <a:rPr lang="en-IN" smtClean="0"/>
              <a:t>3</a:t>
            </a:fld>
            <a:endParaRPr lang="en-IN"/>
          </a:p>
        </p:txBody>
      </p:sp>
    </p:spTree>
    <p:extLst>
      <p:ext uri="{BB962C8B-B14F-4D97-AF65-F5344CB8AC3E}">
        <p14:creationId xmlns:p14="http://schemas.microsoft.com/office/powerpoint/2010/main" val="289062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primary objective of the Jenson USA SQL Project is to develop a robust database system that supports efficient data retrieval and analysis. This project aims to improve operational efficiency and data-driven decision-making across the organization.</a:t>
            </a:r>
          </a:p>
        </p:txBody>
      </p:sp>
      <p:sp>
        <p:nvSpPr>
          <p:cNvPr id="4" name="Slide Number Placeholder 3"/>
          <p:cNvSpPr>
            <a:spLocks noGrp="1"/>
          </p:cNvSpPr>
          <p:nvPr>
            <p:ph type="sldNum" sz="quarter" idx="5"/>
          </p:nvPr>
        </p:nvSpPr>
        <p:spPr/>
        <p:txBody>
          <a:bodyPr/>
          <a:lstStyle/>
          <a:p>
            <a:fld id="{00904E01-B881-4883-9852-6E0583D0696E}" type="slidenum">
              <a:rPr lang="en-IN" smtClean="0"/>
              <a:t>4</a:t>
            </a:fld>
            <a:endParaRPr lang="en-IN"/>
          </a:p>
        </p:txBody>
      </p:sp>
    </p:spTree>
    <p:extLst>
      <p:ext uri="{BB962C8B-B14F-4D97-AF65-F5344CB8AC3E}">
        <p14:creationId xmlns:p14="http://schemas.microsoft.com/office/powerpoint/2010/main" val="138536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SQL, or Structured Query Language, is essential for managing and manipulating databases. It allows for efficient querying, data manipulation, and ensures data integrity, making it a fundamental tool in data management for businesses.</a:t>
            </a:r>
          </a:p>
        </p:txBody>
      </p:sp>
      <p:sp>
        <p:nvSpPr>
          <p:cNvPr id="4" name="Slide Number Placeholder 3"/>
          <p:cNvSpPr>
            <a:spLocks noGrp="1"/>
          </p:cNvSpPr>
          <p:nvPr>
            <p:ph type="sldNum" sz="quarter" idx="5"/>
          </p:nvPr>
        </p:nvSpPr>
        <p:spPr/>
        <p:txBody>
          <a:bodyPr/>
          <a:lstStyle/>
          <a:p>
            <a:fld id="{00904E01-B881-4883-9852-6E0583D0696E}" type="slidenum">
              <a:rPr lang="en-IN" smtClean="0"/>
              <a:t>5</a:t>
            </a:fld>
            <a:endParaRPr lang="en-IN"/>
          </a:p>
        </p:txBody>
      </p:sp>
    </p:spTree>
    <p:extLst>
      <p:ext uri="{BB962C8B-B14F-4D97-AF65-F5344CB8AC3E}">
        <p14:creationId xmlns:p14="http://schemas.microsoft.com/office/powerpoint/2010/main" val="4155774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Jenson USA operates in a competitive market, necessitating effective data management strategies. The project addresses their requirement for a dynamic database solution that caters to their diverse data needs, from inventory management to customer analytics.</a:t>
            </a:r>
          </a:p>
        </p:txBody>
      </p:sp>
      <p:sp>
        <p:nvSpPr>
          <p:cNvPr id="4" name="Slide Number Placeholder 3"/>
          <p:cNvSpPr>
            <a:spLocks noGrp="1"/>
          </p:cNvSpPr>
          <p:nvPr>
            <p:ph type="sldNum" sz="quarter" idx="5"/>
          </p:nvPr>
        </p:nvSpPr>
        <p:spPr/>
        <p:txBody>
          <a:bodyPr/>
          <a:lstStyle/>
          <a:p>
            <a:fld id="{00904E01-B881-4883-9852-6E0583D0696E}" type="slidenum">
              <a:rPr lang="en-IN" smtClean="0"/>
              <a:t>6</a:t>
            </a:fld>
            <a:endParaRPr lang="en-IN"/>
          </a:p>
        </p:txBody>
      </p:sp>
    </p:spTree>
    <p:extLst>
      <p:ext uri="{BB962C8B-B14F-4D97-AF65-F5344CB8AC3E}">
        <p14:creationId xmlns:p14="http://schemas.microsoft.com/office/powerpoint/2010/main" val="165033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interactive image is intended to provide a visual representation of the database structure and relationships within the Jenson USA SQL Project. It enhances understanding and retention of complex data interactions.</a:t>
            </a:r>
          </a:p>
        </p:txBody>
      </p:sp>
      <p:sp>
        <p:nvSpPr>
          <p:cNvPr id="4" name="Slide Number Placeholder 3"/>
          <p:cNvSpPr>
            <a:spLocks noGrp="1"/>
          </p:cNvSpPr>
          <p:nvPr>
            <p:ph type="sldNum" sz="quarter" idx="5"/>
          </p:nvPr>
        </p:nvSpPr>
        <p:spPr/>
        <p:txBody>
          <a:bodyPr/>
          <a:lstStyle/>
          <a:p>
            <a:fld id="{00904E01-B881-4883-9852-6E0583D0696E}" type="slidenum">
              <a:rPr lang="en-IN" smtClean="0"/>
              <a:t>7</a:t>
            </a:fld>
            <a:endParaRPr lang="en-IN"/>
          </a:p>
        </p:txBody>
      </p:sp>
    </p:spTree>
    <p:extLst>
      <p:ext uri="{BB962C8B-B14F-4D97-AF65-F5344CB8AC3E}">
        <p14:creationId xmlns:p14="http://schemas.microsoft.com/office/powerpoint/2010/main" val="3349542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Key features of the interactive image include clickable elements that reveal additional information about database tables, relationships, and queries. This user-friendly approach allows for a deeper understanding of the system architecture.</a:t>
            </a:r>
          </a:p>
        </p:txBody>
      </p:sp>
      <p:sp>
        <p:nvSpPr>
          <p:cNvPr id="4" name="Slide Number Placeholder 3"/>
          <p:cNvSpPr>
            <a:spLocks noGrp="1"/>
          </p:cNvSpPr>
          <p:nvPr>
            <p:ph type="sldNum" sz="quarter" idx="5"/>
          </p:nvPr>
        </p:nvSpPr>
        <p:spPr/>
        <p:txBody>
          <a:bodyPr/>
          <a:lstStyle/>
          <a:p>
            <a:fld id="{00904E01-B881-4883-9852-6E0583D0696E}" type="slidenum">
              <a:rPr lang="en-IN" smtClean="0"/>
              <a:t>8</a:t>
            </a:fld>
            <a:endParaRPr lang="en-IN"/>
          </a:p>
        </p:txBody>
      </p:sp>
    </p:spTree>
    <p:extLst>
      <p:ext uri="{BB962C8B-B14F-4D97-AF65-F5344CB8AC3E}">
        <p14:creationId xmlns:p14="http://schemas.microsoft.com/office/powerpoint/2010/main" val="255961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interact with the image, users can click on various elements to explore different areas of the database. Hovering over specific features will display tooltips with further explanations, guiding users through the interactive experience.</a:t>
            </a:r>
          </a:p>
        </p:txBody>
      </p:sp>
      <p:sp>
        <p:nvSpPr>
          <p:cNvPr id="4" name="Slide Number Placeholder 3"/>
          <p:cNvSpPr>
            <a:spLocks noGrp="1"/>
          </p:cNvSpPr>
          <p:nvPr>
            <p:ph type="sldNum" sz="quarter" idx="5"/>
          </p:nvPr>
        </p:nvSpPr>
        <p:spPr/>
        <p:txBody>
          <a:bodyPr/>
          <a:lstStyle/>
          <a:p>
            <a:fld id="{00904E01-B881-4883-9852-6E0583D0696E}" type="slidenum">
              <a:rPr lang="en-IN" smtClean="0"/>
              <a:t>9</a:t>
            </a:fld>
            <a:endParaRPr lang="en-IN"/>
          </a:p>
        </p:txBody>
      </p:sp>
    </p:spTree>
    <p:extLst>
      <p:ext uri="{BB962C8B-B14F-4D97-AF65-F5344CB8AC3E}">
        <p14:creationId xmlns:p14="http://schemas.microsoft.com/office/powerpoint/2010/main" val="234719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C128FA71-3A18-48C0-980F-4B68F7F63042}" type="datetime1">
              <a:rPr lang="en-US" smtClean="0"/>
              <a:t>5/7/2025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5941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2335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CF0EC4B-54ED-4041-B552-9BA760FA3DBA}" type="datetime1">
              <a:rPr lang="en-US" smtClean="0"/>
              <a:t>5/7/2025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953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3309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01EA198-6CAB-4B8F-B93F-1F9C8C4B6CE7}" type="datetime1">
              <a:rPr lang="en-US" smtClean="0"/>
              <a:t>5/7/2025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840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CA06041F-4525-44D5-AA4F-332294BF1F56}" type="datetime1">
              <a:rPr lang="en-US" smtClean="0"/>
              <a:t>5/7/2025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054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9557091-BBDF-4EB9-BA6B-2BB67AC4FC0F}" type="datetime1">
              <a:rPr lang="en-US" smtClean="0"/>
              <a:t>5/7/2025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9556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5/7/2025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7838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23A578B-D289-4C40-8593-3D356C49DA58}" type="datetime1">
              <a:rPr lang="en-US" smtClean="0"/>
              <a:t>5/7/2025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52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6978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92C5EAEF-6478-4102-8F5D-A5FE9FC97ACB}" type="datetime1">
              <a:rPr lang="en-US" smtClean="0"/>
              <a:t>5/7/2025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7746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67F45AC6-C491-4585-A584-9CE2AF7D5500}" type="datetime1">
              <a:rPr lang="en-US" smtClean="0"/>
              <a:t>5/7/2025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9174518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learncodeweb.com/sql/how-to-create-an-index-with-sql-statement/" TargetMode="Externa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0A98CA-71CF-41CD-937B-850795886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F326EE7-A508-4EF7-AFBF-63D7A596E9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E5D2B1BD-1F12-4523-A9CC-D3186D542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1741D2-ED67-4813-83F3-5EB418BB6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FF2A87CA-AEEF-44CB-AE35-AA98FE9B4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651423C2-A694-4809-8972-E7C432E60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9">
              <a:extLst>
                <a:ext uri="{FF2B5EF4-FFF2-40B4-BE49-F238E27FC236}">
                  <a16:creationId xmlns:a16="http://schemas.microsoft.com/office/drawing/2014/main" id="{B49B31D5-A22A-4C8A-8516-3DEEFAF469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177DF76B-4383-4F06-8125-43E9162D2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1F488673-3613-4D34-BF97-A4B6ADA63C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26877494-71D4-4879-8E63-55A8239AB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8DC06A40-DE2B-41AF-A528-2E900DD560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768B663C-FBC1-4556-9328-EAF4995DC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2BD7EBB2-5F33-4651-9A8D-22BB0EFEC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515B1D80-2CCA-480A-9E73-5AE4D385D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FDBE8DEF-819D-4AA7-8815-52EB22ACF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AE90681D-42FE-4C0F-80CA-EA05785E0B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FA86AD07-319B-411F-AC45-AA52F8D3C3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C859D20C-F34C-48EB-BE36-9CEE77C2C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E65C4ECC-A417-4C0C-B0DA-45536454BA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CC6F4AC2-FAA9-45AD-A4BC-8237BCE70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4A9DE6F0-4620-4084-B281-FE044DB2C8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a:extLst>
              <a:ext uri="{FF2B5EF4-FFF2-40B4-BE49-F238E27FC236}">
                <a16:creationId xmlns:a16="http://schemas.microsoft.com/office/drawing/2014/main" id="{57FEE73E-FB69-4E9E-BF08-78CA1886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12191695" cy="4197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logo with a black background">
            <a:extLst>
              <a:ext uri="{FF2B5EF4-FFF2-40B4-BE49-F238E27FC236}">
                <a16:creationId xmlns:a16="http://schemas.microsoft.com/office/drawing/2014/main" id="{143A01A6-795E-A3A7-85B6-7A369771A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0" y="853924"/>
            <a:ext cx="5973588" cy="2493972"/>
          </a:xfrm>
          <a:prstGeom prst="rect">
            <a:avLst/>
          </a:prstGeom>
          <a:ln w="12700">
            <a:noFill/>
          </a:ln>
        </p:spPr>
      </p:pic>
      <p:pic>
        <p:nvPicPr>
          <p:cNvPr id="4" name="Picture 3" descr="Several laptops suspended in midair">
            <a:extLst>
              <a:ext uri="{FF2B5EF4-FFF2-40B4-BE49-F238E27FC236}">
                <a16:creationId xmlns:a16="http://schemas.microsoft.com/office/drawing/2014/main" id="{F8DD7CD2-2598-4D72-B749-F7ECFAFCDB2D}"/>
              </a:ext>
            </a:extLst>
          </p:cNvPr>
          <p:cNvPicPr>
            <a:picLocks noChangeAspect="1"/>
          </p:cNvPicPr>
          <p:nvPr/>
        </p:nvPicPr>
        <p:blipFill>
          <a:blip r:embed="rId4"/>
          <a:srcRect t="1510" b="1924"/>
          <a:stretch/>
        </p:blipFill>
        <p:spPr>
          <a:xfrm>
            <a:off x="6137148" y="422849"/>
            <a:ext cx="5966465" cy="3356122"/>
          </a:xfrm>
          <a:prstGeom prst="rect">
            <a:avLst/>
          </a:prstGeom>
          <a:ln w="12700">
            <a:noFill/>
          </a:ln>
        </p:spPr>
      </p:pic>
      <p:grpSp>
        <p:nvGrpSpPr>
          <p:cNvPr id="63" name="Group 62">
            <a:extLst>
              <a:ext uri="{FF2B5EF4-FFF2-40B4-BE49-F238E27FC236}">
                <a16:creationId xmlns:a16="http://schemas.microsoft.com/office/drawing/2014/main" id="{9D45FA45-1472-4C71-BA56-6BFB628AD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4" name="Isosceles Triangle 39">
              <a:extLst>
                <a:ext uri="{FF2B5EF4-FFF2-40B4-BE49-F238E27FC236}">
                  <a16:creationId xmlns:a16="http://schemas.microsoft.com/office/drawing/2014/main" id="{72B03240-6F06-45A1-9634-C4D45839D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43366D9C-D995-48FE-B2BD-ECE2EE2A4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C1339D3-9812-338A-0034-D5CB4EF6BF36}"/>
              </a:ext>
            </a:extLst>
          </p:cNvPr>
          <p:cNvSpPr>
            <a:spLocks noGrp="1"/>
          </p:cNvSpPr>
          <p:nvPr>
            <p:ph type="ctrTitle"/>
          </p:nvPr>
        </p:nvSpPr>
        <p:spPr>
          <a:xfrm>
            <a:off x="1683982" y="4293388"/>
            <a:ext cx="8833655" cy="727748"/>
          </a:xfrm>
        </p:spPr>
        <p:txBody>
          <a:bodyPr>
            <a:noAutofit/>
          </a:bodyPr>
          <a:lstStyle/>
          <a:p>
            <a:r>
              <a:rPr lang="en-IN" b="1" dirty="0">
                <a:effectLst/>
                <a:latin typeface="Neue Haas Grotesk Text Pro" panose="020B0504020202020204" pitchFamily="34" charset="0"/>
              </a:rPr>
              <a:t>Jenson USA </a:t>
            </a:r>
            <a:r>
              <a:rPr lang="en-IN" dirty="0">
                <a:latin typeface="Neue Haas Grotesk Text Pro" panose="020B0504020202020204" pitchFamily="34" charset="0"/>
              </a:rPr>
              <a:t>SQL </a:t>
            </a:r>
            <a:r>
              <a:rPr lang="en-IN" dirty="0">
                <a:effectLst/>
                <a:latin typeface="Neue Haas Grotesk Text Pro" panose="020B0504020202020204" pitchFamily="34" charset="0"/>
              </a:rPr>
              <a:t>Project</a:t>
            </a:r>
            <a:endParaRPr lang="en-IN" dirty="0"/>
          </a:p>
        </p:txBody>
      </p:sp>
      <p:sp>
        <p:nvSpPr>
          <p:cNvPr id="3" name="Subtitle 2">
            <a:extLst>
              <a:ext uri="{FF2B5EF4-FFF2-40B4-BE49-F238E27FC236}">
                <a16:creationId xmlns:a16="http://schemas.microsoft.com/office/drawing/2014/main" id="{320FC4A8-50F4-77AB-57D3-79FBDA6773D1}"/>
              </a:ext>
            </a:extLst>
          </p:cNvPr>
          <p:cNvSpPr>
            <a:spLocks noGrp="1"/>
          </p:cNvSpPr>
          <p:nvPr>
            <p:ph type="subTitle" idx="1"/>
          </p:nvPr>
        </p:nvSpPr>
        <p:spPr>
          <a:xfrm>
            <a:off x="1683983" y="5021137"/>
            <a:ext cx="8833654" cy="522636"/>
          </a:xfrm>
        </p:spPr>
        <p:txBody>
          <a:bodyPr>
            <a:normAutofit/>
          </a:bodyPr>
          <a:lstStyle/>
          <a:p>
            <a:r>
              <a:rPr lang="en-IN" sz="2400" dirty="0"/>
              <a:t> DRIVEN INSIGHTS USING ADVANCE TECHNEQUES</a:t>
            </a:r>
          </a:p>
        </p:txBody>
      </p:sp>
      <p:sp>
        <p:nvSpPr>
          <p:cNvPr id="7" name="TextBox 6">
            <a:extLst>
              <a:ext uri="{FF2B5EF4-FFF2-40B4-BE49-F238E27FC236}">
                <a16:creationId xmlns:a16="http://schemas.microsoft.com/office/drawing/2014/main" id="{DCE071B1-D13D-6B21-8846-65C7A07EB828}"/>
              </a:ext>
            </a:extLst>
          </p:cNvPr>
          <p:cNvSpPr txBox="1"/>
          <p:nvPr/>
        </p:nvSpPr>
        <p:spPr>
          <a:xfrm>
            <a:off x="5194182" y="5912400"/>
            <a:ext cx="1869667" cy="369332"/>
          </a:xfrm>
          <a:prstGeom prst="rect">
            <a:avLst/>
          </a:prstGeom>
          <a:noFill/>
        </p:spPr>
        <p:txBody>
          <a:bodyPr wrap="square" rtlCol="0">
            <a:spAutoFit/>
          </a:bodyPr>
          <a:lstStyle/>
          <a:p>
            <a:r>
              <a:rPr lang="en-IN" dirty="0"/>
              <a:t>PRESENTED BY</a:t>
            </a:r>
          </a:p>
        </p:txBody>
      </p:sp>
      <p:sp>
        <p:nvSpPr>
          <p:cNvPr id="10" name="TextBox 9">
            <a:extLst>
              <a:ext uri="{FF2B5EF4-FFF2-40B4-BE49-F238E27FC236}">
                <a16:creationId xmlns:a16="http://schemas.microsoft.com/office/drawing/2014/main" id="{7927EA24-0E9D-F78E-F9D7-8B5C7C8F8A5D}"/>
              </a:ext>
            </a:extLst>
          </p:cNvPr>
          <p:cNvSpPr txBox="1"/>
          <p:nvPr/>
        </p:nvSpPr>
        <p:spPr>
          <a:xfrm>
            <a:off x="4259807" y="6125805"/>
            <a:ext cx="3789190" cy="707886"/>
          </a:xfrm>
          <a:prstGeom prst="rect">
            <a:avLst/>
          </a:prstGeom>
          <a:noFill/>
        </p:spPr>
        <p:txBody>
          <a:bodyPr wrap="square" rtlCol="0">
            <a:spAutoFit/>
          </a:bodyPr>
          <a:lstStyle/>
          <a:p>
            <a:r>
              <a:rPr lang="en-IN" sz="4000" dirty="0"/>
              <a:t>VARUN KUMAR</a:t>
            </a:r>
          </a:p>
        </p:txBody>
      </p:sp>
    </p:spTree>
    <p:extLst>
      <p:ext uri="{BB962C8B-B14F-4D97-AF65-F5344CB8AC3E}">
        <p14:creationId xmlns:p14="http://schemas.microsoft.com/office/powerpoint/2010/main" val="129794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59EF67-0ABA-5E5E-8173-C18C9B799D8A}"/>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9"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0"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5"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6"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1"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33" name="Group 32">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4" name="Rectangle 33">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5" name="Isosceles Triangle 34">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6" name="Rectangle 35">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useBgFill="1">
        <p:nvSpPr>
          <p:cNvPr id="38" name="Rectangle 37">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2" name="Rectangle 61">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D8AF413-CADE-916C-FA29-686FCED1E677}"/>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4600"/>
              <a:t>Inventory Management</a:t>
            </a:r>
          </a:p>
        </p:txBody>
      </p:sp>
      <p:sp>
        <p:nvSpPr>
          <p:cNvPr id="4" name="Content Placeholder 3">
            <a:extLst>
              <a:ext uri="{FF2B5EF4-FFF2-40B4-BE49-F238E27FC236}">
                <a16:creationId xmlns:a16="http://schemas.microsoft.com/office/drawing/2014/main" id="{97FCB667-4145-7C9C-B442-F370756E872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95417" y="4202728"/>
            <a:ext cx="3654568" cy="1026125"/>
          </a:xfrm>
        </p:spPr>
        <p:txBody>
          <a:bodyPr>
            <a:normAutofit/>
          </a:bodyPr>
          <a:lstStyle/>
          <a:p>
            <a:pPr marL="0" indent="0">
              <a:spcBef>
                <a:spcPts val="2500"/>
              </a:spcBef>
              <a:buNone/>
            </a:pPr>
            <a:r>
              <a:rPr lang="en-US" dirty="0"/>
              <a:t>Find the median value of the price list.</a:t>
            </a:r>
            <a:endParaRPr lang="en-IN" dirty="0"/>
          </a:p>
        </p:txBody>
      </p:sp>
      <p:sp>
        <p:nvSpPr>
          <p:cNvPr id="66" name="Rectangle 65">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4" descr="3d flow chart.">
            <a:extLst>
              <a:ext uri="{FF2B5EF4-FFF2-40B4-BE49-F238E27FC236}">
                <a16:creationId xmlns:a16="http://schemas.microsoft.com/office/drawing/2014/main" id="{AEA8FC59-8611-D457-9B4E-1C0CA377E698}"/>
              </a:ext>
            </a:extLst>
          </p:cNvPr>
          <p:cNvPicPr>
            <a:picLocks noGrp="1" noChangeAspect="1"/>
          </p:cNvPicPr>
          <p:nvPr>
            <p:ph sz="half" idx="1"/>
          </p:nvPr>
        </p:nvPicPr>
        <p:blipFill>
          <a:blip r:embed="rId3"/>
          <a:srcRect l="9376" r="1738"/>
          <a:stretch/>
        </p:blipFill>
        <p:spPr>
          <a:xfrm>
            <a:off x="6139324" y="37624"/>
            <a:ext cx="5257929" cy="2957681"/>
          </a:xfrm>
          <a:prstGeom prst="rect">
            <a:avLst/>
          </a:prstGeom>
          <a:ln w="9525">
            <a:noFill/>
          </a:ln>
        </p:spPr>
      </p:pic>
      <p:pic>
        <p:nvPicPr>
          <p:cNvPr id="5" name="Picture 4" descr="A white background with blue text&#10;&#10;AI-generated content may be incorrect.">
            <a:extLst>
              <a:ext uri="{FF2B5EF4-FFF2-40B4-BE49-F238E27FC236}">
                <a16:creationId xmlns:a16="http://schemas.microsoft.com/office/drawing/2014/main" id="{548133BC-92CC-D37F-DE44-5B158273C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8812" y="2989342"/>
            <a:ext cx="6652282" cy="1838280"/>
          </a:xfrm>
          <a:prstGeom prst="rect">
            <a:avLst/>
          </a:prstGeom>
          <a:ln w="9525">
            <a:noFill/>
          </a:ln>
        </p:spPr>
      </p:pic>
      <p:pic>
        <p:nvPicPr>
          <p:cNvPr id="9" name="Picture 8" descr="A screenshot of a computer&#10;&#10;AI-generated content may be incorrect.">
            <a:extLst>
              <a:ext uri="{FF2B5EF4-FFF2-40B4-BE49-F238E27FC236}">
                <a16:creationId xmlns:a16="http://schemas.microsoft.com/office/drawing/2014/main" id="{9F595861-5CE1-D372-91D2-770AB0CB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3237" y="5648235"/>
            <a:ext cx="1793766" cy="105934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TextBox 5">
            <a:extLst>
              <a:ext uri="{FF2B5EF4-FFF2-40B4-BE49-F238E27FC236}">
                <a16:creationId xmlns:a16="http://schemas.microsoft.com/office/drawing/2014/main" id="{B21B258C-B474-F73D-1CE2-FACC3DC5A12A}"/>
              </a:ext>
            </a:extLst>
          </p:cNvPr>
          <p:cNvSpPr txBox="1"/>
          <p:nvPr/>
        </p:nvSpPr>
        <p:spPr>
          <a:xfrm>
            <a:off x="5408186" y="2565973"/>
            <a:ext cx="610108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SQL Command :</a:t>
            </a:r>
            <a:endParaRPr lang="en-IN" dirty="0"/>
          </a:p>
        </p:txBody>
      </p:sp>
      <p:sp>
        <p:nvSpPr>
          <p:cNvPr id="10" name="TextBox 9">
            <a:extLst>
              <a:ext uri="{FF2B5EF4-FFF2-40B4-BE49-F238E27FC236}">
                <a16:creationId xmlns:a16="http://schemas.microsoft.com/office/drawing/2014/main" id="{30F2C3AB-26E2-74F9-D09C-DBF079B7C973}"/>
              </a:ext>
            </a:extLst>
          </p:cNvPr>
          <p:cNvSpPr txBox="1"/>
          <p:nvPr/>
        </p:nvSpPr>
        <p:spPr>
          <a:xfrm>
            <a:off x="7541836" y="4747382"/>
            <a:ext cx="610108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Output</a:t>
            </a:r>
            <a:endParaRPr lang="en-IN" dirty="0"/>
          </a:p>
        </p:txBody>
      </p:sp>
      <p:sp>
        <p:nvSpPr>
          <p:cNvPr id="11" name="Arrow: Down 10">
            <a:extLst>
              <a:ext uri="{FF2B5EF4-FFF2-40B4-BE49-F238E27FC236}">
                <a16:creationId xmlns:a16="http://schemas.microsoft.com/office/drawing/2014/main" id="{97342401-B321-0809-219E-3959AC4E721A}"/>
              </a:ext>
            </a:extLst>
          </p:cNvPr>
          <p:cNvSpPr/>
          <p:nvPr/>
        </p:nvSpPr>
        <p:spPr>
          <a:xfrm>
            <a:off x="7803328" y="5106139"/>
            <a:ext cx="370114" cy="41921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7174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9"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0"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5"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6"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1"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2"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34" name="Group 33">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5" name="Rectangle 34">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6" name="Isosceles Triangle 35">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7" name="Rectangle 36">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useBgFill="1">
        <p:nvSpPr>
          <p:cNvPr id="39" name="Rectangle 38">
            <a:extLst>
              <a:ext uri="{FF2B5EF4-FFF2-40B4-BE49-F238E27FC236}">
                <a16:creationId xmlns:a16="http://schemas.microsoft.com/office/drawing/2014/main" id="{970A98CA-71CF-41CD-937B-850795886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F326EE7-A508-4EF7-AFBF-63D7A596E9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E5D2B1BD-1F12-4523-A9CC-D3186D542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741741D2-ED67-4813-83F3-5EB418BB6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F2A87CA-AEEF-44CB-AE35-AA98FE9B4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651423C2-A694-4809-8972-E7C432E60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B49B31D5-A22A-4C8A-8516-3DEEFAF469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177DF76B-4383-4F06-8125-43E9162D2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1F488673-3613-4D34-BF97-A4B6ADA63C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26877494-71D4-4879-8E63-55A8239AB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8DC06A40-DE2B-41AF-A528-2E900DD560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68B663C-FBC1-4556-9328-EAF4995DC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2BD7EBB2-5F33-4651-9A8D-22BB0EFEC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515B1D80-2CCA-480A-9E73-5AE4D385D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FDBE8DEF-819D-4AA7-8815-52EB22ACF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AE90681D-42FE-4C0F-80CA-EA05785E0B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FA86AD07-319B-411F-AC45-AA52F8D3C3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C859D20C-F34C-48EB-BE36-9CEE77C2C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E65C4ECC-A417-4C0C-B0DA-45536454BA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CC6F4AC2-FAA9-45AD-A4BC-8237BCE70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4A9DE6F0-4620-4084-B281-FE044DB2C8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2" name="Rectangle 61">
            <a:extLst>
              <a:ext uri="{FF2B5EF4-FFF2-40B4-BE49-F238E27FC236}">
                <a16:creationId xmlns:a16="http://schemas.microsoft.com/office/drawing/2014/main" id="{57FEE73E-FB69-4E9E-BF08-78CA1886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12191695" cy="4197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A close-up of a computer screen&#10;&#10;AI-generated content may be incorrect.">
            <a:extLst>
              <a:ext uri="{FF2B5EF4-FFF2-40B4-BE49-F238E27FC236}">
                <a16:creationId xmlns:a16="http://schemas.microsoft.com/office/drawing/2014/main" id="{44D1F58C-E94E-5843-558A-FDD185F257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960" y="1540886"/>
            <a:ext cx="5973588" cy="1120048"/>
          </a:xfrm>
          <a:prstGeom prst="rect">
            <a:avLst/>
          </a:prstGeom>
          <a:ln w="12700">
            <a:noFill/>
          </a:ln>
        </p:spPr>
      </p:pic>
      <p:pic>
        <p:nvPicPr>
          <p:cNvPr id="8" name="Picture 7" descr="A screenshot of a computer&#10;&#10;AI-generated content may be incorrect.">
            <a:extLst>
              <a:ext uri="{FF2B5EF4-FFF2-40B4-BE49-F238E27FC236}">
                <a16:creationId xmlns:a16="http://schemas.microsoft.com/office/drawing/2014/main" id="{BA41B996-8A91-6581-89EA-42241F22A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148" y="589537"/>
            <a:ext cx="5966465" cy="3022745"/>
          </a:xfrm>
          <a:prstGeom prst="rect">
            <a:avLst/>
          </a:prstGeom>
          <a:ln w="12700">
            <a:noFill/>
          </a:ln>
        </p:spPr>
      </p:pic>
      <p:grpSp>
        <p:nvGrpSpPr>
          <p:cNvPr id="64" name="Group 63">
            <a:extLst>
              <a:ext uri="{FF2B5EF4-FFF2-40B4-BE49-F238E27FC236}">
                <a16:creationId xmlns:a16="http://schemas.microsoft.com/office/drawing/2014/main" id="{9D45FA45-1472-4C71-BA56-6BFB628AD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5" name="Isosceles Triangle 39">
              <a:extLst>
                <a:ext uri="{FF2B5EF4-FFF2-40B4-BE49-F238E27FC236}">
                  <a16:creationId xmlns:a16="http://schemas.microsoft.com/office/drawing/2014/main" id="{72B03240-6F06-45A1-9634-C4D45839D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3366D9C-D995-48FE-B2BD-ECE2EE2A4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B7D6919-1A0D-13BB-1251-1B715B93E6E3}"/>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a:t>Inventory Management</a:t>
            </a:r>
          </a:p>
        </p:txBody>
      </p:sp>
      <p:sp>
        <p:nvSpPr>
          <p:cNvPr id="3" name="Content Placeholder 2">
            <a:extLst>
              <a:ext uri="{FF2B5EF4-FFF2-40B4-BE49-F238E27FC236}">
                <a16:creationId xmlns:a16="http://schemas.microsoft.com/office/drawing/2014/main" id="{25EDB34D-55D1-0467-4621-E71D9125526C}"/>
              </a:ext>
            </a:extLst>
          </p:cNvPr>
          <p:cNvSpPr>
            <a:spLocks noGrp="1"/>
          </p:cNvSpPr>
          <p:nvPr>
            <p:ph sz="half" idx="1"/>
          </p:nvPr>
        </p:nvSpPr>
        <p:spPr>
          <a:xfrm>
            <a:off x="1683983" y="5021137"/>
            <a:ext cx="8833654" cy="522636"/>
          </a:xfrm>
        </p:spPr>
        <p:txBody>
          <a:bodyPr vert="horz" lIns="91440" tIns="0" rIns="91440" bIns="45720" rtlCol="0">
            <a:normAutofit/>
          </a:bodyPr>
          <a:lstStyle/>
          <a:p>
            <a:pPr marL="0" indent="0" algn="ctr">
              <a:lnSpc>
                <a:spcPct val="100000"/>
              </a:lnSpc>
              <a:buNone/>
            </a:pPr>
            <a:r>
              <a:rPr lang="en-US" sz="1600" dirty="0"/>
              <a:t>List all products that have never been ordered (use EXISTS).</a:t>
            </a:r>
          </a:p>
        </p:txBody>
      </p:sp>
      <p:sp>
        <p:nvSpPr>
          <p:cNvPr id="5" name="TextBox 4">
            <a:extLst>
              <a:ext uri="{FF2B5EF4-FFF2-40B4-BE49-F238E27FC236}">
                <a16:creationId xmlns:a16="http://schemas.microsoft.com/office/drawing/2014/main" id="{F8B85369-A15C-3515-BCFF-0D82C0E0BE4F}"/>
              </a:ext>
            </a:extLst>
          </p:cNvPr>
          <p:cNvSpPr txBox="1"/>
          <p:nvPr/>
        </p:nvSpPr>
        <p:spPr>
          <a:xfrm>
            <a:off x="185843" y="1111222"/>
            <a:ext cx="609600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SQL Command :</a:t>
            </a:r>
            <a:endParaRPr lang="en-IN" dirty="0"/>
          </a:p>
        </p:txBody>
      </p:sp>
      <p:sp>
        <p:nvSpPr>
          <p:cNvPr id="9" name="TextBox 8">
            <a:extLst>
              <a:ext uri="{FF2B5EF4-FFF2-40B4-BE49-F238E27FC236}">
                <a16:creationId xmlns:a16="http://schemas.microsoft.com/office/drawing/2014/main" id="{87CFF1BD-B9BA-9078-217A-87E9605F414F}"/>
              </a:ext>
            </a:extLst>
          </p:cNvPr>
          <p:cNvSpPr txBox="1"/>
          <p:nvPr/>
        </p:nvSpPr>
        <p:spPr>
          <a:xfrm>
            <a:off x="6054548" y="222815"/>
            <a:ext cx="609600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Output</a:t>
            </a:r>
            <a:endParaRPr lang="en-IN" dirty="0"/>
          </a:p>
        </p:txBody>
      </p:sp>
    </p:spTree>
    <p:extLst>
      <p:ext uri="{BB962C8B-B14F-4D97-AF65-F5344CB8AC3E}">
        <p14:creationId xmlns:p14="http://schemas.microsoft.com/office/powerpoint/2010/main" val="233782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9"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0"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5"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6"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1"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2"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34" name="Group 33">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5" name="Rectangle 34">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6" name="Isosceles Triangle 35">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7" name="Rectangle 36">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useBgFill="1">
        <p:nvSpPr>
          <p:cNvPr id="39" name="Rectangle 38">
            <a:extLst>
              <a:ext uri="{FF2B5EF4-FFF2-40B4-BE49-F238E27FC236}">
                <a16:creationId xmlns:a16="http://schemas.microsoft.com/office/drawing/2014/main" id="{4363488F-AA1F-4B7B-807A-0F057A202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EDACA284-4660-4870-8127-B8B1AD2194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32FC7453-F5F5-41F3-BBED-23D2B02F2E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9BB03BF2-E257-493F-9F6C-A9B91F4B6A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66397538-8ABA-43E6-8960-CB0AB6E6C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19E5124C-63E7-4B6A-BDAA-C8625C73AC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DB013DB1-8A69-4890-9AF3-B53FD4A40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ACB6749A-708E-49FE-AAF3-685CAEB0D4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4800B0B0-3891-471E-9ED1-8CBE111FE7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0E9755D8-E31A-4575-AB41-5D40E89F7E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3BD5C047-FD08-4FBB-B9D9-57FF9B9540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BE7EA234-6A9D-4C11-A8C1-B68841DE3A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7B3ADD58-40D9-4B50-984C-D35691637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60F6C226-10D2-4B97-B8B8-CC375EF51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73161DBE-C691-4872-B7D6-6D35735A10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5B72174E-22C7-48BE-A963-14DE8A05E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DCB951F8-12B0-4AF3-A6B1-A627BBFFB4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095725BF-17CD-419C-ABDA-413C968B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5FA5D45F-6925-438B-80E1-1A8C6A2EC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381B3B5F-D54F-4CAD-99B2-C5C17385AD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90AA8FDA-918A-41EB-8BD1-E460C0870F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EC9EB1F2-7769-4038-B88F-B4DE79EA5D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6509954" cy="4477933"/>
            <a:chOff x="807084" y="1186483"/>
            <a:chExt cx="6509954" cy="4477933"/>
          </a:xfrm>
        </p:grpSpPr>
        <p:sp>
          <p:nvSpPr>
            <p:cNvPr id="63" name="Rectangle 62">
              <a:extLst>
                <a:ext uri="{FF2B5EF4-FFF2-40B4-BE49-F238E27FC236}">
                  <a16:creationId xmlns:a16="http://schemas.microsoft.com/office/drawing/2014/main" id="{3B1FDF60-E26A-429D-BA43-6C025CB18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846" y="1186483"/>
              <a:ext cx="6508430"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46B42412-98F4-4930-B872-B8201663C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858445"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EA52B9B-4949-4570-9103-837B28C66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6509954"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05B4F10-72B0-F6F6-01E6-0876C24B1853}"/>
              </a:ext>
            </a:extLst>
          </p:cNvPr>
          <p:cNvSpPr>
            <a:spLocks noGrp="1"/>
          </p:cNvSpPr>
          <p:nvPr>
            <p:ph type="title"/>
          </p:nvPr>
        </p:nvSpPr>
        <p:spPr>
          <a:xfrm>
            <a:off x="895414" y="2075504"/>
            <a:ext cx="6337231" cy="1748729"/>
          </a:xfrm>
        </p:spPr>
        <p:txBody>
          <a:bodyPr vert="horz" lIns="228600" tIns="228600" rIns="228600" bIns="0" rtlCol="0" anchor="b">
            <a:normAutofit/>
          </a:bodyPr>
          <a:lstStyle/>
          <a:p>
            <a:pPr>
              <a:lnSpc>
                <a:spcPct val="80000"/>
              </a:lnSpc>
            </a:pPr>
            <a:r>
              <a:rPr lang="en-US" sz="5400" dirty="0"/>
              <a:t>Store Operations</a:t>
            </a:r>
          </a:p>
        </p:txBody>
      </p:sp>
      <p:sp>
        <p:nvSpPr>
          <p:cNvPr id="4" name="Text Placeholder 3">
            <a:extLst>
              <a:ext uri="{FF2B5EF4-FFF2-40B4-BE49-F238E27FC236}">
                <a16:creationId xmlns:a16="http://schemas.microsoft.com/office/drawing/2014/main" id="{B705DB67-81E7-3513-8592-87DE1B827586}"/>
              </a:ext>
            </a:extLst>
          </p:cNvPr>
          <p:cNvSpPr>
            <a:spLocks noGrp="1"/>
          </p:cNvSpPr>
          <p:nvPr>
            <p:ph type="body" sz="half" idx="2"/>
          </p:nvPr>
        </p:nvSpPr>
        <p:spPr>
          <a:xfrm>
            <a:off x="895416" y="3906266"/>
            <a:ext cx="6337230" cy="1322587"/>
          </a:xfrm>
        </p:spPr>
        <p:txBody>
          <a:bodyPr vert="horz" lIns="91440" tIns="0" rIns="91440" bIns="45720" rtlCol="0">
            <a:normAutofit/>
          </a:bodyPr>
          <a:lstStyle/>
          <a:p>
            <a:pPr>
              <a:lnSpc>
                <a:spcPct val="100000"/>
              </a:lnSpc>
            </a:pPr>
            <a:r>
              <a:rPr lang="en-US" sz="1800" dirty="0">
                <a:solidFill>
                  <a:schemeClr val="tx1"/>
                </a:solidFill>
              </a:rPr>
              <a:t>Find the total number of products sold by each store along with the store .</a:t>
            </a:r>
          </a:p>
        </p:txBody>
      </p:sp>
      <p:sp>
        <p:nvSpPr>
          <p:cNvPr id="67" name="Rectangle 66">
            <a:extLst>
              <a:ext uri="{FF2B5EF4-FFF2-40B4-BE49-F238E27FC236}">
                <a16:creationId xmlns:a16="http://schemas.microsoft.com/office/drawing/2014/main" id="{0E9C38C2-9F50-4659-B061-C7604DC72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3751" y="0"/>
            <a:ext cx="40666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A screenshot of a computer code">
            <a:extLst>
              <a:ext uri="{FF2B5EF4-FFF2-40B4-BE49-F238E27FC236}">
                <a16:creationId xmlns:a16="http://schemas.microsoft.com/office/drawing/2014/main" id="{A53FDC23-48EB-BDBC-FD28-9368CCF7E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7933" y="1280533"/>
            <a:ext cx="4577559" cy="2608353"/>
          </a:xfrm>
          <a:prstGeom prst="rect">
            <a:avLst/>
          </a:prstGeom>
          <a:ln w="9525">
            <a:noFill/>
          </a:ln>
        </p:spPr>
      </p:pic>
      <p:pic>
        <p:nvPicPr>
          <p:cNvPr id="8" name="Picture 7" descr="A screenshot of a computer&#10;&#10;AI-generated content may be incorrect.">
            <a:extLst>
              <a:ext uri="{FF2B5EF4-FFF2-40B4-BE49-F238E27FC236}">
                <a16:creationId xmlns:a16="http://schemas.microsoft.com/office/drawing/2014/main" id="{771CAB91-1453-1215-9870-CECEC11A8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652" y="4693203"/>
            <a:ext cx="4261309" cy="176852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5" name="TextBox 4">
            <a:extLst>
              <a:ext uri="{FF2B5EF4-FFF2-40B4-BE49-F238E27FC236}">
                <a16:creationId xmlns:a16="http://schemas.microsoft.com/office/drawing/2014/main" id="{E2BC06C3-CBE1-87B1-DB8C-AC22D681FFA8}"/>
              </a:ext>
            </a:extLst>
          </p:cNvPr>
          <p:cNvSpPr txBox="1"/>
          <p:nvPr/>
        </p:nvSpPr>
        <p:spPr>
          <a:xfrm>
            <a:off x="7625974" y="908807"/>
            <a:ext cx="610108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SQL Command :</a:t>
            </a:r>
            <a:endParaRPr lang="en-IN" dirty="0"/>
          </a:p>
        </p:txBody>
      </p:sp>
      <p:sp>
        <p:nvSpPr>
          <p:cNvPr id="9" name="TextBox 8">
            <a:extLst>
              <a:ext uri="{FF2B5EF4-FFF2-40B4-BE49-F238E27FC236}">
                <a16:creationId xmlns:a16="http://schemas.microsoft.com/office/drawing/2014/main" id="{114DA27C-F68B-CD18-8B36-1798D3E837A7}"/>
              </a:ext>
            </a:extLst>
          </p:cNvPr>
          <p:cNvSpPr txBox="1"/>
          <p:nvPr/>
        </p:nvSpPr>
        <p:spPr>
          <a:xfrm>
            <a:off x="9162743" y="3819100"/>
            <a:ext cx="2524682"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Output</a:t>
            </a:r>
            <a:endParaRPr lang="en-IN" dirty="0"/>
          </a:p>
        </p:txBody>
      </p:sp>
      <p:sp>
        <p:nvSpPr>
          <p:cNvPr id="10" name="Arrow: Down 9">
            <a:extLst>
              <a:ext uri="{FF2B5EF4-FFF2-40B4-BE49-F238E27FC236}">
                <a16:creationId xmlns:a16="http://schemas.microsoft.com/office/drawing/2014/main" id="{46EA693E-81E6-C543-4DE0-0B3B5E2D2E10}"/>
              </a:ext>
            </a:extLst>
          </p:cNvPr>
          <p:cNvSpPr/>
          <p:nvPr/>
        </p:nvSpPr>
        <p:spPr>
          <a:xfrm>
            <a:off x="9417349" y="4111571"/>
            <a:ext cx="370114" cy="41921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65203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9"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0"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1"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5"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6"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1"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2"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34" name="Group 33">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5" name="Rectangle 34">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6" name="Isosceles Triangle 35">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7" name="Rectangle 36">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useBgFill="1">
        <p:nvSpPr>
          <p:cNvPr id="39" name="Rectangle 38">
            <a:extLst>
              <a:ext uri="{FF2B5EF4-FFF2-40B4-BE49-F238E27FC236}">
                <a16:creationId xmlns:a16="http://schemas.microsoft.com/office/drawing/2014/main" id="{970A98CA-71CF-41CD-937B-850795886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F326EE7-A508-4EF7-AFBF-63D7A596E9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E5D2B1BD-1F12-4523-A9CC-D3186D542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741741D2-ED67-4813-83F3-5EB418BB6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F2A87CA-AEEF-44CB-AE35-AA98FE9B4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651423C2-A694-4809-8972-E7C432E60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B49B31D5-A22A-4C8A-8516-3DEEFAF469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177DF76B-4383-4F06-8125-43E9162D2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1F488673-3613-4D34-BF97-A4B6ADA63C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26877494-71D4-4879-8E63-55A8239AB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8DC06A40-DE2B-41AF-A528-2E900DD560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68B663C-FBC1-4556-9328-EAF4995DC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2BD7EBB2-5F33-4651-9A8D-22BB0EFEC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515B1D80-2CCA-480A-9E73-5AE4D385D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FDBE8DEF-819D-4AA7-8815-52EB22ACF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AE90681D-42FE-4C0F-80CA-EA05785E0B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FA86AD07-319B-411F-AC45-AA52F8D3C3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C859D20C-F34C-48EB-BE36-9CEE77C2C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E65C4ECC-A417-4C0C-B0DA-45536454BA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CC6F4AC2-FAA9-45AD-A4BC-8237BCE70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4A9DE6F0-4620-4084-B281-FE044DB2C8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2" name="Rectangle 61">
            <a:extLst>
              <a:ext uri="{FF2B5EF4-FFF2-40B4-BE49-F238E27FC236}">
                <a16:creationId xmlns:a16="http://schemas.microsoft.com/office/drawing/2014/main" id="{57FEE73E-FB69-4E9E-BF08-78CA1886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12191695" cy="4197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A screen shot of a computer code&#10;&#10;AI-generated content may be incorrect.">
            <a:extLst>
              <a:ext uri="{FF2B5EF4-FFF2-40B4-BE49-F238E27FC236}">
                <a16:creationId xmlns:a16="http://schemas.microsoft.com/office/drawing/2014/main" id="{759C7213-4B79-9468-7C74-671C8233B9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3" y="671951"/>
            <a:ext cx="6859675" cy="2524021"/>
          </a:xfrm>
          <a:prstGeom prst="rect">
            <a:avLst/>
          </a:prstGeom>
          <a:ln w="12700">
            <a:noFill/>
          </a:ln>
        </p:spPr>
      </p:pic>
      <p:pic>
        <p:nvPicPr>
          <p:cNvPr id="8" name="Picture 7" descr="A screenshot of a computer&#10;&#10;AI-generated content may be incorrect.">
            <a:extLst>
              <a:ext uri="{FF2B5EF4-FFF2-40B4-BE49-F238E27FC236}">
                <a16:creationId xmlns:a16="http://schemas.microsoft.com/office/drawing/2014/main" id="{0A705D1A-92AE-4A56-A4D9-AFF2FA84E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559" y="1236925"/>
            <a:ext cx="4961133" cy="156619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nvGrpSpPr>
          <p:cNvPr id="64" name="Group 63">
            <a:extLst>
              <a:ext uri="{FF2B5EF4-FFF2-40B4-BE49-F238E27FC236}">
                <a16:creationId xmlns:a16="http://schemas.microsoft.com/office/drawing/2014/main" id="{9D45FA45-1472-4C71-BA56-6BFB628AD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5" name="Isosceles Triangle 39">
              <a:extLst>
                <a:ext uri="{FF2B5EF4-FFF2-40B4-BE49-F238E27FC236}">
                  <a16:creationId xmlns:a16="http://schemas.microsoft.com/office/drawing/2014/main" id="{72B03240-6F06-45A1-9634-C4D45839D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3366D9C-D995-48FE-B2BD-ECE2EE2A4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D958ACF-89F0-B1A4-B1AE-0048BB5475AF}"/>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a:t>Store Operations</a:t>
            </a:r>
          </a:p>
        </p:txBody>
      </p:sp>
      <p:sp>
        <p:nvSpPr>
          <p:cNvPr id="4" name="Text Placeholder 3">
            <a:extLst>
              <a:ext uri="{FF2B5EF4-FFF2-40B4-BE49-F238E27FC236}">
                <a16:creationId xmlns:a16="http://schemas.microsoft.com/office/drawing/2014/main" id="{E52F3157-5AF7-B02F-48F2-F6556FA12464}"/>
              </a:ext>
            </a:extLst>
          </p:cNvPr>
          <p:cNvSpPr>
            <a:spLocks noGrp="1"/>
          </p:cNvSpPr>
          <p:nvPr>
            <p:ph type="body" sz="half" idx="2"/>
          </p:nvPr>
        </p:nvSpPr>
        <p:spPr>
          <a:xfrm>
            <a:off x="1683983" y="5021137"/>
            <a:ext cx="8833654" cy="522636"/>
          </a:xfrm>
        </p:spPr>
        <p:txBody>
          <a:bodyPr vert="horz" lIns="91440" tIns="0" rIns="91440" bIns="45720" rtlCol="0">
            <a:normAutofit/>
          </a:bodyPr>
          <a:lstStyle/>
          <a:p>
            <a:pPr>
              <a:lnSpc>
                <a:spcPct val="100000"/>
              </a:lnSpc>
            </a:pPr>
            <a:r>
              <a:rPr lang="en-US" dirty="0">
                <a:solidFill>
                  <a:schemeClr val="tx1"/>
                </a:solidFill>
              </a:rPr>
              <a:t>Find the product with the highest total sales (quantity * price) for each category.</a:t>
            </a:r>
          </a:p>
        </p:txBody>
      </p:sp>
      <p:sp>
        <p:nvSpPr>
          <p:cNvPr id="5" name="TextBox 4">
            <a:extLst>
              <a:ext uri="{FF2B5EF4-FFF2-40B4-BE49-F238E27FC236}">
                <a16:creationId xmlns:a16="http://schemas.microsoft.com/office/drawing/2014/main" id="{A095F277-F176-FA33-5258-98860D857D39}"/>
              </a:ext>
            </a:extLst>
          </p:cNvPr>
          <p:cNvSpPr txBox="1"/>
          <p:nvPr/>
        </p:nvSpPr>
        <p:spPr>
          <a:xfrm>
            <a:off x="-66570" y="357681"/>
            <a:ext cx="609600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SQL Command :</a:t>
            </a:r>
            <a:endParaRPr lang="en-IN" dirty="0"/>
          </a:p>
        </p:txBody>
      </p:sp>
      <p:sp>
        <p:nvSpPr>
          <p:cNvPr id="9" name="TextBox 8">
            <a:extLst>
              <a:ext uri="{FF2B5EF4-FFF2-40B4-BE49-F238E27FC236}">
                <a16:creationId xmlns:a16="http://schemas.microsoft.com/office/drawing/2014/main" id="{CEB2F97B-0114-1888-0C90-B6BD14606247}"/>
              </a:ext>
            </a:extLst>
          </p:cNvPr>
          <p:cNvSpPr txBox="1"/>
          <p:nvPr/>
        </p:nvSpPr>
        <p:spPr>
          <a:xfrm>
            <a:off x="6877576" y="815517"/>
            <a:ext cx="615696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Output</a:t>
            </a:r>
            <a:endParaRPr lang="en-IN" dirty="0"/>
          </a:p>
        </p:txBody>
      </p:sp>
    </p:spTree>
    <p:extLst>
      <p:ext uri="{BB962C8B-B14F-4D97-AF65-F5344CB8AC3E}">
        <p14:creationId xmlns:p14="http://schemas.microsoft.com/office/powerpoint/2010/main" val="132651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0"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1"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2"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3"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5"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6"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7"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2"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3"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4"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5"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6"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7"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8"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50" name="Group 149">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51" name="Rectangle 150">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2" name="Isosceles Triangle 151">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3" name="Rectangle 152">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useBgFill="1">
        <p:nvSpPr>
          <p:cNvPr id="155" name="Rectangle 154">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8"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8" name="Group 177">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79" name="Rectangle 178">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9B80659-2EE5-3BFE-3A9A-17F5FF1AE3F8}"/>
              </a:ext>
            </a:extLst>
          </p:cNvPr>
          <p:cNvSpPr>
            <a:spLocks noGrp="1"/>
          </p:cNvSpPr>
          <p:nvPr>
            <p:ph type="title"/>
          </p:nvPr>
        </p:nvSpPr>
        <p:spPr>
          <a:xfrm>
            <a:off x="867157" y="1292167"/>
            <a:ext cx="3654569" cy="2042725"/>
          </a:xfrm>
        </p:spPr>
        <p:txBody>
          <a:bodyPr vert="horz" lIns="228600" tIns="228600" rIns="228600" bIns="0" rtlCol="0" anchor="b">
            <a:normAutofit/>
          </a:bodyPr>
          <a:lstStyle/>
          <a:p>
            <a:pPr>
              <a:lnSpc>
                <a:spcPct val="80000"/>
              </a:lnSpc>
            </a:pPr>
            <a:r>
              <a:rPr lang="en-US" sz="5400" dirty="0"/>
              <a:t>Store Operations</a:t>
            </a:r>
          </a:p>
        </p:txBody>
      </p:sp>
      <p:sp>
        <p:nvSpPr>
          <p:cNvPr id="4" name="Text Placeholder 3">
            <a:extLst>
              <a:ext uri="{FF2B5EF4-FFF2-40B4-BE49-F238E27FC236}">
                <a16:creationId xmlns:a16="http://schemas.microsoft.com/office/drawing/2014/main" id="{F1256EEF-12FC-897E-8015-090C10F8EDE9}"/>
              </a:ext>
            </a:extLst>
          </p:cNvPr>
          <p:cNvSpPr>
            <a:spLocks noGrp="1"/>
          </p:cNvSpPr>
          <p:nvPr>
            <p:ph type="body" sz="half" idx="2"/>
          </p:nvPr>
        </p:nvSpPr>
        <p:spPr>
          <a:xfrm>
            <a:off x="814048" y="3698193"/>
            <a:ext cx="3654568" cy="1026125"/>
          </a:xfrm>
        </p:spPr>
        <p:txBody>
          <a:bodyPr vert="horz" lIns="91440" tIns="0" rIns="91440" bIns="45720" rtlCol="0">
            <a:normAutofit/>
          </a:bodyPr>
          <a:lstStyle/>
          <a:p>
            <a:pPr>
              <a:lnSpc>
                <a:spcPct val="100000"/>
              </a:lnSpc>
            </a:pPr>
            <a:r>
              <a:rPr lang="en-US" sz="1800" i="0" dirty="0">
                <a:solidFill>
                  <a:schemeClr val="tx1"/>
                </a:solidFill>
              </a:rPr>
              <a:t>Find the highest-priced product for each category name.</a:t>
            </a:r>
            <a:endParaRPr lang="en-US" sz="1800" dirty="0">
              <a:solidFill>
                <a:schemeClr val="tx1"/>
              </a:solidFill>
            </a:endParaRPr>
          </a:p>
        </p:txBody>
      </p:sp>
      <p:sp>
        <p:nvSpPr>
          <p:cNvPr id="183" name="Rectangle 182">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8" name="Picture 7" descr="A screenshot of a computer&#10;&#10;AI-generated content may be incorrect.">
            <a:extLst>
              <a:ext uri="{FF2B5EF4-FFF2-40B4-BE49-F238E27FC236}">
                <a16:creationId xmlns:a16="http://schemas.microsoft.com/office/drawing/2014/main" id="{9EB68206-A661-FA1E-6FFB-8D79107C9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1303" y="4626640"/>
            <a:ext cx="5701894" cy="158227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Content Placeholder 5" descr="A computer code with black text&#10;&#10;AI-generated content may be incorrect.">
            <a:extLst>
              <a:ext uri="{FF2B5EF4-FFF2-40B4-BE49-F238E27FC236}">
                <a16:creationId xmlns:a16="http://schemas.microsoft.com/office/drawing/2014/main" id="{FF85BF0C-A8D5-11DB-186D-0BA983D6E6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70626" y="1425633"/>
            <a:ext cx="6871500" cy="2160954"/>
          </a:xfrm>
          <a:prstGeom prst="rect">
            <a:avLst/>
          </a:prstGeom>
          <a:ln w="9525">
            <a:noFill/>
          </a:ln>
        </p:spPr>
      </p:pic>
      <p:sp>
        <p:nvSpPr>
          <p:cNvPr id="5" name="TextBox 4">
            <a:extLst>
              <a:ext uri="{FF2B5EF4-FFF2-40B4-BE49-F238E27FC236}">
                <a16:creationId xmlns:a16="http://schemas.microsoft.com/office/drawing/2014/main" id="{F769946B-B8F8-7ADB-CDB6-1EB8331436B6}"/>
              </a:ext>
            </a:extLst>
          </p:cNvPr>
          <p:cNvSpPr txBox="1"/>
          <p:nvPr/>
        </p:nvSpPr>
        <p:spPr>
          <a:xfrm>
            <a:off x="5215941" y="1031262"/>
            <a:ext cx="610108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SQL Command :</a:t>
            </a:r>
            <a:endParaRPr lang="en-IN" dirty="0"/>
          </a:p>
        </p:txBody>
      </p:sp>
      <p:sp>
        <p:nvSpPr>
          <p:cNvPr id="9" name="TextBox 8">
            <a:extLst>
              <a:ext uri="{FF2B5EF4-FFF2-40B4-BE49-F238E27FC236}">
                <a16:creationId xmlns:a16="http://schemas.microsoft.com/office/drawing/2014/main" id="{AA02755A-3E1A-D2AA-07EA-D3958931A768}"/>
              </a:ext>
            </a:extLst>
          </p:cNvPr>
          <p:cNvSpPr txBox="1"/>
          <p:nvPr/>
        </p:nvSpPr>
        <p:spPr>
          <a:xfrm>
            <a:off x="7606557" y="3547643"/>
            <a:ext cx="3812858"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Output</a:t>
            </a:r>
            <a:endParaRPr lang="en-IN" dirty="0"/>
          </a:p>
        </p:txBody>
      </p:sp>
      <p:sp>
        <p:nvSpPr>
          <p:cNvPr id="10" name="Arrow: Down 9">
            <a:extLst>
              <a:ext uri="{FF2B5EF4-FFF2-40B4-BE49-F238E27FC236}">
                <a16:creationId xmlns:a16="http://schemas.microsoft.com/office/drawing/2014/main" id="{3AFA7D93-9B3E-EC6C-E635-B3B647CEC913}"/>
              </a:ext>
            </a:extLst>
          </p:cNvPr>
          <p:cNvSpPr/>
          <p:nvPr/>
        </p:nvSpPr>
        <p:spPr>
          <a:xfrm>
            <a:off x="7844024" y="3916975"/>
            <a:ext cx="370114" cy="41921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6092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73A6-C74D-0932-28EE-168BA090C033}"/>
              </a:ext>
            </a:extLst>
          </p:cNvPr>
          <p:cNvSpPr>
            <a:spLocks noGrp="1"/>
          </p:cNvSpPr>
          <p:nvPr>
            <p:ph type="title"/>
          </p:nvPr>
        </p:nvSpPr>
        <p:spPr>
          <a:xfrm>
            <a:off x="844882" y="960106"/>
            <a:ext cx="3501197" cy="1223298"/>
          </a:xfrm>
        </p:spPr>
        <p:txBody>
          <a:bodyPr/>
          <a:lstStyle/>
          <a:p>
            <a:r>
              <a:rPr lang="en-IN" dirty="0"/>
              <a:t>Store Operations</a:t>
            </a:r>
          </a:p>
        </p:txBody>
      </p:sp>
      <p:pic>
        <p:nvPicPr>
          <p:cNvPr id="6" name="Content Placeholder 5" descr="A computer screen shot of a computer code&#10;&#10;AI-generated content may be incorrect.">
            <a:extLst>
              <a:ext uri="{FF2B5EF4-FFF2-40B4-BE49-F238E27FC236}">
                <a16:creationId xmlns:a16="http://schemas.microsoft.com/office/drawing/2014/main" id="{DA7B8F85-347A-BF4B-0506-8034F26A0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8493" y="1310640"/>
            <a:ext cx="6903508" cy="2397760"/>
          </a:xfrm>
        </p:spPr>
      </p:pic>
      <p:sp>
        <p:nvSpPr>
          <p:cNvPr id="4" name="Text Placeholder 3">
            <a:extLst>
              <a:ext uri="{FF2B5EF4-FFF2-40B4-BE49-F238E27FC236}">
                <a16:creationId xmlns:a16="http://schemas.microsoft.com/office/drawing/2014/main" id="{A4D8C1D9-A27A-6742-9021-8DFC54A19566}"/>
              </a:ext>
            </a:extLst>
          </p:cNvPr>
          <p:cNvSpPr>
            <a:spLocks noGrp="1"/>
          </p:cNvSpPr>
          <p:nvPr>
            <p:ph type="body" sz="half" idx="2"/>
          </p:nvPr>
        </p:nvSpPr>
        <p:spPr>
          <a:xfrm>
            <a:off x="806982" y="2970586"/>
            <a:ext cx="3501197" cy="1221164"/>
          </a:xfrm>
        </p:spPr>
        <p:txBody>
          <a:bodyPr>
            <a:normAutofit/>
          </a:bodyPr>
          <a:lstStyle/>
          <a:p>
            <a:r>
              <a:rPr lang="en-US" sz="2000" dirty="0">
                <a:solidFill>
                  <a:schemeClr val="tx1"/>
                </a:solidFill>
              </a:rPr>
              <a:t>Find the total number of orders placed by each customer per store.</a:t>
            </a:r>
            <a:endParaRPr lang="en-IN" sz="2000" dirty="0">
              <a:solidFill>
                <a:schemeClr val="tx1"/>
              </a:solidFill>
            </a:endParaRPr>
          </a:p>
        </p:txBody>
      </p:sp>
      <p:pic>
        <p:nvPicPr>
          <p:cNvPr id="8" name="Picture 7" descr="A screenshot of a computer&#10;&#10;AI-generated content may be incorrect.">
            <a:extLst>
              <a:ext uri="{FF2B5EF4-FFF2-40B4-BE49-F238E27FC236}">
                <a16:creationId xmlns:a16="http://schemas.microsoft.com/office/drawing/2014/main" id="{8FD1930C-ED90-881D-5810-B783E8108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1118" y="4694347"/>
            <a:ext cx="6127765" cy="170602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 name="TextBox 4">
            <a:extLst>
              <a:ext uri="{FF2B5EF4-FFF2-40B4-BE49-F238E27FC236}">
                <a16:creationId xmlns:a16="http://schemas.microsoft.com/office/drawing/2014/main" id="{0D569A91-851A-0B53-15BC-C9998F63E2CE}"/>
              </a:ext>
            </a:extLst>
          </p:cNvPr>
          <p:cNvSpPr txBox="1"/>
          <p:nvPr/>
        </p:nvSpPr>
        <p:spPr>
          <a:xfrm>
            <a:off x="5251118" y="941309"/>
            <a:ext cx="609600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SQL Command :</a:t>
            </a:r>
            <a:endParaRPr lang="en-IN" dirty="0"/>
          </a:p>
        </p:txBody>
      </p:sp>
      <p:sp>
        <p:nvSpPr>
          <p:cNvPr id="9" name="TextBox 8">
            <a:extLst>
              <a:ext uri="{FF2B5EF4-FFF2-40B4-BE49-F238E27FC236}">
                <a16:creationId xmlns:a16="http://schemas.microsoft.com/office/drawing/2014/main" id="{8853035B-1A62-4980-C6FF-C808A7A11BCE}"/>
              </a:ext>
            </a:extLst>
          </p:cNvPr>
          <p:cNvSpPr txBox="1"/>
          <p:nvPr/>
        </p:nvSpPr>
        <p:spPr>
          <a:xfrm>
            <a:off x="7528560" y="3760889"/>
            <a:ext cx="211328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Output</a:t>
            </a:r>
            <a:endParaRPr lang="en-IN" dirty="0"/>
          </a:p>
        </p:txBody>
      </p:sp>
      <p:sp>
        <p:nvSpPr>
          <p:cNvPr id="10" name="Arrow: Down 9">
            <a:extLst>
              <a:ext uri="{FF2B5EF4-FFF2-40B4-BE49-F238E27FC236}">
                <a16:creationId xmlns:a16="http://schemas.microsoft.com/office/drawing/2014/main" id="{6D991C8B-BB73-306C-58B9-E7E9D1A16029}"/>
              </a:ext>
            </a:extLst>
          </p:cNvPr>
          <p:cNvSpPr/>
          <p:nvPr/>
        </p:nvSpPr>
        <p:spPr>
          <a:xfrm>
            <a:off x="7803234" y="4177876"/>
            <a:ext cx="370114" cy="41921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689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A30F-34C0-37B3-F94F-8930BD18059A}"/>
              </a:ext>
            </a:extLst>
          </p:cNvPr>
          <p:cNvSpPr>
            <a:spLocks noGrp="1"/>
          </p:cNvSpPr>
          <p:nvPr>
            <p:ph type="title"/>
          </p:nvPr>
        </p:nvSpPr>
        <p:spPr>
          <a:xfrm>
            <a:off x="791680" y="2349925"/>
            <a:ext cx="3668559" cy="2456442"/>
          </a:xfrm>
        </p:spPr>
        <p:txBody>
          <a:bodyPr/>
          <a:lstStyle/>
          <a:p>
            <a:r>
              <a:rPr lang="en-US"/>
              <a:t>"Turning data into actionable insights".</a:t>
            </a:r>
            <a:endParaRPr lang="en-IN" dirty="0"/>
          </a:p>
        </p:txBody>
      </p:sp>
      <p:pic>
        <p:nvPicPr>
          <p:cNvPr id="6" name="Content Placeholder 5" descr="A person wearing sunglasses&#10;&#10;AI-generated content may be incorrect.">
            <a:extLst>
              <a:ext uri="{FF2B5EF4-FFF2-40B4-BE49-F238E27FC236}">
                <a16:creationId xmlns:a16="http://schemas.microsoft.com/office/drawing/2014/main" id="{BF12F5AA-8540-80CC-971A-66CDA7EA6A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6461760" y="548640"/>
            <a:ext cx="5161280" cy="5139372"/>
          </a:xfrm>
          <a:prstGeom prst="ellipse">
            <a:avLst/>
          </a:prstGeom>
          <a:ln>
            <a:noFill/>
          </a:ln>
          <a:effectLst>
            <a:softEdge rad="112500"/>
          </a:effectLst>
        </p:spPr>
      </p:pic>
      <p:sp>
        <p:nvSpPr>
          <p:cNvPr id="4" name="TextBox 3">
            <a:extLst>
              <a:ext uri="{FF2B5EF4-FFF2-40B4-BE49-F238E27FC236}">
                <a16:creationId xmlns:a16="http://schemas.microsoft.com/office/drawing/2014/main" id="{4A7D31FB-F0A9-9413-54CB-EFFC19C544BE}"/>
              </a:ext>
            </a:extLst>
          </p:cNvPr>
          <p:cNvSpPr txBox="1"/>
          <p:nvPr/>
        </p:nvSpPr>
        <p:spPr>
          <a:xfrm>
            <a:off x="984720" y="1645920"/>
            <a:ext cx="3668559" cy="584775"/>
          </a:xfrm>
          <a:prstGeom prst="rect">
            <a:avLst/>
          </a:prstGeom>
          <a:noFill/>
        </p:spPr>
        <p:txBody>
          <a:bodyPr wrap="square" rtlCol="0">
            <a:spAutoFit/>
          </a:bodyPr>
          <a:lstStyle/>
          <a:p>
            <a:r>
              <a:rPr lang="en-IN" sz="3200" b="1" dirty="0">
                <a:solidFill>
                  <a:schemeClr val="bg1"/>
                </a:solidFill>
                <a:effectLst/>
                <a:latin typeface="Rockwell" panose="02060603020205020403" pitchFamily="18" charset="0"/>
              </a:rPr>
              <a:t>VARUN KUMAR</a:t>
            </a:r>
            <a:endParaRPr lang="en-IN" sz="3200" b="1" dirty="0">
              <a:solidFill>
                <a:schemeClr val="bg1"/>
              </a:solidFill>
            </a:endParaRPr>
          </a:p>
        </p:txBody>
      </p:sp>
      <p:sp>
        <p:nvSpPr>
          <p:cNvPr id="7" name="TextBox 6">
            <a:extLst>
              <a:ext uri="{FF2B5EF4-FFF2-40B4-BE49-F238E27FC236}">
                <a16:creationId xmlns:a16="http://schemas.microsoft.com/office/drawing/2014/main" id="{0E6A370B-4A8B-693B-BF1D-3FB421AB2712}"/>
              </a:ext>
            </a:extLst>
          </p:cNvPr>
          <p:cNvSpPr txBox="1"/>
          <p:nvPr/>
        </p:nvSpPr>
        <p:spPr>
          <a:xfrm>
            <a:off x="690880" y="1276588"/>
            <a:ext cx="3566159" cy="369332"/>
          </a:xfrm>
          <a:prstGeom prst="rect">
            <a:avLst/>
          </a:prstGeom>
          <a:noFill/>
        </p:spPr>
        <p:txBody>
          <a:bodyPr wrap="square" rtlCol="0">
            <a:spAutoFit/>
          </a:bodyPr>
          <a:lstStyle/>
          <a:p>
            <a:r>
              <a:rPr lang="en-IN" sz="1800">
                <a:solidFill>
                  <a:srgbClr val="000000"/>
                </a:solidFill>
                <a:effectLst/>
                <a:latin typeface="Rockwell" panose="02060603020205020403" pitchFamily="18" charset="0"/>
              </a:rPr>
              <a:t>The Originator</a:t>
            </a:r>
            <a:endParaRPr lang="en-IN" dirty="0"/>
          </a:p>
        </p:txBody>
      </p:sp>
      <p:sp>
        <p:nvSpPr>
          <p:cNvPr id="8" name="TextBox 7">
            <a:extLst>
              <a:ext uri="{FF2B5EF4-FFF2-40B4-BE49-F238E27FC236}">
                <a16:creationId xmlns:a16="http://schemas.microsoft.com/office/drawing/2014/main" id="{8FF8E90A-4D47-D6CD-24DB-290ACE115F5A}"/>
              </a:ext>
            </a:extLst>
          </p:cNvPr>
          <p:cNvSpPr txBox="1"/>
          <p:nvPr/>
        </p:nvSpPr>
        <p:spPr>
          <a:xfrm>
            <a:off x="1035519" y="5281780"/>
            <a:ext cx="3668559" cy="646331"/>
          </a:xfrm>
          <a:prstGeom prst="rect">
            <a:avLst/>
          </a:prstGeom>
          <a:noFill/>
        </p:spPr>
        <p:txBody>
          <a:bodyPr wrap="square" rtlCol="0">
            <a:spAutoFit/>
          </a:bodyPr>
          <a:lstStyle/>
          <a:p>
            <a:r>
              <a:rPr lang="en-US" dirty="0"/>
              <a:t>"Empowering decisions, one data-driven insight at a time."</a:t>
            </a:r>
            <a:endParaRPr lang="en-IN" dirty="0"/>
          </a:p>
        </p:txBody>
      </p:sp>
      <p:sp>
        <p:nvSpPr>
          <p:cNvPr id="9" name="TextBox 8">
            <a:extLst>
              <a:ext uri="{FF2B5EF4-FFF2-40B4-BE49-F238E27FC236}">
                <a16:creationId xmlns:a16="http://schemas.microsoft.com/office/drawing/2014/main" id="{85FAF9B1-7051-0282-E952-07BFC2913037}"/>
              </a:ext>
            </a:extLst>
          </p:cNvPr>
          <p:cNvSpPr txBox="1"/>
          <p:nvPr/>
        </p:nvSpPr>
        <p:spPr>
          <a:xfrm>
            <a:off x="2964180" y="6403524"/>
            <a:ext cx="626364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a:t>Find this useful ? Don’t Forget To Like And Share This Post.</a:t>
            </a:r>
          </a:p>
        </p:txBody>
      </p:sp>
    </p:spTree>
    <p:extLst>
      <p:ext uri="{BB962C8B-B14F-4D97-AF65-F5344CB8AC3E}">
        <p14:creationId xmlns:p14="http://schemas.microsoft.com/office/powerpoint/2010/main" val="268296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ADA4-3D98-C93F-1984-E711B554D6EF}"/>
              </a:ext>
            </a:extLst>
          </p:cNvPr>
          <p:cNvSpPr>
            <a:spLocks noGrp="1"/>
          </p:cNvSpPr>
          <p:nvPr>
            <p:ph type="ctrTitle"/>
          </p:nvPr>
        </p:nvSpPr>
        <p:spPr>
          <a:xfrm>
            <a:off x="2759034" y="322978"/>
            <a:ext cx="7772400" cy="4560920"/>
          </a:xfrm>
        </p:spPr>
        <p:txBody>
          <a:bodyPr anchor="b">
            <a:normAutofit/>
          </a:bodyPr>
          <a:lstStyle/>
          <a:p>
            <a:pPr algn="l"/>
            <a:r>
              <a:rPr lang="en-IN" sz="7400" dirty="0"/>
              <a:t>Introduction to Jenson USA SQL Project</a:t>
            </a:r>
          </a:p>
        </p:txBody>
      </p:sp>
      <p:sp>
        <p:nvSpPr>
          <p:cNvPr id="3" name="TextBox 2">
            <a:extLst>
              <a:ext uri="{FF2B5EF4-FFF2-40B4-BE49-F238E27FC236}">
                <a16:creationId xmlns:a16="http://schemas.microsoft.com/office/drawing/2014/main" id="{D14B8D64-C0FB-B25B-AF92-0B1DD793EE5E}"/>
              </a:ext>
            </a:extLst>
          </p:cNvPr>
          <p:cNvSpPr txBox="1"/>
          <p:nvPr/>
        </p:nvSpPr>
        <p:spPr>
          <a:xfrm>
            <a:off x="4576949" y="5802085"/>
            <a:ext cx="2901538" cy="369332"/>
          </a:xfrm>
          <a:prstGeom prst="rect">
            <a:avLst/>
          </a:prstGeom>
          <a:noFill/>
        </p:spPr>
        <p:txBody>
          <a:bodyPr wrap="square" rtlCol="0">
            <a:spAutoFit/>
          </a:bodyPr>
          <a:lstStyle/>
          <a:p>
            <a:r>
              <a:rPr lang="en-IN" dirty="0"/>
              <a:t>Data source :  Jenson USA </a:t>
            </a:r>
          </a:p>
        </p:txBody>
      </p:sp>
    </p:spTree>
    <p:extLst>
      <p:ext uri="{BB962C8B-B14F-4D97-AF65-F5344CB8AC3E}">
        <p14:creationId xmlns:p14="http://schemas.microsoft.com/office/powerpoint/2010/main" val="2050232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AB78-537B-054F-EFF2-FE1F0C24FEDD}"/>
              </a:ext>
            </a:extLst>
          </p:cNvPr>
          <p:cNvSpPr>
            <a:spLocks noGrp="1"/>
          </p:cNvSpPr>
          <p:nvPr>
            <p:ph type="title"/>
          </p:nvPr>
        </p:nvSpPr>
        <p:spPr>
          <a:xfrm>
            <a:off x="-419465" y="690880"/>
            <a:ext cx="6221549" cy="1664208"/>
          </a:xfrm>
        </p:spPr>
        <p:txBody>
          <a:bodyPr vert="horz" lIns="91440" tIns="45720" rIns="91440" bIns="45720" rtlCol="0" anchor="b">
            <a:normAutofit/>
          </a:bodyPr>
          <a:lstStyle/>
          <a:p>
            <a:r>
              <a:rPr lang="en-US" sz="4800" b="1" kern="1200" dirty="0">
                <a:solidFill>
                  <a:schemeClr val="tx1"/>
                </a:solidFill>
                <a:latin typeface="+mj-lt"/>
                <a:ea typeface="+mj-ea"/>
                <a:cs typeface="+mj-cs"/>
              </a:rPr>
              <a:t>Agenda for Jenson USA SQL</a:t>
            </a:r>
            <a:r>
              <a:rPr lang="en-US" b="1" kern="1200" dirty="0">
                <a:solidFill>
                  <a:schemeClr val="tx1"/>
                </a:solidFill>
                <a:latin typeface="+mj-lt"/>
                <a:ea typeface="+mj-ea"/>
                <a:cs typeface="+mj-cs"/>
              </a:rPr>
              <a:t> </a:t>
            </a:r>
            <a:r>
              <a:rPr lang="en-US" sz="3300" b="1" kern="1200" dirty="0">
                <a:solidFill>
                  <a:schemeClr val="tx1"/>
                </a:solidFill>
                <a:latin typeface="+mj-lt"/>
                <a:ea typeface="+mj-ea"/>
                <a:cs typeface="+mj-cs"/>
              </a:rPr>
              <a:t>Project</a:t>
            </a:r>
          </a:p>
        </p:txBody>
      </p:sp>
      <p:pic>
        <p:nvPicPr>
          <p:cNvPr id="5" name="Content Placeholder 4" descr="3D Server with speech bubble - Data base concept">
            <a:extLst>
              <a:ext uri="{FF2B5EF4-FFF2-40B4-BE49-F238E27FC236}">
                <a16:creationId xmlns:a16="http://schemas.microsoft.com/office/drawing/2014/main" id="{599695A3-4129-4E79-BA9A-19BE10A695E7}"/>
              </a:ext>
            </a:extLst>
          </p:cNvPr>
          <p:cNvPicPr>
            <a:picLocks noGrp="1" noChangeAspect="1"/>
          </p:cNvPicPr>
          <p:nvPr>
            <p:ph sz="half" idx="1"/>
          </p:nvPr>
        </p:nvPicPr>
        <p:blipFill>
          <a:blip r:embed="rId3">
            <a:duotone>
              <a:prstClr val="black"/>
              <a:schemeClr val="accent1">
                <a:tint val="45000"/>
                <a:satMod val="400000"/>
              </a:schemeClr>
            </a:duotone>
            <a:alphaModFix/>
          </a:blip>
          <a:srcRect l="31657" r="5380" b="-1"/>
          <a:stretch/>
        </p:blipFill>
        <p:spPr>
          <a:xfrm>
            <a:off x="4809310" y="-934720"/>
            <a:ext cx="6973610" cy="750388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Content Placeholder 3">
            <a:extLst>
              <a:ext uri="{FF2B5EF4-FFF2-40B4-BE49-F238E27FC236}">
                <a16:creationId xmlns:a16="http://schemas.microsoft.com/office/drawing/2014/main" id="{BDBB147F-B6B8-0EA7-09E2-A527B334B879}"/>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484050" y="2212848"/>
            <a:ext cx="4414521" cy="1020209"/>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r>
              <a:rPr lang="en-US" sz="2000" dirty="0">
                <a:solidFill>
                  <a:srgbClr val="000000"/>
                </a:solidFill>
                <a:effectLst/>
                <a:latin typeface="Rockwell" panose="02060603020205020403" pitchFamily="18" charset="0"/>
              </a:rPr>
              <a:t>SQL queries designed to extract insights regarding</a:t>
            </a:r>
            <a:endParaRPr lang="en-US" sz="2000" dirty="0"/>
          </a:p>
        </p:txBody>
      </p:sp>
      <p:sp>
        <p:nvSpPr>
          <p:cNvPr id="3" name="TextBox 2">
            <a:extLst>
              <a:ext uri="{FF2B5EF4-FFF2-40B4-BE49-F238E27FC236}">
                <a16:creationId xmlns:a16="http://schemas.microsoft.com/office/drawing/2014/main" id="{9467F7A1-A633-F355-3BF1-A23C39D13400}"/>
              </a:ext>
            </a:extLst>
          </p:cNvPr>
          <p:cNvSpPr txBox="1"/>
          <p:nvPr/>
        </p:nvSpPr>
        <p:spPr>
          <a:xfrm>
            <a:off x="833120" y="3215777"/>
            <a:ext cx="3627120" cy="461665"/>
          </a:xfrm>
          <a:prstGeom prst="rect">
            <a:avLst/>
          </a:prstGeom>
          <a:noFill/>
        </p:spPr>
        <p:txBody>
          <a:bodyPr wrap="square" rtlCol="0">
            <a:spAutoFit/>
          </a:bodyPr>
          <a:lstStyle/>
          <a:p>
            <a:r>
              <a:rPr lang="en-US" sz="2400" dirty="0">
                <a:solidFill>
                  <a:srgbClr val="000000"/>
                </a:solidFill>
                <a:effectLst/>
                <a:latin typeface="Rockwell" panose="02060603020205020403" pitchFamily="18" charset="0"/>
              </a:rPr>
              <a:t>    customer behavior</a:t>
            </a:r>
            <a:endParaRPr lang="en-IN" sz="2400" dirty="0"/>
          </a:p>
        </p:txBody>
      </p:sp>
      <p:sp>
        <p:nvSpPr>
          <p:cNvPr id="6" name="TextBox 5">
            <a:extLst>
              <a:ext uri="{FF2B5EF4-FFF2-40B4-BE49-F238E27FC236}">
                <a16:creationId xmlns:a16="http://schemas.microsoft.com/office/drawing/2014/main" id="{06B5E220-BF8B-200A-EECE-B67826F6EED2}"/>
              </a:ext>
            </a:extLst>
          </p:cNvPr>
          <p:cNvSpPr txBox="1"/>
          <p:nvPr/>
        </p:nvSpPr>
        <p:spPr>
          <a:xfrm>
            <a:off x="833120" y="3599579"/>
            <a:ext cx="4287520" cy="461665"/>
          </a:xfrm>
          <a:prstGeom prst="rect">
            <a:avLst/>
          </a:prstGeom>
          <a:noFill/>
        </p:spPr>
        <p:txBody>
          <a:bodyPr wrap="square" rtlCol="0">
            <a:spAutoFit/>
          </a:bodyPr>
          <a:lstStyle/>
          <a:p>
            <a:r>
              <a:rPr lang="en-US" sz="2400" dirty="0">
                <a:solidFill>
                  <a:srgbClr val="000000"/>
                </a:solidFill>
                <a:effectLst/>
                <a:latin typeface="Rockwell" panose="02060603020205020403" pitchFamily="18" charset="0"/>
              </a:rPr>
              <a:t>    employee performance</a:t>
            </a:r>
            <a:endParaRPr lang="en-IN" sz="2400" dirty="0"/>
          </a:p>
        </p:txBody>
      </p:sp>
      <p:sp>
        <p:nvSpPr>
          <p:cNvPr id="7" name="TextBox 6">
            <a:extLst>
              <a:ext uri="{FF2B5EF4-FFF2-40B4-BE49-F238E27FC236}">
                <a16:creationId xmlns:a16="http://schemas.microsoft.com/office/drawing/2014/main" id="{F60A078D-3B88-0201-C8D1-0ED78F8DE62E}"/>
              </a:ext>
            </a:extLst>
          </p:cNvPr>
          <p:cNvSpPr txBox="1"/>
          <p:nvPr/>
        </p:nvSpPr>
        <p:spPr>
          <a:xfrm>
            <a:off x="833120" y="4004221"/>
            <a:ext cx="3413760" cy="461665"/>
          </a:xfrm>
          <a:prstGeom prst="rect">
            <a:avLst/>
          </a:prstGeom>
          <a:noFill/>
        </p:spPr>
        <p:txBody>
          <a:bodyPr wrap="square" rtlCol="0">
            <a:spAutoFit/>
          </a:bodyPr>
          <a:lstStyle/>
          <a:p>
            <a:r>
              <a:rPr lang="en-US" sz="2400" dirty="0">
                <a:solidFill>
                  <a:srgbClr val="000000"/>
                </a:solidFill>
                <a:effectLst/>
                <a:latin typeface="Rockwell" panose="02060603020205020403" pitchFamily="18" charset="0"/>
              </a:rPr>
              <a:t>    inventory control</a:t>
            </a:r>
            <a:endParaRPr lang="en-IN" sz="2400" dirty="0"/>
          </a:p>
        </p:txBody>
      </p:sp>
      <p:sp>
        <p:nvSpPr>
          <p:cNvPr id="8" name="TextBox 7">
            <a:extLst>
              <a:ext uri="{FF2B5EF4-FFF2-40B4-BE49-F238E27FC236}">
                <a16:creationId xmlns:a16="http://schemas.microsoft.com/office/drawing/2014/main" id="{4891A8B4-69F8-1DD7-07D2-CF9EF858AAFD}"/>
              </a:ext>
            </a:extLst>
          </p:cNvPr>
          <p:cNvSpPr txBox="1"/>
          <p:nvPr/>
        </p:nvSpPr>
        <p:spPr>
          <a:xfrm>
            <a:off x="833120" y="4388023"/>
            <a:ext cx="3413760" cy="461665"/>
          </a:xfrm>
          <a:prstGeom prst="rect">
            <a:avLst/>
          </a:prstGeom>
          <a:noFill/>
        </p:spPr>
        <p:txBody>
          <a:bodyPr wrap="square" rtlCol="0">
            <a:spAutoFit/>
          </a:bodyPr>
          <a:lstStyle/>
          <a:p>
            <a:r>
              <a:rPr lang="en-US" sz="2400" dirty="0">
                <a:solidFill>
                  <a:srgbClr val="000000"/>
                </a:solidFill>
                <a:effectLst/>
                <a:latin typeface="Rockwell" panose="02060603020205020403" pitchFamily="18" charset="0"/>
              </a:rPr>
              <a:t>    store operations</a:t>
            </a:r>
            <a:endParaRPr lang="en-IN" sz="2400" dirty="0"/>
          </a:p>
        </p:txBody>
      </p:sp>
      <p:pic>
        <p:nvPicPr>
          <p:cNvPr id="13" name="Picture 12">
            <a:extLst>
              <a:ext uri="{FF2B5EF4-FFF2-40B4-BE49-F238E27FC236}">
                <a16:creationId xmlns:a16="http://schemas.microsoft.com/office/drawing/2014/main" id="{FA1A65FC-DBAD-A7A0-35AB-4B8863B4D052}"/>
              </a:ext>
            </a:extLst>
          </p:cNvPr>
          <p:cNvPicPr>
            <a:picLocks noChangeAspect="1"/>
          </p:cNvPicPr>
          <p:nvPr/>
        </p:nvPicPr>
        <p:blipFill>
          <a:blip r:embed="rId4">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381760" y="5545799"/>
            <a:ext cx="2316480" cy="11582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5" name="TextBox 14">
            <a:extLst>
              <a:ext uri="{FF2B5EF4-FFF2-40B4-BE49-F238E27FC236}">
                <a16:creationId xmlns:a16="http://schemas.microsoft.com/office/drawing/2014/main" id="{043D028C-3FA6-63CF-6BBD-06E97ADD81BC}"/>
              </a:ext>
            </a:extLst>
          </p:cNvPr>
          <p:cNvSpPr txBox="1"/>
          <p:nvPr/>
        </p:nvSpPr>
        <p:spPr>
          <a:xfrm>
            <a:off x="1891575" y="5176467"/>
            <a:ext cx="1828800" cy="369332"/>
          </a:xfrm>
          <a:prstGeom prst="rect">
            <a:avLst/>
          </a:prstGeom>
          <a:noFill/>
        </p:spPr>
        <p:txBody>
          <a:bodyPr wrap="square" rtlCol="0">
            <a:spAutoFit/>
          </a:bodyPr>
          <a:lstStyle/>
          <a:p>
            <a:r>
              <a:rPr lang="en-IN" sz="1800" dirty="0">
                <a:solidFill>
                  <a:srgbClr val="000000"/>
                </a:solidFill>
                <a:effectLst/>
                <a:latin typeface="Rockwell" panose="02060603020205020403" pitchFamily="18" charset="0"/>
              </a:rPr>
              <a:t>EMPLOYING</a:t>
            </a:r>
            <a:endParaRPr lang="en-IN" dirty="0"/>
          </a:p>
        </p:txBody>
      </p:sp>
      <p:sp>
        <p:nvSpPr>
          <p:cNvPr id="16" name="Arrow: Right 15">
            <a:extLst>
              <a:ext uri="{FF2B5EF4-FFF2-40B4-BE49-F238E27FC236}">
                <a16:creationId xmlns:a16="http://schemas.microsoft.com/office/drawing/2014/main" id="{DE03A3E3-7BD8-8C8F-0F7C-9903549B8423}"/>
              </a:ext>
            </a:extLst>
          </p:cNvPr>
          <p:cNvSpPr/>
          <p:nvPr/>
        </p:nvSpPr>
        <p:spPr>
          <a:xfrm>
            <a:off x="894080" y="3366966"/>
            <a:ext cx="254000" cy="23261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FD744D8C-A097-4716-B645-F46AF70B54E4}"/>
              </a:ext>
            </a:extLst>
          </p:cNvPr>
          <p:cNvSpPr/>
          <p:nvPr/>
        </p:nvSpPr>
        <p:spPr>
          <a:xfrm>
            <a:off x="894080" y="3742040"/>
            <a:ext cx="254000" cy="23261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F52850E8-1ABF-FAAA-670B-01127EF456D0}"/>
              </a:ext>
            </a:extLst>
          </p:cNvPr>
          <p:cNvSpPr/>
          <p:nvPr/>
        </p:nvSpPr>
        <p:spPr>
          <a:xfrm>
            <a:off x="894080" y="4132179"/>
            <a:ext cx="254000" cy="23261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D7A02F7A-B78F-9757-A57C-04ACED40BFB3}"/>
              </a:ext>
            </a:extLst>
          </p:cNvPr>
          <p:cNvSpPr/>
          <p:nvPr/>
        </p:nvSpPr>
        <p:spPr>
          <a:xfrm>
            <a:off x="894080" y="4560052"/>
            <a:ext cx="254000" cy="23261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5169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3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2"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3"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4"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6"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7"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8"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9"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0"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1"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2"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3"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4"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5"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6"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7"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8"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4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251" name="Group 250">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52" name="Rectangle 251">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3" name="Isosceles Triangle 252">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4" name="Rectangle 253">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useBgFill="1">
        <p:nvSpPr>
          <p:cNvPr id="256" name="Rectangle 255">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8" name="Group 257">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59"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9" name="Group 278">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280" name="Rectangle 279">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C14A1CD-6321-CB6B-4BD6-1A99018FFA27}"/>
              </a:ext>
            </a:extLst>
          </p:cNvPr>
          <p:cNvSpPr>
            <a:spLocks noGrp="1"/>
          </p:cNvSpPr>
          <p:nvPr>
            <p:ph type="title"/>
          </p:nvPr>
        </p:nvSpPr>
        <p:spPr>
          <a:xfrm>
            <a:off x="867157" y="2798188"/>
            <a:ext cx="3654569" cy="2042725"/>
          </a:xfrm>
        </p:spPr>
        <p:txBody>
          <a:bodyPr vert="horz" lIns="228600" tIns="228600" rIns="228600" bIns="0" rtlCol="0" anchor="b">
            <a:normAutofit/>
          </a:bodyPr>
          <a:lstStyle/>
          <a:p>
            <a:pPr>
              <a:lnSpc>
                <a:spcPct val="80000"/>
              </a:lnSpc>
            </a:pPr>
            <a:r>
              <a:rPr lang="en-US" sz="3600" b="1" dirty="0"/>
              <a:t>Find the customer who spent the most money on orders.</a:t>
            </a:r>
          </a:p>
        </p:txBody>
      </p:sp>
      <p:sp>
        <p:nvSpPr>
          <p:cNvPr id="284" name="Rectangle 283">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a:extLst>
              <a:ext uri="{FF2B5EF4-FFF2-40B4-BE49-F238E27FC236}">
                <a16:creationId xmlns:a16="http://schemas.microsoft.com/office/drawing/2014/main" id="{7EDFE61F-7633-DDFC-971D-7B2DBB979A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5107298" y="5469877"/>
            <a:ext cx="6626441" cy="111671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Content Placeholder 4">
            <a:extLst>
              <a:ext uri="{FF2B5EF4-FFF2-40B4-BE49-F238E27FC236}">
                <a16:creationId xmlns:a16="http://schemas.microsoft.com/office/drawing/2014/main" id="{FC12DDEA-E82F-4540-B831-2ADBED65D650}"/>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rcRect l="1781" r="1781"/>
          <a:stretch/>
        </p:blipFill>
        <p:spPr>
          <a:xfrm>
            <a:off x="5145914" y="1119040"/>
            <a:ext cx="6463700" cy="3289363"/>
          </a:xfrm>
          <a:prstGeom prst="rect">
            <a:avLst/>
          </a:prstGeom>
          <a:ln w="9525">
            <a:noFill/>
          </a:ln>
        </p:spPr>
      </p:pic>
      <p:sp>
        <p:nvSpPr>
          <p:cNvPr id="7" name="TextBox 6">
            <a:extLst>
              <a:ext uri="{FF2B5EF4-FFF2-40B4-BE49-F238E27FC236}">
                <a16:creationId xmlns:a16="http://schemas.microsoft.com/office/drawing/2014/main" id="{C0E4F4F5-6DEE-E181-315D-9941C96CF963}"/>
              </a:ext>
            </a:extLst>
          </p:cNvPr>
          <p:cNvSpPr txBox="1"/>
          <p:nvPr/>
        </p:nvSpPr>
        <p:spPr>
          <a:xfrm>
            <a:off x="833647" y="1215695"/>
            <a:ext cx="3795586" cy="584775"/>
          </a:xfrm>
          <a:prstGeom prst="rect">
            <a:avLst/>
          </a:prstGeom>
          <a:noFill/>
        </p:spPr>
        <p:txBody>
          <a:bodyPr wrap="square" rtlCol="0">
            <a:spAutoFit/>
          </a:bodyPr>
          <a:lstStyle/>
          <a:p>
            <a:pPr algn="ctr"/>
            <a:r>
              <a:rPr lang="en-IN" sz="3200" dirty="0"/>
              <a:t>Customer </a:t>
            </a:r>
            <a:r>
              <a:rPr lang="en-IN" sz="3200" dirty="0" err="1"/>
              <a:t>Behavior</a:t>
            </a:r>
            <a:endParaRPr lang="en-IN" sz="3200" dirty="0"/>
          </a:p>
        </p:txBody>
      </p:sp>
      <p:sp>
        <p:nvSpPr>
          <p:cNvPr id="3" name="TextBox 2">
            <a:extLst>
              <a:ext uri="{FF2B5EF4-FFF2-40B4-BE49-F238E27FC236}">
                <a16:creationId xmlns:a16="http://schemas.microsoft.com/office/drawing/2014/main" id="{09BF2579-40F5-F167-8406-261504DA12E1}"/>
              </a:ext>
            </a:extLst>
          </p:cNvPr>
          <p:cNvSpPr txBox="1"/>
          <p:nvPr/>
        </p:nvSpPr>
        <p:spPr>
          <a:xfrm>
            <a:off x="4988813" y="554223"/>
            <a:ext cx="2280405" cy="369332"/>
          </a:xfrm>
          <a:prstGeom prst="rect">
            <a:avLst/>
          </a:prstGeom>
          <a:noFill/>
        </p:spPr>
        <p:txBody>
          <a:bodyPr wrap="square" rtlCol="0">
            <a:spAutoFit/>
          </a:bodyPr>
          <a:lstStyle/>
          <a:p>
            <a:r>
              <a:rPr lang="en-IN" sz="1800" dirty="0">
                <a:solidFill>
                  <a:srgbClr val="000000"/>
                </a:solidFill>
                <a:effectLst/>
                <a:latin typeface="Rockwell" panose="02060603020205020403" pitchFamily="18" charset="0"/>
              </a:rPr>
              <a:t>SQL Command :</a:t>
            </a:r>
            <a:endParaRPr lang="en-IN" dirty="0"/>
          </a:p>
        </p:txBody>
      </p:sp>
      <p:sp>
        <p:nvSpPr>
          <p:cNvPr id="8" name="Arrow: Down 7">
            <a:extLst>
              <a:ext uri="{FF2B5EF4-FFF2-40B4-BE49-F238E27FC236}">
                <a16:creationId xmlns:a16="http://schemas.microsoft.com/office/drawing/2014/main" id="{1D710B19-0F3F-48E4-7A62-01D9293A7C83}"/>
              </a:ext>
            </a:extLst>
          </p:cNvPr>
          <p:cNvSpPr/>
          <p:nvPr/>
        </p:nvSpPr>
        <p:spPr>
          <a:xfrm>
            <a:off x="7539074" y="4913724"/>
            <a:ext cx="370114" cy="41921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0C7E9C0-1C2E-5983-4B4B-EFA12038B78B}"/>
              </a:ext>
            </a:extLst>
          </p:cNvPr>
          <p:cNvSpPr txBox="1"/>
          <p:nvPr/>
        </p:nvSpPr>
        <p:spPr>
          <a:xfrm>
            <a:off x="7247318" y="4455091"/>
            <a:ext cx="923493" cy="369332"/>
          </a:xfrm>
          <a:prstGeom prst="rect">
            <a:avLst/>
          </a:prstGeom>
          <a:noFill/>
        </p:spPr>
        <p:txBody>
          <a:bodyPr wrap="square" rtlCol="0">
            <a:spAutoFit/>
          </a:bodyPr>
          <a:lstStyle/>
          <a:p>
            <a:r>
              <a:rPr lang="en-IN" sz="1800" dirty="0">
                <a:solidFill>
                  <a:srgbClr val="000000"/>
                </a:solidFill>
                <a:effectLst/>
                <a:latin typeface="Rockwell" panose="02060603020205020403" pitchFamily="18" charset="0"/>
              </a:rPr>
              <a:t>Output</a:t>
            </a:r>
            <a:endParaRPr lang="en-IN" dirty="0"/>
          </a:p>
        </p:txBody>
      </p:sp>
    </p:spTree>
    <p:extLst>
      <p:ext uri="{BB962C8B-B14F-4D97-AF65-F5344CB8AC3E}">
        <p14:creationId xmlns:p14="http://schemas.microsoft.com/office/powerpoint/2010/main" val="40429554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149A-A95E-9EA1-71DA-A413DE6E7DC5}"/>
              </a:ext>
            </a:extLst>
          </p:cNvPr>
          <p:cNvSpPr>
            <a:spLocks noGrp="1"/>
          </p:cNvSpPr>
          <p:nvPr>
            <p:ph type="title"/>
          </p:nvPr>
        </p:nvSpPr>
        <p:spPr>
          <a:xfrm>
            <a:off x="-423672" y="782955"/>
            <a:ext cx="6035040" cy="1529932"/>
          </a:xfrm>
        </p:spPr>
        <p:txBody>
          <a:bodyPr vert="horz" lIns="91440" tIns="45720" rIns="91440" bIns="45720" rtlCol="0" anchor="b">
            <a:normAutofit/>
          </a:bodyPr>
          <a:lstStyle/>
          <a:p>
            <a:r>
              <a:rPr lang="en-US" b="1" kern="1200" dirty="0">
                <a:solidFill>
                  <a:schemeClr val="bg1"/>
                </a:solidFill>
                <a:latin typeface="+mj-lt"/>
                <a:ea typeface="+mj-ea"/>
                <a:cs typeface="+mj-cs"/>
              </a:rPr>
              <a:t>Customer Behavior</a:t>
            </a:r>
          </a:p>
        </p:txBody>
      </p:sp>
      <p:sp>
        <p:nvSpPr>
          <p:cNvPr id="4" name="Content Placeholder 3">
            <a:extLst>
              <a:ext uri="{FF2B5EF4-FFF2-40B4-BE49-F238E27FC236}">
                <a16:creationId xmlns:a16="http://schemas.microsoft.com/office/drawing/2014/main" id="{0579387E-665D-F980-0B3F-3A2472C2412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2612" y="2688807"/>
            <a:ext cx="3861308" cy="2635033"/>
          </a:xfrm>
        </p:spPr>
        <p:txBody>
          <a:bodyPr>
            <a:normAutofit/>
          </a:bodyPr>
          <a:lstStyle/>
          <a:p>
            <a:pPr marL="0" indent="0">
              <a:spcBef>
                <a:spcPts val="2500"/>
              </a:spcBef>
              <a:buNone/>
            </a:pPr>
            <a:r>
              <a:rPr lang="en-US" sz="2000" b="1" dirty="0"/>
              <a:t>Identify the customers who have ordered all types of products (i.e., from every category).</a:t>
            </a:r>
            <a:endParaRPr lang="en-IN" sz="2000" b="1" dirty="0"/>
          </a:p>
        </p:txBody>
      </p:sp>
      <p:pic>
        <p:nvPicPr>
          <p:cNvPr id="8" name="Content Placeholder 7" descr="A screenshot of a computer code">
            <a:extLst>
              <a:ext uri="{FF2B5EF4-FFF2-40B4-BE49-F238E27FC236}">
                <a16:creationId xmlns:a16="http://schemas.microsoft.com/office/drawing/2014/main" id="{5F58C61E-B917-92FB-5855-6C34A0D92FE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93920" y="1332899"/>
            <a:ext cx="7406640" cy="30677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close up of a name&#10;&#10;AI-generated content may be incorrect.">
            <a:extLst>
              <a:ext uri="{FF2B5EF4-FFF2-40B4-BE49-F238E27FC236}">
                <a16:creationId xmlns:a16="http://schemas.microsoft.com/office/drawing/2014/main" id="{5C4A7C4E-E606-7A83-9884-FC884037DC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074" y="5323838"/>
            <a:ext cx="5261261" cy="102302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3" name="TextBox 2">
            <a:extLst>
              <a:ext uri="{FF2B5EF4-FFF2-40B4-BE49-F238E27FC236}">
                <a16:creationId xmlns:a16="http://schemas.microsoft.com/office/drawing/2014/main" id="{015304EB-7BC8-E351-2B60-A48071819FCD}"/>
              </a:ext>
            </a:extLst>
          </p:cNvPr>
          <p:cNvSpPr txBox="1"/>
          <p:nvPr/>
        </p:nvSpPr>
        <p:spPr>
          <a:xfrm>
            <a:off x="7322845" y="4400629"/>
            <a:ext cx="982956" cy="369332"/>
          </a:xfrm>
          <a:prstGeom prst="rect">
            <a:avLst/>
          </a:prstGeom>
          <a:noFill/>
        </p:spPr>
        <p:txBody>
          <a:bodyPr wrap="square" rtlCol="0">
            <a:spAutoFit/>
          </a:bodyPr>
          <a:lstStyle/>
          <a:p>
            <a:r>
              <a:rPr lang="en-IN" sz="1800" dirty="0">
                <a:solidFill>
                  <a:srgbClr val="000000"/>
                </a:solidFill>
                <a:effectLst/>
                <a:latin typeface="Rockwell" panose="02060603020205020403" pitchFamily="18" charset="0"/>
              </a:rPr>
              <a:t>Output</a:t>
            </a:r>
            <a:endParaRPr lang="en-IN" dirty="0"/>
          </a:p>
        </p:txBody>
      </p:sp>
      <p:sp>
        <p:nvSpPr>
          <p:cNvPr id="5" name="Arrow: Down 4">
            <a:extLst>
              <a:ext uri="{FF2B5EF4-FFF2-40B4-BE49-F238E27FC236}">
                <a16:creationId xmlns:a16="http://schemas.microsoft.com/office/drawing/2014/main" id="{84F96F7E-48B2-6296-74BB-4AEB83151484}"/>
              </a:ext>
            </a:extLst>
          </p:cNvPr>
          <p:cNvSpPr/>
          <p:nvPr/>
        </p:nvSpPr>
        <p:spPr>
          <a:xfrm>
            <a:off x="7629266" y="4769961"/>
            <a:ext cx="370114" cy="41921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6AE1A17-B3CD-3CE8-164E-B43DDC896F60}"/>
              </a:ext>
            </a:extLst>
          </p:cNvPr>
          <p:cNvSpPr txBox="1"/>
          <p:nvPr/>
        </p:nvSpPr>
        <p:spPr>
          <a:xfrm>
            <a:off x="4544060" y="828903"/>
            <a:ext cx="632460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SQL Command :</a:t>
            </a:r>
            <a:endParaRPr lang="en-IN" dirty="0"/>
          </a:p>
        </p:txBody>
      </p:sp>
    </p:spTree>
    <p:extLst>
      <p:ext uri="{BB962C8B-B14F-4D97-AF65-F5344CB8AC3E}">
        <p14:creationId xmlns:p14="http://schemas.microsoft.com/office/powerpoint/2010/main" val="412509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C89F-083E-7E68-5F4C-B9FEFB3BDC07}"/>
              </a:ext>
            </a:extLst>
          </p:cNvPr>
          <p:cNvSpPr>
            <a:spLocks noGrp="1"/>
          </p:cNvSpPr>
          <p:nvPr>
            <p:ph type="title"/>
          </p:nvPr>
        </p:nvSpPr>
        <p:spPr>
          <a:xfrm>
            <a:off x="-484632" y="682916"/>
            <a:ext cx="6035040" cy="1529932"/>
          </a:xfrm>
        </p:spPr>
        <p:txBody>
          <a:bodyPr vert="horz" lIns="91440" tIns="45720" rIns="91440" bIns="45720" rtlCol="0" anchor="b">
            <a:normAutofit/>
          </a:bodyPr>
          <a:lstStyle/>
          <a:p>
            <a:r>
              <a:rPr lang="en-US" sz="3300" b="1" kern="1200" dirty="0">
                <a:solidFill>
                  <a:schemeClr val="bg1"/>
                </a:solidFill>
                <a:latin typeface="+mj-lt"/>
                <a:ea typeface="+mj-ea"/>
                <a:cs typeface="+mj-cs"/>
              </a:rPr>
              <a:t>Staff Performance</a:t>
            </a:r>
          </a:p>
        </p:txBody>
      </p:sp>
      <p:sp>
        <p:nvSpPr>
          <p:cNvPr id="4" name="Content Placeholder 3">
            <a:extLst>
              <a:ext uri="{FF2B5EF4-FFF2-40B4-BE49-F238E27FC236}">
                <a16:creationId xmlns:a16="http://schemas.microsoft.com/office/drawing/2014/main" id="{C57FC2EB-2AE4-1FBD-A685-90B0E61070A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6808" y="2869184"/>
            <a:ext cx="3857752" cy="2816352"/>
          </a:xfrm>
        </p:spPr>
        <p:txBody>
          <a:bodyPr>
            <a:normAutofit/>
          </a:bodyPr>
          <a:lstStyle/>
          <a:p>
            <a:pPr marL="0" indent="0">
              <a:spcBef>
                <a:spcPts val="2500"/>
              </a:spcBef>
              <a:buNone/>
            </a:pPr>
            <a:r>
              <a:rPr lang="en-US" sz="2000" dirty="0"/>
              <a:t>Find the names of staff members who have not made any sales.</a:t>
            </a:r>
            <a:endParaRPr lang="en-IN" sz="2000" dirty="0"/>
          </a:p>
        </p:txBody>
      </p:sp>
      <p:pic>
        <p:nvPicPr>
          <p:cNvPr id="8" name="Content Placeholder 7" descr="A computer code with black text&#10;&#10;AI-generated content may be incorrect.">
            <a:extLst>
              <a:ext uri="{FF2B5EF4-FFF2-40B4-BE49-F238E27FC236}">
                <a16:creationId xmlns:a16="http://schemas.microsoft.com/office/drawing/2014/main" id="{9D23D86B-E41C-A596-EC16-C9866E19A96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56234" y="1037835"/>
            <a:ext cx="7245051" cy="2307771"/>
          </a:xfrm>
        </p:spPr>
      </p:pic>
      <p:pic>
        <p:nvPicPr>
          <p:cNvPr id="11" name="Picture 10" descr="A screenshot of a computer&#10;&#10;AI-generated content may be incorrect.">
            <a:extLst>
              <a:ext uri="{FF2B5EF4-FFF2-40B4-BE49-F238E27FC236}">
                <a16:creationId xmlns:a16="http://schemas.microsoft.com/office/drawing/2014/main" id="{67B2F302-23A0-7B7F-3EC8-37C77B1BBE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1115" y="4714947"/>
            <a:ext cx="3830320" cy="169672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Box 4">
            <a:extLst>
              <a:ext uri="{FF2B5EF4-FFF2-40B4-BE49-F238E27FC236}">
                <a16:creationId xmlns:a16="http://schemas.microsoft.com/office/drawing/2014/main" id="{CFB5DF14-2419-A575-A798-B1B7AE2485B9}"/>
              </a:ext>
            </a:extLst>
          </p:cNvPr>
          <p:cNvSpPr txBox="1"/>
          <p:nvPr/>
        </p:nvSpPr>
        <p:spPr>
          <a:xfrm>
            <a:off x="4846074" y="639373"/>
            <a:ext cx="633984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SQL Command :</a:t>
            </a:r>
            <a:endParaRPr lang="en-IN" dirty="0"/>
          </a:p>
        </p:txBody>
      </p:sp>
      <p:sp>
        <p:nvSpPr>
          <p:cNvPr id="6" name="Arrow: Down 5">
            <a:extLst>
              <a:ext uri="{FF2B5EF4-FFF2-40B4-BE49-F238E27FC236}">
                <a16:creationId xmlns:a16="http://schemas.microsoft.com/office/drawing/2014/main" id="{C7FD8EEF-9191-81A4-1CEF-132B7DA14B6D}"/>
              </a:ext>
            </a:extLst>
          </p:cNvPr>
          <p:cNvSpPr/>
          <p:nvPr/>
        </p:nvSpPr>
        <p:spPr>
          <a:xfrm>
            <a:off x="7531218" y="3820670"/>
            <a:ext cx="370114" cy="41921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6B02324-891F-1F14-BB90-33C5AB30C224}"/>
              </a:ext>
            </a:extLst>
          </p:cNvPr>
          <p:cNvSpPr txBox="1"/>
          <p:nvPr/>
        </p:nvSpPr>
        <p:spPr>
          <a:xfrm>
            <a:off x="7224797" y="3398472"/>
            <a:ext cx="982956" cy="369332"/>
          </a:xfrm>
          <a:prstGeom prst="rect">
            <a:avLst/>
          </a:prstGeom>
          <a:noFill/>
        </p:spPr>
        <p:txBody>
          <a:bodyPr wrap="square" rtlCol="0">
            <a:spAutoFit/>
          </a:bodyPr>
          <a:lstStyle/>
          <a:p>
            <a:r>
              <a:rPr lang="en-IN" sz="1800" dirty="0">
                <a:solidFill>
                  <a:srgbClr val="000000"/>
                </a:solidFill>
                <a:effectLst/>
                <a:latin typeface="Rockwell" panose="02060603020205020403" pitchFamily="18" charset="0"/>
              </a:rPr>
              <a:t>Output</a:t>
            </a:r>
            <a:endParaRPr lang="en-IN" dirty="0"/>
          </a:p>
        </p:txBody>
      </p:sp>
    </p:spTree>
    <p:extLst>
      <p:ext uri="{BB962C8B-B14F-4D97-AF65-F5344CB8AC3E}">
        <p14:creationId xmlns:p14="http://schemas.microsoft.com/office/powerpoint/2010/main" val="842458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0EEF630E-DAF9-40FF-821B-28E3E0F869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4" name="Freeform 5">
              <a:extLst>
                <a:ext uri="{FF2B5EF4-FFF2-40B4-BE49-F238E27FC236}">
                  <a16:creationId xmlns:a16="http://schemas.microsoft.com/office/drawing/2014/main" id="{74F5E32F-5624-4A74-9BA6-EDA3798E8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5" name="Freeform 6">
              <a:extLst>
                <a:ext uri="{FF2B5EF4-FFF2-40B4-BE49-F238E27FC236}">
                  <a16:creationId xmlns:a16="http://schemas.microsoft.com/office/drawing/2014/main" id="{D83F6EAD-8DAB-40E8-BEF4-86DDFD8CF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6" name="Freeform 7">
              <a:extLst>
                <a:ext uri="{FF2B5EF4-FFF2-40B4-BE49-F238E27FC236}">
                  <a16:creationId xmlns:a16="http://schemas.microsoft.com/office/drawing/2014/main" id="{6CD82C97-56EA-4CAC-8957-E06B2AC4E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7" name="Freeform 8">
              <a:extLst>
                <a:ext uri="{FF2B5EF4-FFF2-40B4-BE49-F238E27FC236}">
                  <a16:creationId xmlns:a16="http://schemas.microsoft.com/office/drawing/2014/main" id="{30EA86A1-7101-4A83-8E85-C78E22A22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8" name="Freeform 9">
              <a:extLst>
                <a:ext uri="{FF2B5EF4-FFF2-40B4-BE49-F238E27FC236}">
                  <a16:creationId xmlns:a16="http://schemas.microsoft.com/office/drawing/2014/main" id="{8DFF5B4F-D9B5-4139-9193-5E745BF78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9" name="Freeform 10">
              <a:extLst>
                <a:ext uri="{FF2B5EF4-FFF2-40B4-BE49-F238E27FC236}">
                  <a16:creationId xmlns:a16="http://schemas.microsoft.com/office/drawing/2014/main" id="{0C888291-D974-4768-8FBF-3E81C84E3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0" name="Freeform 11">
              <a:extLst>
                <a:ext uri="{FF2B5EF4-FFF2-40B4-BE49-F238E27FC236}">
                  <a16:creationId xmlns:a16="http://schemas.microsoft.com/office/drawing/2014/main" id="{54500D22-812B-475E-98AE-F649148FF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1" name="Freeform 12">
              <a:extLst>
                <a:ext uri="{FF2B5EF4-FFF2-40B4-BE49-F238E27FC236}">
                  <a16:creationId xmlns:a16="http://schemas.microsoft.com/office/drawing/2014/main" id="{407EAE1E-4376-41AC-B3CC-EC1CA85E8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2" name="Freeform 13">
              <a:extLst>
                <a:ext uri="{FF2B5EF4-FFF2-40B4-BE49-F238E27FC236}">
                  <a16:creationId xmlns:a16="http://schemas.microsoft.com/office/drawing/2014/main" id="{F5FB9738-E068-4A71-A3EB-CC7C8C583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3" name="Freeform 14">
              <a:extLst>
                <a:ext uri="{FF2B5EF4-FFF2-40B4-BE49-F238E27FC236}">
                  <a16:creationId xmlns:a16="http://schemas.microsoft.com/office/drawing/2014/main" id="{D2ADAB3B-BD1E-4A6B-9D4A-F5892872E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4" name="Freeform 15">
              <a:extLst>
                <a:ext uri="{FF2B5EF4-FFF2-40B4-BE49-F238E27FC236}">
                  <a16:creationId xmlns:a16="http://schemas.microsoft.com/office/drawing/2014/main" id="{8F73A58A-4236-4D1D-9327-A09ECC6B4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5" name="Freeform 16">
              <a:extLst>
                <a:ext uri="{FF2B5EF4-FFF2-40B4-BE49-F238E27FC236}">
                  <a16:creationId xmlns:a16="http://schemas.microsoft.com/office/drawing/2014/main" id="{59B02314-681F-42AF-AD5F-D531A8E6B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 name="Freeform 17">
              <a:extLst>
                <a:ext uri="{FF2B5EF4-FFF2-40B4-BE49-F238E27FC236}">
                  <a16:creationId xmlns:a16="http://schemas.microsoft.com/office/drawing/2014/main" id="{3A1A9C72-D61C-4602-A766-6A43C88EE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7" name="Freeform 18">
              <a:extLst>
                <a:ext uri="{FF2B5EF4-FFF2-40B4-BE49-F238E27FC236}">
                  <a16:creationId xmlns:a16="http://schemas.microsoft.com/office/drawing/2014/main" id="{0FD2BC0F-4A2B-475E-9D5D-92F18DF1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8" name="Freeform 19">
              <a:extLst>
                <a:ext uri="{FF2B5EF4-FFF2-40B4-BE49-F238E27FC236}">
                  <a16:creationId xmlns:a16="http://schemas.microsoft.com/office/drawing/2014/main" id="{97C29B9F-9BF5-4A77-AB3E-4C044B6B0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9" name="Freeform 20">
              <a:extLst>
                <a:ext uri="{FF2B5EF4-FFF2-40B4-BE49-F238E27FC236}">
                  <a16:creationId xmlns:a16="http://schemas.microsoft.com/office/drawing/2014/main" id="{50517D07-14E6-4BAD-BBE9-2353A9B62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0" name="Freeform 21">
              <a:extLst>
                <a:ext uri="{FF2B5EF4-FFF2-40B4-BE49-F238E27FC236}">
                  <a16:creationId xmlns:a16="http://schemas.microsoft.com/office/drawing/2014/main" id="{FCA6AC5D-5054-4EE7-8150-7D69CCE75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1" name="Freeform 22">
              <a:extLst>
                <a:ext uri="{FF2B5EF4-FFF2-40B4-BE49-F238E27FC236}">
                  <a16:creationId xmlns:a16="http://schemas.microsoft.com/office/drawing/2014/main" id="{ED0E21EE-8200-4A3F-835F-774DD124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 name="Freeform 23">
              <a:extLst>
                <a:ext uri="{FF2B5EF4-FFF2-40B4-BE49-F238E27FC236}">
                  <a16:creationId xmlns:a16="http://schemas.microsoft.com/office/drawing/2014/main" id="{9E3577C9-22E0-4681-9F44-BA5D0D37AB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3" name="Freeform 24">
              <a:extLst>
                <a:ext uri="{FF2B5EF4-FFF2-40B4-BE49-F238E27FC236}">
                  <a16:creationId xmlns:a16="http://schemas.microsoft.com/office/drawing/2014/main" id="{F7BBDB34-0E71-4955-9DA4-4A6BDC3CB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4" name="Freeform 25">
              <a:extLst>
                <a:ext uri="{FF2B5EF4-FFF2-40B4-BE49-F238E27FC236}">
                  <a16:creationId xmlns:a16="http://schemas.microsoft.com/office/drawing/2014/main" id="{12ABF74E-8D2A-4D3C-A352-FB481F48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96" name="Group 95">
            <a:extLst>
              <a:ext uri="{FF2B5EF4-FFF2-40B4-BE49-F238E27FC236}">
                <a16:creationId xmlns:a16="http://schemas.microsoft.com/office/drawing/2014/main" id="{DF1E6E66-0790-4ECE-AB51-538B874DF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7" name="Rectangle 96">
              <a:extLst>
                <a:ext uri="{FF2B5EF4-FFF2-40B4-BE49-F238E27FC236}">
                  <a16:creationId xmlns:a16="http://schemas.microsoft.com/office/drawing/2014/main" id="{C34E08E5-5E36-44B9-A3F1-B8BE6CF1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8" name="Isosceles Triangle 22">
              <a:extLst>
                <a:ext uri="{FF2B5EF4-FFF2-40B4-BE49-F238E27FC236}">
                  <a16:creationId xmlns:a16="http://schemas.microsoft.com/office/drawing/2014/main" id="{1101CA69-4BCF-49C2-93C6-A43F6AB89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9" name="Rectangle 98">
              <a:extLst>
                <a:ext uri="{FF2B5EF4-FFF2-40B4-BE49-F238E27FC236}">
                  <a16:creationId xmlns:a16="http://schemas.microsoft.com/office/drawing/2014/main" id="{CC07C400-F4F4-4150-A969-FE1F2158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useBgFill="1">
        <p:nvSpPr>
          <p:cNvPr id="101" name="Rectangle 100">
            <a:extLst>
              <a:ext uri="{FF2B5EF4-FFF2-40B4-BE49-F238E27FC236}">
                <a16:creationId xmlns:a16="http://schemas.microsoft.com/office/drawing/2014/main" id="{9E33438F-5E81-463E-98DF-2C0B9FC83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5B6698C3-AF7B-471D-BD31-DFA449F06D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4" name="Freeform 5">
              <a:extLst>
                <a:ext uri="{FF2B5EF4-FFF2-40B4-BE49-F238E27FC236}">
                  <a16:creationId xmlns:a16="http://schemas.microsoft.com/office/drawing/2014/main" id="{0AE4D449-1B6D-4D45-8937-F7808FA792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6">
              <a:extLst>
                <a:ext uri="{FF2B5EF4-FFF2-40B4-BE49-F238E27FC236}">
                  <a16:creationId xmlns:a16="http://schemas.microsoft.com/office/drawing/2014/main" id="{3515F2C3-EB08-4CCD-9EAD-3BFD58AC4F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7">
              <a:extLst>
                <a:ext uri="{FF2B5EF4-FFF2-40B4-BE49-F238E27FC236}">
                  <a16:creationId xmlns:a16="http://schemas.microsoft.com/office/drawing/2014/main" id="{3D5EA0EE-14E9-4DE8-A792-A7A7274AA9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8">
              <a:extLst>
                <a:ext uri="{FF2B5EF4-FFF2-40B4-BE49-F238E27FC236}">
                  <a16:creationId xmlns:a16="http://schemas.microsoft.com/office/drawing/2014/main" id="{EC9CF95C-7F2C-4190-8CCA-CD755B7300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9">
              <a:extLst>
                <a:ext uri="{FF2B5EF4-FFF2-40B4-BE49-F238E27FC236}">
                  <a16:creationId xmlns:a16="http://schemas.microsoft.com/office/drawing/2014/main" id="{8209569D-FC59-4649-975E-8B89D64B1B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
              <a:extLst>
                <a:ext uri="{FF2B5EF4-FFF2-40B4-BE49-F238E27FC236}">
                  <a16:creationId xmlns:a16="http://schemas.microsoft.com/office/drawing/2014/main" id="{3463EF27-01AC-4E44-B98C-6134394A1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1">
              <a:extLst>
                <a:ext uri="{FF2B5EF4-FFF2-40B4-BE49-F238E27FC236}">
                  <a16:creationId xmlns:a16="http://schemas.microsoft.com/office/drawing/2014/main" id="{4F55D42E-F754-4EDB-8EDD-6BDD5AE4AB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2">
              <a:extLst>
                <a:ext uri="{FF2B5EF4-FFF2-40B4-BE49-F238E27FC236}">
                  <a16:creationId xmlns:a16="http://schemas.microsoft.com/office/drawing/2014/main" id="{6D4188DC-73EF-44AE-9A87-DF7CB133C3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3">
              <a:extLst>
                <a:ext uri="{FF2B5EF4-FFF2-40B4-BE49-F238E27FC236}">
                  <a16:creationId xmlns:a16="http://schemas.microsoft.com/office/drawing/2014/main" id="{2EB7085E-37F8-4AC2-9459-F18D46D09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4">
              <a:extLst>
                <a:ext uri="{FF2B5EF4-FFF2-40B4-BE49-F238E27FC236}">
                  <a16:creationId xmlns:a16="http://schemas.microsoft.com/office/drawing/2014/main" id="{B014B03A-8E5D-4556-A848-FDD59E695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5">
              <a:extLst>
                <a:ext uri="{FF2B5EF4-FFF2-40B4-BE49-F238E27FC236}">
                  <a16:creationId xmlns:a16="http://schemas.microsoft.com/office/drawing/2014/main" id="{4273F73C-B21F-4C6E-9028-E053FC50B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6">
              <a:extLst>
                <a:ext uri="{FF2B5EF4-FFF2-40B4-BE49-F238E27FC236}">
                  <a16:creationId xmlns:a16="http://schemas.microsoft.com/office/drawing/2014/main" id="{33385EED-736B-4F0E-B755-C50CDD0046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
              <a:extLst>
                <a:ext uri="{FF2B5EF4-FFF2-40B4-BE49-F238E27FC236}">
                  <a16:creationId xmlns:a16="http://schemas.microsoft.com/office/drawing/2014/main" id="{20C84D58-AEF3-427B-AB32-79258A15E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8">
              <a:extLst>
                <a:ext uri="{FF2B5EF4-FFF2-40B4-BE49-F238E27FC236}">
                  <a16:creationId xmlns:a16="http://schemas.microsoft.com/office/drawing/2014/main" id="{8349E609-0C92-4F91-89B1-5C94C9251B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9">
              <a:extLst>
                <a:ext uri="{FF2B5EF4-FFF2-40B4-BE49-F238E27FC236}">
                  <a16:creationId xmlns:a16="http://schemas.microsoft.com/office/drawing/2014/main" id="{9F4BEC74-0C2A-4036-83A0-E11E5A0E66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0">
              <a:extLst>
                <a:ext uri="{FF2B5EF4-FFF2-40B4-BE49-F238E27FC236}">
                  <a16:creationId xmlns:a16="http://schemas.microsoft.com/office/drawing/2014/main" id="{66BDD5B6-43ED-40BD-B824-3E5599254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1">
              <a:extLst>
                <a:ext uri="{FF2B5EF4-FFF2-40B4-BE49-F238E27FC236}">
                  <a16:creationId xmlns:a16="http://schemas.microsoft.com/office/drawing/2014/main" id="{4BEE8984-3002-430C-BAA3-07B5A9E44D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2">
              <a:extLst>
                <a:ext uri="{FF2B5EF4-FFF2-40B4-BE49-F238E27FC236}">
                  <a16:creationId xmlns:a16="http://schemas.microsoft.com/office/drawing/2014/main" id="{ECDED835-8808-4547-B671-A4B145693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3">
              <a:extLst>
                <a:ext uri="{FF2B5EF4-FFF2-40B4-BE49-F238E27FC236}">
                  <a16:creationId xmlns:a16="http://schemas.microsoft.com/office/drawing/2014/main" id="{6945339E-DF1D-402A-B895-C3D5A7B6A3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24">
              <a:extLst>
                <a:ext uri="{FF2B5EF4-FFF2-40B4-BE49-F238E27FC236}">
                  <a16:creationId xmlns:a16="http://schemas.microsoft.com/office/drawing/2014/main" id="{E9A8615A-6F1F-4407-AF1F-543B0F7937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25">
              <a:extLst>
                <a:ext uri="{FF2B5EF4-FFF2-40B4-BE49-F238E27FC236}">
                  <a16:creationId xmlns:a16="http://schemas.microsoft.com/office/drawing/2014/main" id="{0901BB97-6793-45AF-8544-6A1F1D4161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6" name="Rectangle 125">
            <a:extLst>
              <a:ext uri="{FF2B5EF4-FFF2-40B4-BE49-F238E27FC236}">
                <a16:creationId xmlns:a16="http://schemas.microsoft.com/office/drawing/2014/main" id="{3F3FAF1D-1278-4A37-ABCF-337384CA2B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3" y="1047102"/>
            <a:ext cx="4484074"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C81E68E0-B98F-44E8-B1A7-A7631A3D7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296" y="0"/>
            <a:ext cx="6101060"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Illustration of linked circles represents people in social network.">
            <a:extLst>
              <a:ext uri="{FF2B5EF4-FFF2-40B4-BE49-F238E27FC236}">
                <a16:creationId xmlns:a16="http://schemas.microsoft.com/office/drawing/2014/main" id="{21F61C62-BFE3-4C39-BEEC-D3AE871C1F2B}"/>
              </a:ext>
            </a:extLst>
          </p:cNvPr>
          <p:cNvPicPr>
            <a:picLocks noGrp="1" noChangeAspect="1"/>
          </p:cNvPicPr>
          <p:nvPr>
            <p:ph sz="half" idx="1"/>
          </p:nvPr>
        </p:nvPicPr>
        <p:blipFill>
          <a:blip r:embed="rId3"/>
          <a:srcRect t="7405" r="-1" b="-1"/>
          <a:stretch/>
        </p:blipFill>
        <p:spPr>
          <a:xfrm>
            <a:off x="7791604" y="20649"/>
            <a:ext cx="2570734" cy="1446076"/>
          </a:xfrm>
          <a:prstGeom prst="rect">
            <a:avLst/>
          </a:prstGeom>
          <a:ln>
            <a:solidFill>
              <a:schemeClr val="bg1"/>
            </a:solidFill>
          </a:ln>
        </p:spPr>
      </p:pic>
      <p:pic>
        <p:nvPicPr>
          <p:cNvPr id="6" name="Picture 5" descr="A computer screen shot of a program&#10;&#10;AI-generated content may be incorrect.">
            <a:extLst>
              <a:ext uri="{FF2B5EF4-FFF2-40B4-BE49-F238E27FC236}">
                <a16:creationId xmlns:a16="http://schemas.microsoft.com/office/drawing/2014/main" id="{7B41D0A9-033C-BB19-4A9A-EC989A9DC7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481" y="1480597"/>
            <a:ext cx="5560555" cy="2182518"/>
          </a:xfrm>
          <a:prstGeom prst="rect">
            <a:avLst/>
          </a:prstGeom>
          <a:ln>
            <a:solidFill>
              <a:schemeClr val="bg1"/>
            </a:solidFill>
          </a:ln>
        </p:spPr>
      </p:pic>
      <p:sp>
        <p:nvSpPr>
          <p:cNvPr id="130" name="Isosceles Triangle 22">
            <a:extLst>
              <a:ext uri="{FF2B5EF4-FFF2-40B4-BE49-F238E27FC236}">
                <a16:creationId xmlns:a16="http://schemas.microsoft.com/office/drawing/2014/main" id="{7AFDCCA6-0059-4AD6-A4C5-2EC02B877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75727"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CD36CCAC-B11A-45AC-AD69-53AB301EC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4483251"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EA755-4CA8-8C9E-F831-728F224D7740}"/>
              </a:ext>
            </a:extLst>
          </p:cNvPr>
          <p:cNvSpPr>
            <a:spLocks noGrp="1"/>
          </p:cNvSpPr>
          <p:nvPr>
            <p:ph type="title"/>
          </p:nvPr>
        </p:nvSpPr>
        <p:spPr>
          <a:xfrm>
            <a:off x="873978" y="1718735"/>
            <a:ext cx="4318879" cy="1072378"/>
          </a:xfrm>
        </p:spPr>
        <p:txBody>
          <a:bodyPr vert="horz" lIns="228600" tIns="228600" rIns="228600" bIns="228600" rtlCol="0" anchor="ctr">
            <a:normAutofit/>
          </a:bodyPr>
          <a:lstStyle/>
          <a:p>
            <a:r>
              <a:rPr lang="en-US" sz="3600"/>
              <a:t>Staff Performance</a:t>
            </a:r>
          </a:p>
        </p:txBody>
      </p:sp>
      <p:sp>
        <p:nvSpPr>
          <p:cNvPr id="4" name="Content Placeholder 3">
            <a:extLst>
              <a:ext uri="{FF2B5EF4-FFF2-40B4-BE49-F238E27FC236}">
                <a16:creationId xmlns:a16="http://schemas.microsoft.com/office/drawing/2014/main" id="{9D704FC5-FBF1-9944-E7FA-54A4B48CB10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3102" y="2789239"/>
            <a:ext cx="4319535" cy="2683606"/>
          </a:xfrm>
        </p:spPr>
        <p:txBody>
          <a:bodyPr>
            <a:normAutofit/>
          </a:bodyPr>
          <a:lstStyle/>
          <a:p>
            <a:pPr marL="0" indent="0">
              <a:spcBef>
                <a:spcPts val="2500"/>
              </a:spcBef>
              <a:buNone/>
            </a:pPr>
            <a:r>
              <a:rPr lang="en-US" sz="1600" b="1" dirty="0"/>
              <a:t>List the names of staff members who have made more sales than the average number of sales by all staff member.</a:t>
            </a:r>
            <a:endParaRPr lang="en-IN" sz="1600" b="1" dirty="0"/>
          </a:p>
        </p:txBody>
      </p:sp>
      <p:pic>
        <p:nvPicPr>
          <p:cNvPr id="8" name="Picture 7" descr="A screenshot of a computer&#10;&#10;AI-generated content may be incorrect.">
            <a:extLst>
              <a:ext uri="{FF2B5EF4-FFF2-40B4-BE49-F238E27FC236}">
                <a16:creationId xmlns:a16="http://schemas.microsoft.com/office/drawing/2014/main" id="{41B11F07-24C7-BFAF-4A88-161C8A2329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0251" y="4630084"/>
            <a:ext cx="5462624" cy="195234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TextBox 2">
            <a:extLst>
              <a:ext uri="{FF2B5EF4-FFF2-40B4-BE49-F238E27FC236}">
                <a16:creationId xmlns:a16="http://schemas.microsoft.com/office/drawing/2014/main" id="{E2EC156B-EBE8-0F96-8E40-3EB553191665}"/>
              </a:ext>
            </a:extLst>
          </p:cNvPr>
          <p:cNvSpPr txBox="1"/>
          <p:nvPr/>
        </p:nvSpPr>
        <p:spPr>
          <a:xfrm>
            <a:off x="8128342" y="3549674"/>
            <a:ext cx="982956" cy="369332"/>
          </a:xfrm>
          <a:prstGeom prst="rect">
            <a:avLst/>
          </a:prstGeom>
          <a:noFill/>
        </p:spPr>
        <p:txBody>
          <a:bodyPr wrap="square" rtlCol="0">
            <a:spAutoFit/>
          </a:bodyPr>
          <a:lstStyle/>
          <a:p>
            <a:r>
              <a:rPr lang="en-IN" sz="1800" dirty="0">
                <a:solidFill>
                  <a:srgbClr val="000000"/>
                </a:solidFill>
                <a:effectLst/>
                <a:latin typeface="Rockwell" panose="02060603020205020403" pitchFamily="18" charset="0"/>
              </a:rPr>
              <a:t>Output</a:t>
            </a:r>
            <a:endParaRPr lang="en-IN" dirty="0"/>
          </a:p>
        </p:txBody>
      </p:sp>
      <p:sp>
        <p:nvSpPr>
          <p:cNvPr id="7" name="Arrow: Down 6">
            <a:extLst>
              <a:ext uri="{FF2B5EF4-FFF2-40B4-BE49-F238E27FC236}">
                <a16:creationId xmlns:a16="http://schemas.microsoft.com/office/drawing/2014/main" id="{41E7B67A-AC0E-85AF-CB3A-3A4980C01203}"/>
              </a:ext>
            </a:extLst>
          </p:cNvPr>
          <p:cNvSpPr/>
          <p:nvPr/>
        </p:nvSpPr>
        <p:spPr>
          <a:xfrm>
            <a:off x="8392897" y="3919006"/>
            <a:ext cx="370114" cy="41921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5C45F7C-087A-8AFA-9F99-BDB092A8B3EB}"/>
              </a:ext>
            </a:extLst>
          </p:cNvPr>
          <p:cNvSpPr txBox="1"/>
          <p:nvPr/>
        </p:nvSpPr>
        <p:spPr>
          <a:xfrm>
            <a:off x="6060758" y="1054136"/>
            <a:ext cx="610108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SQL Command :</a:t>
            </a:r>
            <a:endParaRPr lang="en-IN" dirty="0"/>
          </a:p>
        </p:txBody>
      </p:sp>
    </p:spTree>
    <p:extLst>
      <p:ext uri="{BB962C8B-B14F-4D97-AF65-F5344CB8AC3E}">
        <p14:creationId xmlns:p14="http://schemas.microsoft.com/office/powerpoint/2010/main" val="1757821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6" name="Group 125">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8"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9"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1"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2"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3"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5"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6"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7"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8"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9"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2"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3"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4"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5"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6"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47" name="Group 146">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48" name="Rectangle 147">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9" name="Isosceles Triangle 148">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0" name="Rectangle 149">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useBgFill="1">
        <p:nvSpPr>
          <p:cNvPr id="151" name="Rectangle 150">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3"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2" name="Group 121">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23" name="Rectangle 122">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30BC9D0-095A-F2C7-2BCF-CEA93583A249}"/>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4600"/>
              <a:t>Inventory Management</a:t>
            </a:r>
          </a:p>
        </p:txBody>
      </p:sp>
      <p:sp>
        <p:nvSpPr>
          <p:cNvPr id="4" name="Content Placeholder 3">
            <a:extLst>
              <a:ext uri="{FF2B5EF4-FFF2-40B4-BE49-F238E27FC236}">
                <a16:creationId xmlns:a16="http://schemas.microsoft.com/office/drawing/2014/main" id="{54A4CF48-8CB5-7BDB-D919-A36C53AE32C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95417" y="4202728"/>
            <a:ext cx="3654568" cy="1026125"/>
          </a:xfrm>
        </p:spPr>
        <p:txBody>
          <a:bodyPr>
            <a:normAutofit/>
          </a:bodyPr>
          <a:lstStyle/>
          <a:p>
            <a:pPr marL="0" indent="0">
              <a:lnSpc>
                <a:spcPct val="110000"/>
              </a:lnSpc>
              <a:spcBef>
                <a:spcPts val="2500"/>
              </a:spcBef>
              <a:buNone/>
            </a:pPr>
            <a:r>
              <a:rPr lang="en-US" b="1" dirty="0"/>
              <a:t>Calculate the cumulative sum of quantities sold for each product over time.</a:t>
            </a:r>
            <a:endParaRPr lang="en-IN" b="1" dirty="0"/>
          </a:p>
        </p:txBody>
      </p:sp>
      <p:sp>
        <p:nvSpPr>
          <p:cNvPr id="127" name="Rectangle 126">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3d flow chart.">
            <a:extLst>
              <a:ext uri="{FF2B5EF4-FFF2-40B4-BE49-F238E27FC236}">
                <a16:creationId xmlns:a16="http://schemas.microsoft.com/office/drawing/2014/main" id="{AA717725-3F2B-4713-8B4B-4FBD6942C3C6}"/>
              </a:ext>
            </a:extLst>
          </p:cNvPr>
          <p:cNvPicPr>
            <a:picLocks noGrp="1" noChangeAspect="1"/>
          </p:cNvPicPr>
          <p:nvPr>
            <p:ph sz="half" idx="1"/>
          </p:nvPr>
        </p:nvPicPr>
        <p:blipFill>
          <a:blip r:embed="rId3"/>
          <a:srcRect l="9376" r="1738"/>
          <a:stretch/>
        </p:blipFill>
        <p:spPr>
          <a:xfrm>
            <a:off x="6318995" y="-35478"/>
            <a:ext cx="4128553" cy="1634430"/>
          </a:xfrm>
          <a:prstGeom prst="rect">
            <a:avLst/>
          </a:prstGeom>
          <a:ln w="9525">
            <a:noFill/>
          </a:ln>
        </p:spPr>
      </p:pic>
      <p:pic>
        <p:nvPicPr>
          <p:cNvPr id="6" name="Picture 5" descr="A screen shot of a computer code&#10;&#10;AI-generated content may be incorrect.">
            <a:extLst>
              <a:ext uri="{FF2B5EF4-FFF2-40B4-BE49-F238E27FC236}">
                <a16:creationId xmlns:a16="http://schemas.microsoft.com/office/drawing/2014/main" id="{9F236440-1EC8-637A-9D38-972E2161C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109" y="1462999"/>
            <a:ext cx="6770219" cy="2614666"/>
          </a:xfrm>
          <a:prstGeom prst="rect">
            <a:avLst/>
          </a:prstGeom>
          <a:ln w="9525">
            <a:noFill/>
          </a:ln>
        </p:spPr>
      </p:pic>
      <p:pic>
        <p:nvPicPr>
          <p:cNvPr id="8" name="Picture 7" descr="A screenshot of a computer&#10;&#10;AI-generated content may be incorrect.">
            <a:extLst>
              <a:ext uri="{FF2B5EF4-FFF2-40B4-BE49-F238E27FC236}">
                <a16:creationId xmlns:a16="http://schemas.microsoft.com/office/drawing/2014/main" id="{15351437-9C0C-49E1-DB1F-C7E223B973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2165" y="4878898"/>
            <a:ext cx="6211167" cy="165758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TextBox 6">
            <a:extLst>
              <a:ext uri="{FF2B5EF4-FFF2-40B4-BE49-F238E27FC236}">
                <a16:creationId xmlns:a16="http://schemas.microsoft.com/office/drawing/2014/main" id="{28DA195F-DBFE-D4A5-39E1-85B2A4C87AB5}"/>
              </a:ext>
            </a:extLst>
          </p:cNvPr>
          <p:cNvSpPr txBox="1"/>
          <p:nvPr/>
        </p:nvSpPr>
        <p:spPr>
          <a:xfrm>
            <a:off x="5320031" y="1038835"/>
            <a:ext cx="612648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SQL Command :</a:t>
            </a:r>
            <a:endParaRPr lang="en-IN" dirty="0"/>
          </a:p>
        </p:txBody>
      </p:sp>
      <p:sp>
        <p:nvSpPr>
          <p:cNvPr id="10" name="TextBox 9">
            <a:extLst>
              <a:ext uri="{FF2B5EF4-FFF2-40B4-BE49-F238E27FC236}">
                <a16:creationId xmlns:a16="http://schemas.microsoft.com/office/drawing/2014/main" id="{F46C6F10-2A15-E926-C8B4-845B200EF531}"/>
              </a:ext>
            </a:extLst>
          </p:cNvPr>
          <p:cNvSpPr txBox="1"/>
          <p:nvPr/>
        </p:nvSpPr>
        <p:spPr>
          <a:xfrm>
            <a:off x="7671961" y="4021346"/>
            <a:ext cx="428105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Output</a:t>
            </a:r>
            <a:endParaRPr lang="en-IN" dirty="0"/>
          </a:p>
        </p:txBody>
      </p:sp>
      <p:sp>
        <p:nvSpPr>
          <p:cNvPr id="11" name="Arrow: Down 10">
            <a:extLst>
              <a:ext uri="{FF2B5EF4-FFF2-40B4-BE49-F238E27FC236}">
                <a16:creationId xmlns:a16="http://schemas.microsoft.com/office/drawing/2014/main" id="{4A85B97A-8E65-2015-BF79-1EED57528DCB}"/>
              </a:ext>
            </a:extLst>
          </p:cNvPr>
          <p:cNvSpPr/>
          <p:nvPr/>
        </p:nvSpPr>
        <p:spPr>
          <a:xfrm>
            <a:off x="7955262" y="4407014"/>
            <a:ext cx="370114" cy="41921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44480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 name="Group 162">
            <a:extLst>
              <a:ext uri="{FF2B5EF4-FFF2-40B4-BE49-F238E27FC236}">
                <a16:creationId xmlns:a16="http://schemas.microsoft.com/office/drawing/2014/main" id="{0B46D094-9D10-45BD-BE9D-E4AFE2FE30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4" name="Freeform 5">
              <a:extLst>
                <a:ext uri="{FF2B5EF4-FFF2-40B4-BE49-F238E27FC236}">
                  <a16:creationId xmlns:a16="http://schemas.microsoft.com/office/drawing/2014/main" id="{55076C24-1C31-4A38-A3E7-9F78F38C2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5" name="Freeform 6">
              <a:extLst>
                <a:ext uri="{FF2B5EF4-FFF2-40B4-BE49-F238E27FC236}">
                  <a16:creationId xmlns:a16="http://schemas.microsoft.com/office/drawing/2014/main" id="{90A2F46D-431F-494E-B76D-74CEC1426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6" name="Freeform 7">
              <a:extLst>
                <a:ext uri="{FF2B5EF4-FFF2-40B4-BE49-F238E27FC236}">
                  <a16:creationId xmlns:a16="http://schemas.microsoft.com/office/drawing/2014/main" id="{57B72B1F-4125-4F46-8D06-808E368B2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7" name="Freeform 8">
              <a:extLst>
                <a:ext uri="{FF2B5EF4-FFF2-40B4-BE49-F238E27FC236}">
                  <a16:creationId xmlns:a16="http://schemas.microsoft.com/office/drawing/2014/main" id="{7C16EC32-C009-4130-ADB8-9DFD03CEC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8" name="Freeform 9">
              <a:extLst>
                <a:ext uri="{FF2B5EF4-FFF2-40B4-BE49-F238E27FC236}">
                  <a16:creationId xmlns:a16="http://schemas.microsoft.com/office/drawing/2014/main" id="{CA06AC4F-231A-406A-83AF-BF4F1603D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9" name="Freeform 10">
              <a:extLst>
                <a:ext uri="{FF2B5EF4-FFF2-40B4-BE49-F238E27FC236}">
                  <a16:creationId xmlns:a16="http://schemas.microsoft.com/office/drawing/2014/main" id="{244FAADB-573E-4112-BE8C-B88C470E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 name="Freeform 11">
              <a:extLst>
                <a:ext uri="{FF2B5EF4-FFF2-40B4-BE49-F238E27FC236}">
                  <a16:creationId xmlns:a16="http://schemas.microsoft.com/office/drawing/2014/main" id="{CF38BC08-F82D-4258-8E44-11B2C9E4E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1" name="Freeform 12">
              <a:extLst>
                <a:ext uri="{FF2B5EF4-FFF2-40B4-BE49-F238E27FC236}">
                  <a16:creationId xmlns:a16="http://schemas.microsoft.com/office/drawing/2014/main" id="{EF763D22-10EE-4D7D-95EE-5F4DB723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2" name="Freeform 13">
              <a:extLst>
                <a:ext uri="{FF2B5EF4-FFF2-40B4-BE49-F238E27FC236}">
                  <a16:creationId xmlns:a16="http://schemas.microsoft.com/office/drawing/2014/main" id="{81EA7FDE-0B97-4DDD-AF65-F352834E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3" name="Freeform 14">
              <a:extLst>
                <a:ext uri="{FF2B5EF4-FFF2-40B4-BE49-F238E27FC236}">
                  <a16:creationId xmlns:a16="http://schemas.microsoft.com/office/drawing/2014/main" id="{CC18534F-EC75-4CF4-BBAC-0EF150873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4" name="Freeform 15">
              <a:extLst>
                <a:ext uri="{FF2B5EF4-FFF2-40B4-BE49-F238E27FC236}">
                  <a16:creationId xmlns:a16="http://schemas.microsoft.com/office/drawing/2014/main" id="{71BB5232-2C83-41EB-B62B-E54AC93F2E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5" name="Freeform 16">
              <a:extLst>
                <a:ext uri="{FF2B5EF4-FFF2-40B4-BE49-F238E27FC236}">
                  <a16:creationId xmlns:a16="http://schemas.microsoft.com/office/drawing/2014/main" id="{2598F724-C32E-4B91-9B85-60C89DBB8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 name="Freeform 17">
              <a:extLst>
                <a:ext uri="{FF2B5EF4-FFF2-40B4-BE49-F238E27FC236}">
                  <a16:creationId xmlns:a16="http://schemas.microsoft.com/office/drawing/2014/main" id="{D5D4FBFD-ACE3-46D2-8E97-E8EABE735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7" name="Freeform 18">
              <a:extLst>
                <a:ext uri="{FF2B5EF4-FFF2-40B4-BE49-F238E27FC236}">
                  <a16:creationId xmlns:a16="http://schemas.microsoft.com/office/drawing/2014/main" id="{54A3C901-AFD0-41D3-85E5-87D0E1C9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8" name="Freeform 19">
              <a:extLst>
                <a:ext uri="{FF2B5EF4-FFF2-40B4-BE49-F238E27FC236}">
                  <a16:creationId xmlns:a16="http://schemas.microsoft.com/office/drawing/2014/main" id="{485F3E8E-CD09-44EB-AC73-1834A8D50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9" name="Freeform 20">
              <a:extLst>
                <a:ext uri="{FF2B5EF4-FFF2-40B4-BE49-F238E27FC236}">
                  <a16:creationId xmlns:a16="http://schemas.microsoft.com/office/drawing/2014/main" id="{3BDFC1A4-51E7-46A6-8A0D-50476BCF5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0" name="Freeform 21">
              <a:extLst>
                <a:ext uri="{FF2B5EF4-FFF2-40B4-BE49-F238E27FC236}">
                  <a16:creationId xmlns:a16="http://schemas.microsoft.com/office/drawing/2014/main" id="{A561BC1B-C5E2-45AA-B72B-03AF3216C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1" name="Freeform 22">
              <a:extLst>
                <a:ext uri="{FF2B5EF4-FFF2-40B4-BE49-F238E27FC236}">
                  <a16:creationId xmlns:a16="http://schemas.microsoft.com/office/drawing/2014/main" id="{4C0779C6-0F80-48B1-AD32-CC10D00C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2" name="Freeform 23">
              <a:extLst>
                <a:ext uri="{FF2B5EF4-FFF2-40B4-BE49-F238E27FC236}">
                  <a16:creationId xmlns:a16="http://schemas.microsoft.com/office/drawing/2014/main" id="{73702193-6A56-4A74-84AD-94F530FED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84" name="Group 183">
            <a:extLst>
              <a:ext uri="{FF2B5EF4-FFF2-40B4-BE49-F238E27FC236}">
                <a16:creationId xmlns:a16="http://schemas.microsoft.com/office/drawing/2014/main" id="{86AEFF79-03FD-4BC0-8A67-25CAFCFDCD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85" name="Rectangle 184">
              <a:extLst>
                <a:ext uri="{FF2B5EF4-FFF2-40B4-BE49-F238E27FC236}">
                  <a16:creationId xmlns:a16="http://schemas.microsoft.com/office/drawing/2014/main" id="{CB66FC33-38F1-4E8E-8474-AF1F5673B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6" name="Isosceles Triangle 185">
              <a:extLst>
                <a:ext uri="{FF2B5EF4-FFF2-40B4-BE49-F238E27FC236}">
                  <a16:creationId xmlns:a16="http://schemas.microsoft.com/office/drawing/2014/main" id="{32E0DAC0-8D22-4A77-8AA9-169781B2E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7" name="Rectangle 186">
              <a:extLst>
                <a:ext uri="{FF2B5EF4-FFF2-40B4-BE49-F238E27FC236}">
                  <a16:creationId xmlns:a16="http://schemas.microsoft.com/office/drawing/2014/main" id="{828C2492-9737-4D83-8CBD-93EA6D071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useBgFill="1">
        <p:nvSpPr>
          <p:cNvPr id="189" name="Rectangle 188">
            <a:extLst>
              <a:ext uri="{FF2B5EF4-FFF2-40B4-BE49-F238E27FC236}">
                <a16:creationId xmlns:a16="http://schemas.microsoft.com/office/drawing/2014/main" id="{FD8E48A6-CBE5-4697-81DD-F8C424F0E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CEA62CAC-51B8-422F-854A-2E8214A675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2" name="Freeform 5">
              <a:extLst>
                <a:ext uri="{FF2B5EF4-FFF2-40B4-BE49-F238E27FC236}">
                  <a16:creationId xmlns:a16="http://schemas.microsoft.com/office/drawing/2014/main" id="{1D94706B-F386-4F1E-AC7E-9F598F775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6">
              <a:extLst>
                <a:ext uri="{FF2B5EF4-FFF2-40B4-BE49-F238E27FC236}">
                  <a16:creationId xmlns:a16="http://schemas.microsoft.com/office/drawing/2014/main" id="{1D125451-7FBA-4A67-9B84-6E584380AD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7">
              <a:extLst>
                <a:ext uri="{FF2B5EF4-FFF2-40B4-BE49-F238E27FC236}">
                  <a16:creationId xmlns:a16="http://schemas.microsoft.com/office/drawing/2014/main" id="{FFB5C9D0-A338-4580-A897-605EEB9146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8">
              <a:extLst>
                <a:ext uri="{FF2B5EF4-FFF2-40B4-BE49-F238E27FC236}">
                  <a16:creationId xmlns:a16="http://schemas.microsoft.com/office/drawing/2014/main" id="{95E307F3-28A4-4C89-89AC-28EB60BE66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9">
              <a:extLst>
                <a:ext uri="{FF2B5EF4-FFF2-40B4-BE49-F238E27FC236}">
                  <a16:creationId xmlns:a16="http://schemas.microsoft.com/office/drawing/2014/main" id="{FDAC8C39-FEC7-4755-BAAF-79D68B356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0">
              <a:extLst>
                <a:ext uri="{FF2B5EF4-FFF2-40B4-BE49-F238E27FC236}">
                  <a16:creationId xmlns:a16="http://schemas.microsoft.com/office/drawing/2014/main" id="{797598F0-52EA-4B6D-9E52-FA8241F52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11">
              <a:extLst>
                <a:ext uri="{FF2B5EF4-FFF2-40B4-BE49-F238E27FC236}">
                  <a16:creationId xmlns:a16="http://schemas.microsoft.com/office/drawing/2014/main" id="{C7768D3A-ED4A-4183-AFB3-FC2F65C61D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12">
              <a:extLst>
                <a:ext uri="{FF2B5EF4-FFF2-40B4-BE49-F238E27FC236}">
                  <a16:creationId xmlns:a16="http://schemas.microsoft.com/office/drawing/2014/main" id="{C3DC8251-2B3A-4A0F-B901-33ABF1FBB2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13">
              <a:extLst>
                <a:ext uri="{FF2B5EF4-FFF2-40B4-BE49-F238E27FC236}">
                  <a16:creationId xmlns:a16="http://schemas.microsoft.com/office/drawing/2014/main" id="{C2B0B742-F9C7-4E88-B51E-80372DD284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14">
              <a:extLst>
                <a:ext uri="{FF2B5EF4-FFF2-40B4-BE49-F238E27FC236}">
                  <a16:creationId xmlns:a16="http://schemas.microsoft.com/office/drawing/2014/main" id="{3CC8CEFB-9B8B-469E-8294-2B9C7CDD9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15">
              <a:extLst>
                <a:ext uri="{FF2B5EF4-FFF2-40B4-BE49-F238E27FC236}">
                  <a16:creationId xmlns:a16="http://schemas.microsoft.com/office/drawing/2014/main" id="{65E69797-E1F9-4D1B-AAD9-A7491D754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16">
              <a:extLst>
                <a:ext uri="{FF2B5EF4-FFF2-40B4-BE49-F238E27FC236}">
                  <a16:creationId xmlns:a16="http://schemas.microsoft.com/office/drawing/2014/main" id="{68517929-60D5-497F-B118-275019930D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17">
              <a:extLst>
                <a:ext uri="{FF2B5EF4-FFF2-40B4-BE49-F238E27FC236}">
                  <a16:creationId xmlns:a16="http://schemas.microsoft.com/office/drawing/2014/main" id="{48048135-2930-40F0-9342-17C260FEC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18">
              <a:extLst>
                <a:ext uri="{FF2B5EF4-FFF2-40B4-BE49-F238E27FC236}">
                  <a16:creationId xmlns:a16="http://schemas.microsoft.com/office/drawing/2014/main" id="{34127684-368B-40F3-AB6D-198DDE1F5C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19">
              <a:extLst>
                <a:ext uri="{FF2B5EF4-FFF2-40B4-BE49-F238E27FC236}">
                  <a16:creationId xmlns:a16="http://schemas.microsoft.com/office/drawing/2014/main" id="{7B8A8476-D9F8-4CE9-AD28-05B233FAA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20">
              <a:extLst>
                <a:ext uri="{FF2B5EF4-FFF2-40B4-BE49-F238E27FC236}">
                  <a16:creationId xmlns:a16="http://schemas.microsoft.com/office/drawing/2014/main" id="{C4985FF0-53C2-401D-B05E-86372E638F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21">
              <a:extLst>
                <a:ext uri="{FF2B5EF4-FFF2-40B4-BE49-F238E27FC236}">
                  <a16:creationId xmlns:a16="http://schemas.microsoft.com/office/drawing/2014/main" id="{270AF5C1-4E3F-44BD-8BAD-EB891461F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22">
              <a:extLst>
                <a:ext uri="{FF2B5EF4-FFF2-40B4-BE49-F238E27FC236}">
                  <a16:creationId xmlns:a16="http://schemas.microsoft.com/office/drawing/2014/main" id="{8A12FD3B-1783-43D9-B6EC-655DBE3BBA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23">
              <a:extLst>
                <a:ext uri="{FF2B5EF4-FFF2-40B4-BE49-F238E27FC236}">
                  <a16:creationId xmlns:a16="http://schemas.microsoft.com/office/drawing/2014/main" id="{C277F828-A233-4782-BE18-E8D32C557E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2" name="Group 211">
            <a:extLst>
              <a:ext uri="{FF2B5EF4-FFF2-40B4-BE49-F238E27FC236}">
                <a16:creationId xmlns:a16="http://schemas.microsoft.com/office/drawing/2014/main" id="{3450E51E-1A20-4C39-B749-783CC27E3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213" name="Isosceles Triangle 39">
              <a:extLst>
                <a:ext uri="{FF2B5EF4-FFF2-40B4-BE49-F238E27FC236}">
                  <a16:creationId xmlns:a16="http://schemas.microsoft.com/office/drawing/2014/main" id="{A033CADE-C445-4705-8461-933B82AB1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E53BFCB-40D4-448E-86DA-79186F683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79C74BC-7065-45D5-6732-D06ED5C4807D}"/>
              </a:ext>
            </a:extLst>
          </p:cNvPr>
          <p:cNvSpPr>
            <a:spLocks noGrp="1"/>
          </p:cNvSpPr>
          <p:nvPr>
            <p:ph type="title"/>
          </p:nvPr>
        </p:nvSpPr>
        <p:spPr>
          <a:xfrm>
            <a:off x="1759236" y="3980237"/>
            <a:ext cx="8672295" cy="727748"/>
          </a:xfrm>
        </p:spPr>
        <p:txBody>
          <a:bodyPr vert="horz" lIns="228600" tIns="228600" rIns="228600" bIns="0" rtlCol="0" anchor="b">
            <a:normAutofit/>
          </a:bodyPr>
          <a:lstStyle/>
          <a:p>
            <a:pPr>
              <a:lnSpc>
                <a:spcPct val="80000"/>
              </a:lnSpc>
            </a:pPr>
            <a:r>
              <a:rPr lang="en-US" sz="3700"/>
              <a:t>Inventory Management</a:t>
            </a:r>
          </a:p>
        </p:txBody>
      </p:sp>
      <p:sp>
        <p:nvSpPr>
          <p:cNvPr id="4" name="Content Placeholder 3">
            <a:extLst>
              <a:ext uri="{FF2B5EF4-FFF2-40B4-BE49-F238E27FC236}">
                <a16:creationId xmlns:a16="http://schemas.microsoft.com/office/drawing/2014/main" id="{E5A55391-508B-D386-9EB9-ABBF466749C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759237" y="4707986"/>
            <a:ext cx="8673427" cy="522636"/>
          </a:xfrm>
        </p:spPr>
        <p:txBody>
          <a:bodyPr>
            <a:normAutofit/>
          </a:bodyPr>
          <a:lstStyle/>
          <a:p>
            <a:pPr marL="0" indent="0">
              <a:spcBef>
                <a:spcPts val="2500"/>
              </a:spcBef>
              <a:buNone/>
            </a:pPr>
            <a:r>
              <a:rPr lang="en-US" sz="1600" dirty="0"/>
              <a:t>                                    Find the top 3 most sold products in terms of quantity.</a:t>
            </a:r>
            <a:endParaRPr lang="en-IN" sz="1600" dirty="0"/>
          </a:p>
        </p:txBody>
      </p:sp>
      <p:sp>
        <p:nvSpPr>
          <p:cNvPr id="216" name="Rectangle 215">
            <a:extLst>
              <a:ext uri="{FF2B5EF4-FFF2-40B4-BE49-F238E27FC236}">
                <a16:creationId xmlns:a16="http://schemas.microsoft.com/office/drawing/2014/main" id="{F15EAEF7-CCA2-4ED7-80F0-DD9189DC5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138" y="1174794"/>
            <a:ext cx="8841196" cy="2632756"/>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4" descr="3d flow chart.">
            <a:extLst>
              <a:ext uri="{FF2B5EF4-FFF2-40B4-BE49-F238E27FC236}">
                <a16:creationId xmlns:a16="http://schemas.microsoft.com/office/drawing/2014/main" id="{955580FC-AD00-3D5A-2940-5377A0FAB5B0}"/>
              </a:ext>
            </a:extLst>
          </p:cNvPr>
          <p:cNvPicPr>
            <a:picLocks noGrp="1" noChangeAspect="1"/>
          </p:cNvPicPr>
          <p:nvPr>
            <p:ph sz="half" idx="1"/>
          </p:nvPr>
        </p:nvPicPr>
        <p:blipFill>
          <a:blip r:embed="rId3"/>
          <a:srcRect l="9376" r="1738"/>
          <a:stretch/>
        </p:blipFill>
        <p:spPr>
          <a:xfrm>
            <a:off x="1753793" y="1193583"/>
            <a:ext cx="2340781" cy="2097432"/>
          </a:xfrm>
          <a:prstGeom prst="rect">
            <a:avLst/>
          </a:prstGeom>
          <a:ln w="12700">
            <a:noFill/>
          </a:ln>
        </p:spPr>
      </p:pic>
      <p:pic>
        <p:nvPicPr>
          <p:cNvPr id="32" name="Picture 31" descr="A screen shot of a computer code&#10;&#10;AI-generated content may be incorrect.">
            <a:extLst>
              <a:ext uri="{FF2B5EF4-FFF2-40B4-BE49-F238E27FC236}">
                <a16:creationId xmlns:a16="http://schemas.microsoft.com/office/drawing/2014/main" id="{334E5FD6-A4D6-3B06-FAA2-56FCF6B3E6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4574" y="1193583"/>
            <a:ext cx="3410482" cy="1895438"/>
          </a:xfrm>
          <a:prstGeom prst="rect">
            <a:avLst/>
          </a:prstGeom>
          <a:ln w="12700">
            <a:noFill/>
          </a:ln>
        </p:spPr>
      </p:pic>
      <p:pic>
        <p:nvPicPr>
          <p:cNvPr id="39" name="Picture 38" descr="A close up of a truck&#10;&#10;AI-generated content may be incorrect.">
            <a:extLst>
              <a:ext uri="{FF2B5EF4-FFF2-40B4-BE49-F238E27FC236}">
                <a16:creationId xmlns:a16="http://schemas.microsoft.com/office/drawing/2014/main" id="{985435CE-DFDF-8F7B-919A-903D57DDD3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0848" y="1795017"/>
            <a:ext cx="2834640" cy="628465"/>
          </a:xfrm>
          <a:prstGeom prst="rect">
            <a:avLst/>
          </a:prstGeom>
          <a:ln w="12700">
            <a:noFill/>
          </a:ln>
        </p:spPr>
      </p:pic>
      <p:sp>
        <p:nvSpPr>
          <p:cNvPr id="5" name="TextBox 4">
            <a:extLst>
              <a:ext uri="{FF2B5EF4-FFF2-40B4-BE49-F238E27FC236}">
                <a16:creationId xmlns:a16="http://schemas.microsoft.com/office/drawing/2014/main" id="{7E169462-3109-BB1B-B33E-005EEDA7BE49}"/>
              </a:ext>
            </a:extLst>
          </p:cNvPr>
          <p:cNvSpPr txBox="1"/>
          <p:nvPr/>
        </p:nvSpPr>
        <p:spPr>
          <a:xfrm>
            <a:off x="4094574" y="776732"/>
            <a:ext cx="609600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SQL Command :</a:t>
            </a:r>
            <a:endParaRPr lang="en-IN" dirty="0"/>
          </a:p>
        </p:txBody>
      </p:sp>
      <p:sp>
        <p:nvSpPr>
          <p:cNvPr id="8" name="TextBox 7">
            <a:extLst>
              <a:ext uri="{FF2B5EF4-FFF2-40B4-BE49-F238E27FC236}">
                <a16:creationId xmlns:a16="http://schemas.microsoft.com/office/drawing/2014/main" id="{5BA5ED51-1512-8184-247C-71B5AE310511}"/>
              </a:ext>
            </a:extLst>
          </p:cNvPr>
          <p:cNvSpPr txBox="1"/>
          <p:nvPr/>
        </p:nvSpPr>
        <p:spPr>
          <a:xfrm>
            <a:off x="7589644" y="1415725"/>
            <a:ext cx="6096000" cy="369332"/>
          </a:xfrm>
          <a:prstGeom prst="rect">
            <a:avLst/>
          </a:prstGeom>
          <a:noFill/>
        </p:spPr>
        <p:txBody>
          <a:bodyPr wrap="square">
            <a:spAutoFit/>
          </a:bodyPr>
          <a:lstStyle/>
          <a:p>
            <a:r>
              <a:rPr lang="en-IN" sz="1800" dirty="0">
                <a:solidFill>
                  <a:srgbClr val="000000"/>
                </a:solidFill>
                <a:effectLst/>
                <a:latin typeface="Rockwell" panose="02060603020205020403" pitchFamily="18" charset="0"/>
              </a:rPr>
              <a:t>Output</a:t>
            </a:r>
            <a:endParaRPr lang="en-IN" dirty="0"/>
          </a:p>
        </p:txBody>
      </p:sp>
    </p:spTree>
    <p:extLst>
      <p:ext uri="{BB962C8B-B14F-4D97-AF65-F5344CB8AC3E}">
        <p14:creationId xmlns:p14="http://schemas.microsoft.com/office/powerpoint/2010/main" val="26305798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TM16401371[[fn=Atlas]]</Template>
  <TotalTime>209</TotalTime>
  <Words>730</Words>
  <Application>Microsoft Office PowerPoint</Application>
  <PresentationFormat>Widescreen</PresentationFormat>
  <Paragraphs>86</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Calibri Light</vt:lpstr>
      <vt:lpstr>Neue Haas Grotesk Text Pro</vt:lpstr>
      <vt:lpstr>Rockwell</vt:lpstr>
      <vt:lpstr>Wingdings</vt:lpstr>
      <vt:lpstr>Atlas</vt:lpstr>
      <vt:lpstr>Jenson USA SQL Project</vt:lpstr>
      <vt:lpstr>Introduction to Jenson USA SQL Project</vt:lpstr>
      <vt:lpstr>Agenda for Jenson USA SQL Project</vt:lpstr>
      <vt:lpstr>Find the customer who spent the most money on orders.</vt:lpstr>
      <vt:lpstr>Customer Behavior</vt:lpstr>
      <vt:lpstr>Staff Performance</vt:lpstr>
      <vt:lpstr>Staff Performance</vt:lpstr>
      <vt:lpstr>Inventory Management</vt:lpstr>
      <vt:lpstr>Inventory Management</vt:lpstr>
      <vt:lpstr>Inventory Management</vt:lpstr>
      <vt:lpstr>Inventory Management</vt:lpstr>
      <vt:lpstr>Store Operations</vt:lpstr>
      <vt:lpstr>Store Operations</vt:lpstr>
      <vt:lpstr>Store Operations</vt:lpstr>
      <vt:lpstr>Store Operations</vt:lpstr>
      <vt:lpstr>"Turning data into actionable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Varun Jadaun</dc:creator>
  <cp:lastModifiedBy>Varun Jadaun</cp:lastModifiedBy>
  <cp:revision>1</cp:revision>
  <dcterms:created xsi:type="dcterms:W3CDTF">2025-03-28T09:16:36Z</dcterms:created>
  <dcterms:modified xsi:type="dcterms:W3CDTF">2025-05-07T12:42:11Z</dcterms:modified>
</cp:coreProperties>
</file>