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33" r:id="rId2"/>
    <p:sldId id="539" r:id="rId3"/>
    <p:sldId id="531" r:id="rId4"/>
    <p:sldId id="532" r:id="rId5"/>
    <p:sldId id="523" r:id="rId6"/>
    <p:sldId id="535" r:id="rId7"/>
    <p:sldId id="536" r:id="rId8"/>
    <p:sldId id="538" r:id="rId9"/>
    <p:sldId id="537" r:id="rId10"/>
    <p:sldId id="540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00"/>
    <a:srgbClr val="FF733C"/>
    <a:srgbClr val="E18300"/>
    <a:srgbClr val="FFDA70"/>
    <a:srgbClr val="FFC800"/>
    <a:srgbClr val="0A7832"/>
    <a:srgbClr val="0A7828"/>
    <a:srgbClr val="0A7228"/>
    <a:srgbClr val="9B9B9B"/>
    <a:srgbClr val="FFE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2/6/2019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61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187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8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1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50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36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18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1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Varun.Marvah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ECA88-1106-42A9-944F-B8FBB3B6E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06070" y="-26774"/>
            <a:ext cx="12494895" cy="68847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C62855E-7898-4A94-86AB-FD4D2124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53000"/>
            <a:ext cx="6323013" cy="9445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Flights Data Analysis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A9FB41B-B3A9-4E8D-A922-293410DC5007}"/>
              </a:ext>
            </a:extLst>
          </p:cNvPr>
          <p:cNvSpPr txBox="1">
            <a:spLocks/>
          </p:cNvSpPr>
          <p:nvPr/>
        </p:nvSpPr>
        <p:spPr>
          <a:xfrm>
            <a:off x="5940961" y="5562600"/>
            <a:ext cx="632301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7500"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5400" kern="1200">
                <a:solidFill>
                  <a:srgbClr val="0C4B9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Varun Marvah (Varun.Marvah@gmail.com)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232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299" name="Rectangle 298" descr="Yellow Gradient Top Bar"/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02" name="Rectangle 301" descr="Yellow Gradient Bottom Bar"/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7" descr="Blue shapes group."/>
          <p:cNvGrpSpPr/>
          <p:nvPr/>
        </p:nvGrpSpPr>
        <p:grpSpPr>
          <a:xfrm>
            <a:off x="2970212" y="2476904"/>
            <a:ext cx="5759092" cy="2816907"/>
            <a:chOff x="1363276" y="1507640"/>
            <a:chExt cx="5759092" cy="2816907"/>
          </a:xfrm>
        </p:grpSpPr>
        <p:sp>
          <p:nvSpPr>
            <p:cNvPr id="164" name="TextBox 163"/>
            <p:cNvSpPr txBox="1"/>
            <p:nvPr/>
          </p:nvSpPr>
          <p:spPr>
            <a:xfrm>
              <a:off x="1363276" y="1507640"/>
              <a:ext cx="57590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rgbClr val="2E76D4"/>
                  </a:solidFill>
                  <a:latin typeface="Arial"/>
                  <a:cs typeface="Arial"/>
                </a:rPr>
                <a:t>Thank you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43578" y="2106258"/>
              <a:ext cx="77325" cy="2218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2">
            <a:extLst>
              <a:ext uri="{FF2B5EF4-FFF2-40B4-BE49-F238E27FC236}">
                <a16:creationId xmlns:a16="http://schemas.microsoft.com/office/drawing/2014/main" id="{A83A7EB5-BAC8-49BF-A766-D008097DF68D}"/>
              </a:ext>
            </a:extLst>
          </p:cNvPr>
          <p:cNvSpPr txBox="1">
            <a:spLocks/>
          </p:cNvSpPr>
          <p:nvPr/>
        </p:nvSpPr>
        <p:spPr>
          <a:xfrm>
            <a:off x="2688251" y="4983021"/>
            <a:ext cx="5539761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7500"/>
          </a:bodyPr>
          <a:lstStyle>
            <a:lvl1pPr algn="ctr" defTabSz="121898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None/>
              <a:defRPr sz="5400" kern="1200">
                <a:solidFill>
                  <a:srgbClr val="0C4B92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Project submitted by:</a:t>
            </a:r>
          </a:p>
          <a:p>
            <a:pPr algn="l"/>
            <a:r>
              <a:rPr lang="en-US" sz="2000" dirty="0">
                <a:solidFill>
                  <a:srgbClr val="0070C0"/>
                </a:solidFill>
              </a:rPr>
              <a:t>Varun Marvah (</a:t>
            </a:r>
            <a:r>
              <a:rPr lang="en-US" sz="2000" dirty="0">
                <a:solidFill>
                  <a:srgbClr val="0070C0"/>
                </a:solidFill>
                <a:hlinkClick r:id="rId3"/>
              </a:rPr>
              <a:t>Varun.Marvah@gmail.com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070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189" name="Rectangle 188" descr="Green Gradient Background"/>
          <p:cNvSpPr/>
          <p:nvPr/>
        </p:nvSpPr>
        <p:spPr bwMode="auto">
          <a:xfrm>
            <a:off x="-1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lumOff val="50000"/>
                </a:schemeClr>
              </a:gs>
              <a:gs pos="88000">
                <a:srgbClr val="0A783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299" name="Freeform 5" descr="Cily Skyline Silhouette"/>
          <p:cNvSpPr>
            <a:spLocks noEditPoints="1"/>
          </p:cNvSpPr>
          <p:nvPr/>
        </p:nvSpPr>
        <p:spPr bwMode="auto">
          <a:xfrm>
            <a:off x="6128408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8" name="Freeform 5" descr="Cily Skyline Silhouette"/>
          <p:cNvSpPr>
            <a:spLocks noEditPoints="1"/>
          </p:cNvSpPr>
          <p:nvPr/>
        </p:nvSpPr>
        <p:spPr bwMode="auto">
          <a:xfrm>
            <a:off x="-254581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1" name="Rectangle 200"/>
          <p:cNvSpPr/>
          <p:nvPr/>
        </p:nvSpPr>
        <p:spPr bwMode="auto">
          <a:xfrm>
            <a:off x="-1" y="298730"/>
            <a:ext cx="12188825" cy="599423"/>
          </a:xfrm>
          <a:prstGeom prst="rect">
            <a:avLst/>
          </a:prstGeom>
          <a:solidFill>
            <a:srgbClr val="0A78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  <a:spcBef>
                <a:spcPts val="200"/>
              </a:spcBef>
            </a:pPr>
            <a:r>
              <a:rPr lang="en-US" sz="2800" dirty="0">
                <a:solidFill>
                  <a:srgbClr val="FFFFFF"/>
                </a:solidFill>
                <a:latin typeface="Arial"/>
                <a:cs typeface="Arial"/>
              </a:rPr>
              <a:t>USA Flights Analysis -2013</a:t>
            </a:r>
          </a:p>
        </p:txBody>
      </p:sp>
      <p:sp>
        <p:nvSpPr>
          <p:cNvPr id="300" name="Rectangle 299" descr="Light green title bar outline"/>
          <p:cNvSpPr/>
          <p:nvPr/>
        </p:nvSpPr>
        <p:spPr bwMode="auto">
          <a:xfrm>
            <a:off x="-1" y="253012"/>
            <a:ext cx="1218882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295" name="Rectangle 294" descr="Light green title bar outline"/>
          <p:cNvSpPr/>
          <p:nvPr/>
        </p:nvSpPr>
        <p:spPr bwMode="auto">
          <a:xfrm>
            <a:off x="-1" y="898154"/>
            <a:ext cx="1218882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grpSp>
        <p:nvGrpSpPr>
          <p:cNvPr id="2" name="Group 1" descr="Globe Icon"/>
          <p:cNvGrpSpPr/>
          <p:nvPr/>
        </p:nvGrpSpPr>
        <p:grpSpPr>
          <a:xfrm>
            <a:off x="1197398" y="1195187"/>
            <a:ext cx="2285999" cy="2286000"/>
            <a:chOff x="228600" y="762000"/>
            <a:chExt cx="2285999" cy="2286000"/>
          </a:xfrm>
        </p:grpSpPr>
        <p:sp>
          <p:nvSpPr>
            <p:cNvPr id="197" name="Freeform 20"/>
            <p:cNvSpPr>
              <a:spLocks noEditPoints="1"/>
            </p:cNvSpPr>
            <p:nvPr/>
          </p:nvSpPr>
          <p:spPr bwMode="auto">
            <a:xfrm>
              <a:off x="266700" y="814386"/>
              <a:ext cx="2197100" cy="2197100"/>
            </a:xfrm>
            <a:custGeom>
              <a:avLst/>
              <a:gdLst>
                <a:gd name="T0" fmla="*/ 178 w 357"/>
                <a:gd name="T1" fmla="*/ 357 h 357"/>
                <a:gd name="T2" fmla="*/ 346 w 357"/>
                <a:gd name="T3" fmla="*/ 178 h 357"/>
                <a:gd name="T4" fmla="*/ 318 w 357"/>
                <a:gd name="T5" fmla="*/ 246 h 357"/>
                <a:gd name="T6" fmla="*/ 283 w 357"/>
                <a:gd name="T7" fmla="*/ 205 h 357"/>
                <a:gd name="T8" fmla="*/ 246 w 357"/>
                <a:gd name="T9" fmla="*/ 193 h 357"/>
                <a:gd name="T10" fmla="*/ 255 w 357"/>
                <a:gd name="T11" fmla="*/ 155 h 357"/>
                <a:gd name="T12" fmla="*/ 295 w 357"/>
                <a:gd name="T13" fmla="*/ 139 h 357"/>
                <a:gd name="T14" fmla="*/ 341 w 357"/>
                <a:gd name="T15" fmla="*/ 144 h 357"/>
                <a:gd name="T16" fmla="*/ 146 w 357"/>
                <a:gd name="T17" fmla="*/ 343 h 357"/>
                <a:gd name="T18" fmla="*/ 141 w 357"/>
                <a:gd name="T19" fmla="*/ 322 h 357"/>
                <a:gd name="T20" fmla="*/ 133 w 357"/>
                <a:gd name="T21" fmla="*/ 275 h 357"/>
                <a:gd name="T22" fmla="*/ 113 w 357"/>
                <a:gd name="T23" fmla="*/ 246 h 357"/>
                <a:gd name="T24" fmla="*/ 84 w 357"/>
                <a:gd name="T25" fmla="*/ 217 h 357"/>
                <a:gd name="T26" fmla="*/ 41 w 357"/>
                <a:gd name="T27" fmla="*/ 197 h 357"/>
                <a:gd name="T28" fmla="*/ 19 w 357"/>
                <a:gd name="T29" fmla="*/ 185 h 357"/>
                <a:gd name="T30" fmla="*/ 40 w 357"/>
                <a:gd name="T31" fmla="*/ 83 h 357"/>
                <a:gd name="T32" fmla="*/ 61 w 357"/>
                <a:gd name="T33" fmla="*/ 77 h 357"/>
                <a:gd name="T34" fmla="*/ 67 w 357"/>
                <a:gd name="T35" fmla="*/ 85 h 357"/>
                <a:gd name="T36" fmla="*/ 62 w 357"/>
                <a:gd name="T37" fmla="*/ 116 h 357"/>
                <a:gd name="T38" fmla="*/ 94 w 357"/>
                <a:gd name="T39" fmla="*/ 120 h 357"/>
                <a:gd name="T40" fmla="*/ 108 w 357"/>
                <a:gd name="T41" fmla="*/ 98 h 357"/>
                <a:gd name="T42" fmla="*/ 132 w 357"/>
                <a:gd name="T43" fmla="*/ 110 h 357"/>
                <a:gd name="T44" fmla="*/ 124 w 357"/>
                <a:gd name="T45" fmla="*/ 131 h 357"/>
                <a:gd name="T46" fmla="*/ 112 w 357"/>
                <a:gd name="T47" fmla="*/ 151 h 357"/>
                <a:gd name="T48" fmla="*/ 98 w 357"/>
                <a:gd name="T49" fmla="*/ 181 h 357"/>
                <a:gd name="T50" fmla="*/ 65 w 357"/>
                <a:gd name="T51" fmla="*/ 197 h 357"/>
                <a:gd name="T52" fmla="*/ 83 w 357"/>
                <a:gd name="T53" fmla="*/ 206 h 357"/>
                <a:gd name="T54" fmla="*/ 114 w 357"/>
                <a:gd name="T55" fmla="*/ 223 h 357"/>
                <a:gd name="T56" fmla="*/ 157 w 357"/>
                <a:gd name="T57" fmla="*/ 224 h 357"/>
                <a:gd name="T58" fmla="*/ 186 w 357"/>
                <a:gd name="T59" fmla="*/ 237 h 357"/>
                <a:gd name="T60" fmla="*/ 205 w 357"/>
                <a:gd name="T61" fmla="*/ 256 h 357"/>
                <a:gd name="T62" fmla="*/ 178 w 357"/>
                <a:gd name="T63" fmla="*/ 305 h 357"/>
                <a:gd name="T64" fmla="*/ 153 w 357"/>
                <a:gd name="T65" fmla="*/ 344 h 357"/>
                <a:gd name="T66" fmla="*/ 311 w 357"/>
                <a:gd name="T67" fmla="*/ 75 h 357"/>
                <a:gd name="T68" fmla="*/ 319 w 357"/>
                <a:gd name="T69" fmla="*/ 125 h 357"/>
                <a:gd name="T70" fmla="*/ 289 w 357"/>
                <a:gd name="T71" fmla="*/ 113 h 357"/>
                <a:gd name="T72" fmla="*/ 264 w 357"/>
                <a:gd name="T73" fmla="*/ 134 h 357"/>
                <a:gd name="T74" fmla="*/ 252 w 357"/>
                <a:gd name="T75" fmla="*/ 130 h 357"/>
                <a:gd name="T76" fmla="*/ 266 w 357"/>
                <a:gd name="T77" fmla="*/ 104 h 357"/>
                <a:gd name="T78" fmla="*/ 290 w 357"/>
                <a:gd name="T79" fmla="*/ 86 h 357"/>
                <a:gd name="T80" fmla="*/ 210 w 357"/>
                <a:gd name="T81" fmla="*/ 14 h 357"/>
                <a:gd name="T82" fmla="*/ 188 w 357"/>
                <a:gd name="T83" fmla="*/ 38 h 357"/>
                <a:gd name="T84" fmla="*/ 200 w 357"/>
                <a:gd name="T85" fmla="*/ 52 h 357"/>
                <a:gd name="T86" fmla="*/ 159 w 357"/>
                <a:gd name="T87" fmla="*/ 82 h 357"/>
                <a:gd name="T88" fmla="*/ 145 w 357"/>
                <a:gd name="T89" fmla="*/ 58 h 357"/>
                <a:gd name="T90" fmla="*/ 113 w 357"/>
                <a:gd name="T91" fmla="*/ 35 h 357"/>
                <a:gd name="T92" fmla="*/ 102 w 357"/>
                <a:gd name="T93" fmla="*/ 29 h 357"/>
                <a:gd name="T94" fmla="*/ 298 w 357"/>
                <a:gd name="T95" fmla="*/ 61 h 357"/>
                <a:gd name="T96" fmla="*/ 290 w 357"/>
                <a:gd name="T97" fmla="*/ 69 h 357"/>
                <a:gd name="T98" fmla="*/ 289 w 357"/>
                <a:gd name="T99" fmla="*/ 5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57" h="357">
                  <a:moveTo>
                    <a:pt x="178" y="0"/>
                  </a:moveTo>
                  <a:cubicBezTo>
                    <a:pt x="80" y="0"/>
                    <a:pt x="0" y="80"/>
                    <a:pt x="0" y="178"/>
                  </a:cubicBezTo>
                  <a:cubicBezTo>
                    <a:pt x="0" y="277"/>
                    <a:pt x="80" y="357"/>
                    <a:pt x="178" y="357"/>
                  </a:cubicBezTo>
                  <a:cubicBezTo>
                    <a:pt x="277" y="357"/>
                    <a:pt x="357" y="277"/>
                    <a:pt x="357" y="178"/>
                  </a:cubicBezTo>
                  <a:cubicBezTo>
                    <a:pt x="357" y="80"/>
                    <a:pt x="277" y="0"/>
                    <a:pt x="178" y="0"/>
                  </a:cubicBezTo>
                  <a:close/>
                  <a:moveTo>
                    <a:pt x="346" y="178"/>
                  </a:moveTo>
                  <a:cubicBezTo>
                    <a:pt x="346" y="209"/>
                    <a:pt x="338" y="238"/>
                    <a:pt x="323" y="263"/>
                  </a:cubicBezTo>
                  <a:cubicBezTo>
                    <a:pt x="323" y="259"/>
                    <a:pt x="323" y="255"/>
                    <a:pt x="321" y="253"/>
                  </a:cubicBezTo>
                  <a:cubicBezTo>
                    <a:pt x="319" y="249"/>
                    <a:pt x="316" y="253"/>
                    <a:pt x="318" y="246"/>
                  </a:cubicBezTo>
                  <a:cubicBezTo>
                    <a:pt x="321" y="239"/>
                    <a:pt x="311" y="226"/>
                    <a:pt x="308" y="222"/>
                  </a:cubicBezTo>
                  <a:cubicBezTo>
                    <a:pt x="304" y="218"/>
                    <a:pt x="308" y="214"/>
                    <a:pt x="305" y="206"/>
                  </a:cubicBezTo>
                  <a:cubicBezTo>
                    <a:pt x="302" y="197"/>
                    <a:pt x="291" y="203"/>
                    <a:pt x="283" y="205"/>
                  </a:cubicBezTo>
                  <a:cubicBezTo>
                    <a:pt x="275" y="206"/>
                    <a:pt x="275" y="210"/>
                    <a:pt x="268" y="211"/>
                  </a:cubicBezTo>
                  <a:cubicBezTo>
                    <a:pt x="260" y="213"/>
                    <a:pt x="257" y="205"/>
                    <a:pt x="255" y="201"/>
                  </a:cubicBezTo>
                  <a:cubicBezTo>
                    <a:pt x="253" y="196"/>
                    <a:pt x="250" y="199"/>
                    <a:pt x="246" y="193"/>
                  </a:cubicBezTo>
                  <a:cubicBezTo>
                    <a:pt x="242" y="187"/>
                    <a:pt x="243" y="180"/>
                    <a:pt x="245" y="178"/>
                  </a:cubicBezTo>
                  <a:cubicBezTo>
                    <a:pt x="247" y="176"/>
                    <a:pt x="247" y="175"/>
                    <a:pt x="246" y="169"/>
                  </a:cubicBezTo>
                  <a:cubicBezTo>
                    <a:pt x="246" y="164"/>
                    <a:pt x="254" y="160"/>
                    <a:pt x="255" y="155"/>
                  </a:cubicBezTo>
                  <a:cubicBezTo>
                    <a:pt x="257" y="149"/>
                    <a:pt x="261" y="146"/>
                    <a:pt x="267" y="145"/>
                  </a:cubicBezTo>
                  <a:cubicBezTo>
                    <a:pt x="274" y="144"/>
                    <a:pt x="276" y="139"/>
                    <a:pt x="283" y="136"/>
                  </a:cubicBezTo>
                  <a:cubicBezTo>
                    <a:pt x="291" y="134"/>
                    <a:pt x="292" y="132"/>
                    <a:pt x="295" y="139"/>
                  </a:cubicBezTo>
                  <a:cubicBezTo>
                    <a:pt x="298" y="145"/>
                    <a:pt x="302" y="142"/>
                    <a:pt x="309" y="145"/>
                  </a:cubicBezTo>
                  <a:cubicBezTo>
                    <a:pt x="317" y="148"/>
                    <a:pt x="318" y="148"/>
                    <a:pt x="325" y="146"/>
                  </a:cubicBezTo>
                  <a:cubicBezTo>
                    <a:pt x="332" y="143"/>
                    <a:pt x="331" y="135"/>
                    <a:pt x="341" y="144"/>
                  </a:cubicBezTo>
                  <a:cubicBezTo>
                    <a:pt x="342" y="145"/>
                    <a:pt x="342" y="146"/>
                    <a:pt x="343" y="147"/>
                  </a:cubicBezTo>
                  <a:cubicBezTo>
                    <a:pt x="345" y="157"/>
                    <a:pt x="346" y="168"/>
                    <a:pt x="346" y="178"/>
                  </a:cubicBezTo>
                  <a:close/>
                  <a:moveTo>
                    <a:pt x="146" y="343"/>
                  </a:moveTo>
                  <a:cubicBezTo>
                    <a:pt x="146" y="342"/>
                    <a:pt x="146" y="340"/>
                    <a:pt x="146" y="339"/>
                  </a:cubicBezTo>
                  <a:cubicBezTo>
                    <a:pt x="146" y="334"/>
                    <a:pt x="145" y="337"/>
                    <a:pt x="141" y="333"/>
                  </a:cubicBezTo>
                  <a:cubicBezTo>
                    <a:pt x="137" y="329"/>
                    <a:pt x="142" y="327"/>
                    <a:pt x="141" y="322"/>
                  </a:cubicBezTo>
                  <a:cubicBezTo>
                    <a:pt x="140" y="316"/>
                    <a:pt x="139" y="312"/>
                    <a:pt x="140" y="306"/>
                  </a:cubicBezTo>
                  <a:cubicBezTo>
                    <a:pt x="141" y="300"/>
                    <a:pt x="144" y="298"/>
                    <a:pt x="142" y="292"/>
                  </a:cubicBezTo>
                  <a:cubicBezTo>
                    <a:pt x="140" y="286"/>
                    <a:pt x="144" y="277"/>
                    <a:pt x="133" y="275"/>
                  </a:cubicBezTo>
                  <a:cubicBezTo>
                    <a:pt x="122" y="272"/>
                    <a:pt x="122" y="269"/>
                    <a:pt x="118" y="263"/>
                  </a:cubicBezTo>
                  <a:cubicBezTo>
                    <a:pt x="113" y="258"/>
                    <a:pt x="112" y="259"/>
                    <a:pt x="111" y="256"/>
                  </a:cubicBezTo>
                  <a:cubicBezTo>
                    <a:pt x="110" y="253"/>
                    <a:pt x="111" y="251"/>
                    <a:pt x="113" y="246"/>
                  </a:cubicBezTo>
                  <a:cubicBezTo>
                    <a:pt x="115" y="241"/>
                    <a:pt x="119" y="235"/>
                    <a:pt x="115" y="231"/>
                  </a:cubicBezTo>
                  <a:cubicBezTo>
                    <a:pt x="110" y="227"/>
                    <a:pt x="107" y="228"/>
                    <a:pt x="99" y="225"/>
                  </a:cubicBezTo>
                  <a:cubicBezTo>
                    <a:pt x="92" y="223"/>
                    <a:pt x="89" y="217"/>
                    <a:pt x="84" y="217"/>
                  </a:cubicBezTo>
                  <a:cubicBezTo>
                    <a:pt x="80" y="216"/>
                    <a:pt x="69" y="217"/>
                    <a:pt x="62" y="213"/>
                  </a:cubicBezTo>
                  <a:cubicBezTo>
                    <a:pt x="55" y="209"/>
                    <a:pt x="55" y="207"/>
                    <a:pt x="50" y="202"/>
                  </a:cubicBezTo>
                  <a:cubicBezTo>
                    <a:pt x="45" y="197"/>
                    <a:pt x="46" y="201"/>
                    <a:pt x="41" y="197"/>
                  </a:cubicBezTo>
                  <a:cubicBezTo>
                    <a:pt x="36" y="193"/>
                    <a:pt x="32" y="187"/>
                    <a:pt x="30" y="188"/>
                  </a:cubicBezTo>
                  <a:cubicBezTo>
                    <a:pt x="27" y="190"/>
                    <a:pt x="33" y="196"/>
                    <a:pt x="31" y="198"/>
                  </a:cubicBezTo>
                  <a:cubicBezTo>
                    <a:pt x="28" y="199"/>
                    <a:pt x="24" y="188"/>
                    <a:pt x="19" y="185"/>
                  </a:cubicBezTo>
                  <a:cubicBezTo>
                    <a:pt x="16" y="184"/>
                    <a:pt x="13" y="182"/>
                    <a:pt x="11" y="179"/>
                  </a:cubicBezTo>
                  <a:cubicBezTo>
                    <a:pt x="11" y="179"/>
                    <a:pt x="11" y="179"/>
                    <a:pt x="11" y="178"/>
                  </a:cubicBezTo>
                  <a:cubicBezTo>
                    <a:pt x="11" y="143"/>
                    <a:pt x="22" y="110"/>
                    <a:pt x="40" y="83"/>
                  </a:cubicBezTo>
                  <a:cubicBezTo>
                    <a:pt x="41" y="83"/>
                    <a:pt x="42" y="83"/>
                    <a:pt x="43" y="82"/>
                  </a:cubicBezTo>
                  <a:cubicBezTo>
                    <a:pt x="47" y="80"/>
                    <a:pt x="49" y="77"/>
                    <a:pt x="53" y="76"/>
                  </a:cubicBezTo>
                  <a:cubicBezTo>
                    <a:pt x="56" y="76"/>
                    <a:pt x="58" y="77"/>
                    <a:pt x="61" y="77"/>
                  </a:cubicBezTo>
                  <a:cubicBezTo>
                    <a:pt x="65" y="77"/>
                    <a:pt x="70" y="73"/>
                    <a:pt x="74" y="73"/>
                  </a:cubicBezTo>
                  <a:cubicBezTo>
                    <a:pt x="79" y="74"/>
                    <a:pt x="80" y="75"/>
                    <a:pt x="75" y="79"/>
                  </a:cubicBezTo>
                  <a:cubicBezTo>
                    <a:pt x="70" y="83"/>
                    <a:pt x="72" y="83"/>
                    <a:pt x="67" y="85"/>
                  </a:cubicBezTo>
                  <a:cubicBezTo>
                    <a:pt x="63" y="87"/>
                    <a:pt x="66" y="89"/>
                    <a:pt x="64" y="93"/>
                  </a:cubicBezTo>
                  <a:cubicBezTo>
                    <a:pt x="62" y="96"/>
                    <a:pt x="55" y="107"/>
                    <a:pt x="58" y="110"/>
                  </a:cubicBezTo>
                  <a:cubicBezTo>
                    <a:pt x="62" y="113"/>
                    <a:pt x="60" y="115"/>
                    <a:pt x="62" y="116"/>
                  </a:cubicBezTo>
                  <a:cubicBezTo>
                    <a:pt x="64" y="117"/>
                    <a:pt x="66" y="124"/>
                    <a:pt x="74" y="120"/>
                  </a:cubicBezTo>
                  <a:cubicBezTo>
                    <a:pt x="82" y="116"/>
                    <a:pt x="82" y="119"/>
                    <a:pt x="86" y="124"/>
                  </a:cubicBezTo>
                  <a:cubicBezTo>
                    <a:pt x="90" y="129"/>
                    <a:pt x="93" y="124"/>
                    <a:pt x="94" y="120"/>
                  </a:cubicBezTo>
                  <a:cubicBezTo>
                    <a:pt x="95" y="116"/>
                    <a:pt x="99" y="116"/>
                    <a:pt x="98" y="112"/>
                  </a:cubicBezTo>
                  <a:cubicBezTo>
                    <a:pt x="96" y="109"/>
                    <a:pt x="89" y="102"/>
                    <a:pt x="93" y="97"/>
                  </a:cubicBezTo>
                  <a:cubicBezTo>
                    <a:pt x="97" y="93"/>
                    <a:pt x="106" y="96"/>
                    <a:pt x="108" y="98"/>
                  </a:cubicBezTo>
                  <a:cubicBezTo>
                    <a:pt x="110" y="100"/>
                    <a:pt x="111" y="102"/>
                    <a:pt x="114" y="103"/>
                  </a:cubicBezTo>
                  <a:cubicBezTo>
                    <a:pt x="117" y="103"/>
                    <a:pt x="120" y="99"/>
                    <a:pt x="123" y="101"/>
                  </a:cubicBezTo>
                  <a:cubicBezTo>
                    <a:pt x="127" y="103"/>
                    <a:pt x="128" y="109"/>
                    <a:pt x="132" y="110"/>
                  </a:cubicBezTo>
                  <a:cubicBezTo>
                    <a:pt x="136" y="111"/>
                    <a:pt x="143" y="119"/>
                    <a:pt x="146" y="122"/>
                  </a:cubicBezTo>
                  <a:cubicBezTo>
                    <a:pt x="148" y="126"/>
                    <a:pt x="145" y="124"/>
                    <a:pt x="139" y="125"/>
                  </a:cubicBezTo>
                  <a:cubicBezTo>
                    <a:pt x="132" y="125"/>
                    <a:pt x="117" y="130"/>
                    <a:pt x="124" y="131"/>
                  </a:cubicBezTo>
                  <a:cubicBezTo>
                    <a:pt x="131" y="132"/>
                    <a:pt x="135" y="135"/>
                    <a:pt x="130" y="137"/>
                  </a:cubicBezTo>
                  <a:cubicBezTo>
                    <a:pt x="125" y="138"/>
                    <a:pt x="117" y="141"/>
                    <a:pt x="117" y="146"/>
                  </a:cubicBezTo>
                  <a:cubicBezTo>
                    <a:pt x="117" y="151"/>
                    <a:pt x="116" y="149"/>
                    <a:pt x="112" y="151"/>
                  </a:cubicBezTo>
                  <a:cubicBezTo>
                    <a:pt x="108" y="152"/>
                    <a:pt x="106" y="155"/>
                    <a:pt x="103" y="161"/>
                  </a:cubicBezTo>
                  <a:cubicBezTo>
                    <a:pt x="101" y="166"/>
                    <a:pt x="106" y="166"/>
                    <a:pt x="103" y="170"/>
                  </a:cubicBezTo>
                  <a:cubicBezTo>
                    <a:pt x="101" y="173"/>
                    <a:pt x="101" y="180"/>
                    <a:pt x="98" y="181"/>
                  </a:cubicBezTo>
                  <a:cubicBezTo>
                    <a:pt x="96" y="182"/>
                    <a:pt x="95" y="177"/>
                    <a:pt x="88" y="179"/>
                  </a:cubicBezTo>
                  <a:cubicBezTo>
                    <a:pt x="81" y="181"/>
                    <a:pt x="74" y="182"/>
                    <a:pt x="71" y="184"/>
                  </a:cubicBezTo>
                  <a:cubicBezTo>
                    <a:pt x="67" y="187"/>
                    <a:pt x="63" y="189"/>
                    <a:pt x="65" y="197"/>
                  </a:cubicBezTo>
                  <a:cubicBezTo>
                    <a:pt x="67" y="205"/>
                    <a:pt x="69" y="209"/>
                    <a:pt x="72" y="209"/>
                  </a:cubicBezTo>
                  <a:cubicBezTo>
                    <a:pt x="74" y="209"/>
                    <a:pt x="77" y="211"/>
                    <a:pt x="79" y="210"/>
                  </a:cubicBezTo>
                  <a:cubicBezTo>
                    <a:pt x="81" y="209"/>
                    <a:pt x="78" y="206"/>
                    <a:pt x="83" y="206"/>
                  </a:cubicBezTo>
                  <a:cubicBezTo>
                    <a:pt x="87" y="207"/>
                    <a:pt x="88" y="207"/>
                    <a:pt x="88" y="211"/>
                  </a:cubicBezTo>
                  <a:cubicBezTo>
                    <a:pt x="89" y="215"/>
                    <a:pt x="90" y="217"/>
                    <a:pt x="94" y="217"/>
                  </a:cubicBezTo>
                  <a:cubicBezTo>
                    <a:pt x="98" y="217"/>
                    <a:pt x="106" y="226"/>
                    <a:pt x="114" y="223"/>
                  </a:cubicBezTo>
                  <a:cubicBezTo>
                    <a:pt x="121" y="220"/>
                    <a:pt x="125" y="220"/>
                    <a:pt x="132" y="219"/>
                  </a:cubicBezTo>
                  <a:cubicBezTo>
                    <a:pt x="139" y="219"/>
                    <a:pt x="140" y="219"/>
                    <a:pt x="145" y="218"/>
                  </a:cubicBezTo>
                  <a:cubicBezTo>
                    <a:pt x="150" y="218"/>
                    <a:pt x="150" y="220"/>
                    <a:pt x="157" y="224"/>
                  </a:cubicBezTo>
                  <a:cubicBezTo>
                    <a:pt x="164" y="227"/>
                    <a:pt x="161" y="227"/>
                    <a:pt x="168" y="228"/>
                  </a:cubicBezTo>
                  <a:cubicBezTo>
                    <a:pt x="175" y="229"/>
                    <a:pt x="167" y="240"/>
                    <a:pt x="174" y="240"/>
                  </a:cubicBezTo>
                  <a:cubicBezTo>
                    <a:pt x="182" y="240"/>
                    <a:pt x="181" y="237"/>
                    <a:pt x="186" y="237"/>
                  </a:cubicBezTo>
                  <a:cubicBezTo>
                    <a:pt x="191" y="238"/>
                    <a:pt x="193" y="244"/>
                    <a:pt x="198" y="243"/>
                  </a:cubicBezTo>
                  <a:cubicBezTo>
                    <a:pt x="204" y="242"/>
                    <a:pt x="213" y="238"/>
                    <a:pt x="210" y="245"/>
                  </a:cubicBezTo>
                  <a:cubicBezTo>
                    <a:pt x="208" y="251"/>
                    <a:pt x="208" y="249"/>
                    <a:pt x="205" y="256"/>
                  </a:cubicBezTo>
                  <a:cubicBezTo>
                    <a:pt x="202" y="263"/>
                    <a:pt x="201" y="278"/>
                    <a:pt x="197" y="281"/>
                  </a:cubicBezTo>
                  <a:cubicBezTo>
                    <a:pt x="193" y="284"/>
                    <a:pt x="193" y="283"/>
                    <a:pt x="187" y="290"/>
                  </a:cubicBezTo>
                  <a:cubicBezTo>
                    <a:pt x="182" y="297"/>
                    <a:pt x="182" y="299"/>
                    <a:pt x="178" y="305"/>
                  </a:cubicBezTo>
                  <a:cubicBezTo>
                    <a:pt x="174" y="310"/>
                    <a:pt x="176" y="311"/>
                    <a:pt x="171" y="316"/>
                  </a:cubicBezTo>
                  <a:cubicBezTo>
                    <a:pt x="167" y="321"/>
                    <a:pt x="169" y="324"/>
                    <a:pt x="164" y="326"/>
                  </a:cubicBezTo>
                  <a:cubicBezTo>
                    <a:pt x="160" y="328"/>
                    <a:pt x="157" y="339"/>
                    <a:pt x="153" y="344"/>
                  </a:cubicBezTo>
                  <a:cubicBezTo>
                    <a:pt x="151" y="344"/>
                    <a:pt x="149" y="344"/>
                    <a:pt x="146" y="343"/>
                  </a:cubicBezTo>
                  <a:close/>
                  <a:moveTo>
                    <a:pt x="311" y="76"/>
                  </a:moveTo>
                  <a:cubicBezTo>
                    <a:pt x="311" y="75"/>
                    <a:pt x="311" y="75"/>
                    <a:pt x="311" y="75"/>
                  </a:cubicBezTo>
                  <a:cubicBezTo>
                    <a:pt x="319" y="86"/>
                    <a:pt x="326" y="97"/>
                    <a:pt x="331" y="109"/>
                  </a:cubicBezTo>
                  <a:cubicBezTo>
                    <a:pt x="331" y="110"/>
                    <a:pt x="330" y="112"/>
                    <a:pt x="330" y="113"/>
                  </a:cubicBezTo>
                  <a:cubicBezTo>
                    <a:pt x="328" y="115"/>
                    <a:pt x="323" y="127"/>
                    <a:pt x="319" y="125"/>
                  </a:cubicBezTo>
                  <a:cubicBezTo>
                    <a:pt x="315" y="123"/>
                    <a:pt x="319" y="111"/>
                    <a:pt x="313" y="114"/>
                  </a:cubicBezTo>
                  <a:cubicBezTo>
                    <a:pt x="306" y="116"/>
                    <a:pt x="303" y="120"/>
                    <a:pt x="300" y="119"/>
                  </a:cubicBezTo>
                  <a:cubicBezTo>
                    <a:pt x="297" y="118"/>
                    <a:pt x="296" y="111"/>
                    <a:pt x="289" y="113"/>
                  </a:cubicBezTo>
                  <a:cubicBezTo>
                    <a:pt x="282" y="114"/>
                    <a:pt x="285" y="117"/>
                    <a:pt x="279" y="118"/>
                  </a:cubicBezTo>
                  <a:cubicBezTo>
                    <a:pt x="273" y="120"/>
                    <a:pt x="275" y="123"/>
                    <a:pt x="273" y="127"/>
                  </a:cubicBezTo>
                  <a:cubicBezTo>
                    <a:pt x="271" y="131"/>
                    <a:pt x="271" y="133"/>
                    <a:pt x="264" y="134"/>
                  </a:cubicBezTo>
                  <a:cubicBezTo>
                    <a:pt x="258" y="135"/>
                    <a:pt x="264" y="134"/>
                    <a:pt x="259" y="137"/>
                  </a:cubicBezTo>
                  <a:cubicBezTo>
                    <a:pt x="254" y="140"/>
                    <a:pt x="254" y="138"/>
                    <a:pt x="251" y="136"/>
                  </a:cubicBezTo>
                  <a:cubicBezTo>
                    <a:pt x="248" y="135"/>
                    <a:pt x="253" y="135"/>
                    <a:pt x="252" y="130"/>
                  </a:cubicBezTo>
                  <a:cubicBezTo>
                    <a:pt x="252" y="124"/>
                    <a:pt x="252" y="124"/>
                    <a:pt x="256" y="123"/>
                  </a:cubicBezTo>
                  <a:cubicBezTo>
                    <a:pt x="260" y="122"/>
                    <a:pt x="266" y="114"/>
                    <a:pt x="264" y="110"/>
                  </a:cubicBezTo>
                  <a:cubicBezTo>
                    <a:pt x="261" y="106"/>
                    <a:pt x="262" y="106"/>
                    <a:pt x="266" y="104"/>
                  </a:cubicBezTo>
                  <a:cubicBezTo>
                    <a:pt x="269" y="102"/>
                    <a:pt x="270" y="102"/>
                    <a:pt x="274" y="99"/>
                  </a:cubicBezTo>
                  <a:cubicBezTo>
                    <a:pt x="279" y="96"/>
                    <a:pt x="279" y="92"/>
                    <a:pt x="281" y="89"/>
                  </a:cubicBezTo>
                  <a:cubicBezTo>
                    <a:pt x="284" y="85"/>
                    <a:pt x="287" y="85"/>
                    <a:pt x="290" y="86"/>
                  </a:cubicBezTo>
                  <a:cubicBezTo>
                    <a:pt x="294" y="86"/>
                    <a:pt x="297" y="87"/>
                    <a:pt x="303" y="85"/>
                  </a:cubicBezTo>
                  <a:cubicBezTo>
                    <a:pt x="309" y="83"/>
                    <a:pt x="309" y="81"/>
                    <a:pt x="311" y="76"/>
                  </a:cubicBezTo>
                  <a:close/>
                  <a:moveTo>
                    <a:pt x="210" y="14"/>
                  </a:moveTo>
                  <a:cubicBezTo>
                    <a:pt x="209" y="17"/>
                    <a:pt x="206" y="22"/>
                    <a:pt x="207" y="24"/>
                  </a:cubicBezTo>
                  <a:cubicBezTo>
                    <a:pt x="209" y="27"/>
                    <a:pt x="207" y="31"/>
                    <a:pt x="201" y="32"/>
                  </a:cubicBezTo>
                  <a:cubicBezTo>
                    <a:pt x="195" y="34"/>
                    <a:pt x="191" y="35"/>
                    <a:pt x="188" y="38"/>
                  </a:cubicBezTo>
                  <a:cubicBezTo>
                    <a:pt x="186" y="41"/>
                    <a:pt x="202" y="36"/>
                    <a:pt x="205" y="39"/>
                  </a:cubicBezTo>
                  <a:cubicBezTo>
                    <a:pt x="208" y="41"/>
                    <a:pt x="199" y="43"/>
                    <a:pt x="194" y="45"/>
                  </a:cubicBezTo>
                  <a:cubicBezTo>
                    <a:pt x="189" y="47"/>
                    <a:pt x="200" y="48"/>
                    <a:pt x="200" y="52"/>
                  </a:cubicBezTo>
                  <a:cubicBezTo>
                    <a:pt x="199" y="56"/>
                    <a:pt x="181" y="63"/>
                    <a:pt x="174" y="66"/>
                  </a:cubicBezTo>
                  <a:cubicBezTo>
                    <a:pt x="167" y="69"/>
                    <a:pt x="169" y="72"/>
                    <a:pt x="167" y="78"/>
                  </a:cubicBezTo>
                  <a:cubicBezTo>
                    <a:pt x="165" y="84"/>
                    <a:pt x="160" y="85"/>
                    <a:pt x="159" y="82"/>
                  </a:cubicBezTo>
                  <a:cubicBezTo>
                    <a:pt x="158" y="79"/>
                    <a:pt x="151" y="80"/>
                    <a:pt x="149" y="75"/>
                  </a:cubicBezTo>
                  <a:cubicBezTo>
                    <a:pt x="147" y="70"/>
                    <a:pt x="145" y="68"/>
                    <a:pt x="150" y="65"/>
                  </a:cubicBezTo>
                  <a:cubicBezTo>
                    <a:pt x="154" y="61"/>
                    <a:pt x="151" y="62"/>
                    <a:pt x="145" y="58"/>
                  </a:cubicBezTo>
                  <a:cubicBezTo>
                    <a:pt x="139" y="54"/>
                    <a:pt x="135" y="54"/>
                    <a:pt x="137" y="47"/>
                  </a:cubicBezTo>
                  <a:cubicBezTo>
                    <a:pt x="139" y="40"/>
                    <a:pt x="135" y="41"/>
                    <a:pt x="130" y="38"/>
                  </a:cubicBezTo>
                  <a:cubicBezTo>
                    <a:pt x="125" y="34"/>
                    <a:pt x="120" y="33"/>
                    <a:pt x="113" y="35"/>
                  </a:cubicBezTo>
                  <a:cubicBezTo>
                    <a:pt x="107" y="38"/>
                    <a:pt x="106" y="38"/>
                    <a:pt x="105" y="35"/>
                  </a:cubicBezTo>
                  <a:cubicBezTo>
                    <a:pt x="103" y="32"/>
                    <a:pt x="109" y="33"/>
                    <a:pt x="114" y="29"/>
                  </a:cubicBezTo>
                  <a:cubicBezTo>
                    <a:pt x="117" y="26"/>
                    <a:pt x="108" y="28"/>
                    <a:pt x="102" y="29"/>
                  </a:cubicBezTo>
                  <a:cubicBezTo>
                    <a:pt x="125" y="17"/>
                    <a:pt x="151" y="11"/>
                    <a:pt x="178" y="11"/>
                  </a:cubicBezTo>
                  <a:cubicBezTo>
                    <a:pt x="189" y="11"/>
                    <a:pt x="200" y="12"/>
                    <a:pt x="210" y="14"/>
                  </a:cubicBezTo>
                  <a:close/>
                  <a:moveTo>
                    <a:pt x="298" y="61"/>
                  </a:moveTo>
                  <a:cubicBezTo>
                    <a:pt x="297" y="65"/>
                    <a:pt x="300" y="67"/>
                    <a:pt x="301" y="71"/>
                  </a:cubicBezTo>
                  <a:cubicBezTo>
                    <a:pt x="301" y="75"/>
                    <a:pt x="297" y="77"/>
                    <a:pt x="294" y="79"/>
                  </a:cubicBezTo>
                  <a:cubicBezTo>
                    <a:pt x="292" y="80"/>
                    <a:pt x="292" y="72"/>
                    <a:pt x="290" y="69"/>
                  </a:cubicBezTo>
                  <a:cubicBezTo>
                    <a:pt x="287" y="67"/>
                    <a:pt x="287" y="71"/>
                    <a:pt x="283" y="71"/>
                  </a:cubicBezTo>
                  <a:cubicBezTo>
                    <a:pt x="278" y="72"/>
                    <a:pt x="277" y="73"/>
                    <a:pt x="277" y="67"/>
                  </a:cubicBezTo>
                  <a:cubicBezTo>
                    <a:pt x="277" y="62"/>
                    <a:pt x="287" y="56"/>
                    <a:pt x="289" y="52"/>
                  </a:cubicBezTo>
                  <a:cubicBezTo>
                    <a:pt x="292" y="55"/>
                    <a:pt x="295" y="58"/>
                    <a:pt x="298" y="61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6" name="Freeform 5"/>
            <p:cNvSpPr>
              <a:spLocks noEditPoints="1"/>
            </p:cNvSpPr>
            <p:nvPr/>
          </p:nvSpPr>
          <p:spPr bwMode="auto">
            <a:xfrm>
              <a:off x="228600" y="762000"/>
              <a:ext cx="2285999" cy="2286000"/>
            </a:xfrm>
            <a:custGeom>
              <a:avLst/>
              <a:gdLst>
                <a:gd name="T0" fmla="*/ 833 w 1275"/>
                <a:gd name="T1" fmla="*/ 1207 h 1275"/>
                <a:gd name="T2" fmla="*/ 511 w 1275"/>
                <a:gd name="T3" fmla="*/ 1204 h 1275"/>
                <a:gd name="T4" fmla="*/ 288 w 1275"/>
                <a:gd name="T5" fmla="*/ 1127 h 1275"/>
                <a:gd name="T6" fmla="*/ 131 w 1275"/>
                <a:gd name="T7" fmla="*/ 327 h 1275"/>
                <a:gd name="T8" fmla="*/ 548 w 1275"/>
                <a:gd name="T9" fmla="*/ 42 h 1275"/>
                <a:gd name="T10" fmla="*/ 1236 w 1275"/>
                <a:gd name="T11" fmla="*/ 667 h 1275"/>
                <a:gd name="T12" fmla="*/ 1220 w 1275"/>
                <a:gd name="T13" fmla="*/ 717 h 1275"/>
                <a:gd name="T14" fmla="*/ 941 w 1275"/>
                <a:gd name="T15" fmla="*/ 1098 h 1275"/>
                <a:gd name="T16" fmla="*/ 734 w 1275"/>
                <a:gd name="T17" fmla="*/ 1199 h 1275"/>
                <a:gd name="T18" fmla="*/ 303 w 1275"/>
                <a:gd name="T19" fmla="*/ 1116 h 1275"/>
                <a:gd name="T20" fmla="*/ 243 w 1275"/>
                <a:gd name="T21" fmla="*/ 1054 h 1275"/>
                <a:gd name="T22" fmla="*/ 108 w 1275"/>
                <a:gd name="T23" fmla="*/ 375 h 1275"/>
                <a:gd name="T24" fmla="*/ 524 w 1275"/>
                <a:gd name="T25" fmla="*/ 64 h 1275"/>
                <a:gd name="T26" fmla="*/ 918 w 1275"/>
                <a:gd name="T27" fmla="*/ 118 h 1275"/>
                <a:gd name="T28" fmla="*/ 1066 w 1275"/>
                <a:gd name="T29" fmla="*/ 278 h 1275"/>
                <a:gd name="T30" fmla="*/ 1201 w 1275"/>
                <a:gd name="T31" fmla="*/ 726 h 1275"/>
                <a:gd name="T32" fmla="*/ 981 w 1275"/>
                <a:gd name="T33" fmla="*/ 1076 h 1275"/>
                <a:gd name="T34" fmla="*/ 892 w 1275"/>
                <a:gd name="T35" fmla="*/ 1102 h 1275"/>
                <a:gd name="T36" fmla="*/ 368 w 1275"/>
                <a:gd name="T37" fmla="*/ 1098 h 1275"/>
                <a:gd name="T38" fmla="*/ 128 w 1275"/>
                <a:gd name="T39" fmla="*/ 608 h 1275"/>
                <a:gd name="T40" fmla="*/ 220 w 1275"/>
                <a:gd name="T41" fmla="*/ 281 h 1275"/>
                <a:gd name="T42" fmla="*/ 722 w 1275"/>
                <a:gd name="T43" fmla="*/ 88 h 1275"/>
                <a:gd name="T44" fmla="*/ 1095 w 1275"/>
                <a:gd name="T45" fmla="*/ 466 h 1275"/>
                <a:gd name="T46" fmla="*/ 1132 w 1275"/>
                <a:gd name="T47" fmla="*/ 444 h 1275"/>
                <a:gd name="T48" fmla="*/ 1037 w 1275"/>
                <a:gd name="T49" fmla="*/ 835 h 1275"/>
                <a:gd name="T50" fmla="*/ 781 w 1275"/>
                <a:gd name="T51" fmla="*/ 138 h 1275"/>
                <a:gd name="T52" fmla="*/ 347 w 1275"/>
                <a:gd name="T53" fmla="*/ 720 h 1275"/>
                <a:gd name="T54" fmla="*/ 336 w 1275"/>
                <a:gd name="T55" fmla="*/ 382 h 1275"/>
                <a:gd name="T56" fmla="*/ 421 w 1275"/>
                <a:gd name="T57" fmla="*/ 183 h 1275"/>
                <a:gd name="T58" fmla="*/ 932 w 1275"/>
                <a:gd name="T59" fmla="*/ 369 h 1275"/>
                <a:gd name="T60" fmla="*/ 921 w 1275"/>
                <a:gd name="T61" fmla="*/ 707 h 1275"/>
                <a:gd name="T62" fmla="*/ 736 w 1275"/>
                <a:gd name="T63" fmla="*/ 278 h 1275"/>
                <a:gd name="T64" fmla="*/ 750 w 1275"/>
                <a:gd name="T65" fmla="*/ 454 h 1275"/>
                <a:gd name="T66" fmla="*/ 588 w 1275"/>
                <a:gd name="T67" fmla="*/ 137 h 1275"/>
                <a:gd name="T68" fmla="*/ 532 w 1275"/>
                <a:gd name="T69" fmla="*/ 414 h 1275"/>
                <a:gd name="T70" fmla="*/ 708 w 1275"/>
                <a:gd name="T71" fmla="*/ 159 h 1275"/>
                <a:gd name="T72" fmla="*/ 498 w 1275"/>
                <a:gd name="T73" fmla="*/ 415 h 1275"/>
                <a:gd name="T74" fmla="*/ 555 w 1275"/>
                <a:gd name="T75" fmla="*/ 586 h 1275"/>
                <a:gd name="T76" fmla="*/ 695 w 1275"/>
                <a:gd name="T77" fmla="*/ 121 h 1275"/>
                <a:gd name="T78" fmla="*/ 518 w 1275"/>
                <a:gd name="T79" fmla="*/ 153 h 1275"/>
                <a:gd name="T80" fmla="*/ 484 w 1275"/>
                <a:gd name="T81" fmla="*/ 702 h 1275"/>
                <a:gd name="T82" fmla="*/ 886 w 1275"/>
                <a:gd name="T83" fmla="*/ 724 h 1275"/>
                <a:gd name="T84" fmla="*/ 919 w 1275"/>
                <a:gd name="T85" fmla="*/ 615 h 1275"/>
                <a:gd name="T86" fmla="*/ 878 w 1275"/>
                <a:gd name="T87" fmla="*/ 234 h 1275"/>
                <a:gd name="T88" fmla="*/ 554 w 1275"/>
                <a:gd name="T89" fmla="*/ 96 h 1275"/>
                <a:gd name="T90" fmla="*/ 251 w 1275"/>
                <a:gd name="T91" fmla="*/ 322 h 1275"/>
                <a:gd name="T92" fmla="*/ 248 w 1275"/>
                <a:gd name="T93" fmla="*/ 558 h 1275"/>
                <a:gd name="T94" fmla="*/ 225 w 1275"/>
                <a:gd name="T95" fmla="*/ 681 h 1275"/>
                <a:gd name="T96" fmla="*/ 485 w 1275"/>
                <a:gd name="T97" fmla="*/ 890 h 1275"/>
                <a:gd name="T98" fmla="*/ 903 w 1275"/>
                <a:gd name="T99" fmla="*/ 996 h 1275"/>
                <a:gd name="T100" fmla="*/ 935 w 1275"/>
                <a:gd name="T101" fmla="*/ 249 h 1275"/>
                <a:gd name="T102" fmla="*/ 223 w 1275"/>
                <a:gd name="T103" fmla="*/ 302 h 1275"/>
                <a:gd name="T104" fmla="*/ 205 w 1275"/>
                <a:gd name="T105" fmla="*/ 779 h 1275"/>
                <a:gd name="T106" fmla="*/ 642 w 1275"/>
                <a:gd name="T107" fmla="*/ 1130 h 1275"/>
                <a:gd name="T108" fmla="*/ 940 w 1275"/>
                <a:gd name="T109" fmla="*/ 136 h 1275"/>
                <a:gd name="T110" fmla="*/ 702 w 1275"/>
                <a:gd name="T111" fmla="*/ 57 h 1275"/>
                <a:gd name="T112" fmla="*/ 556 w 1275"/>
                <a:gd name="T113" fmla="*/ 79 h 1275"/>
                <a:gd name="T114" fmla="*/ 185 w 1275"/>
                <a:gd name="T115" fmla="*/ 331 h 1275"/>
                <a:gd name="T116" fmla="*/ 56 w 1275"/>
                <a:gd name="T117" fmla="*/ 684 h 1275"/>
                <a:gd name="T118" fmla="*/ 852 w 1275"/>
                <a:gd name="T119" fmla="*/ 78 h 1275"/>
                <a:gd name="T120" fmla="*/ 500 w 1275"/>
                <a:gd name="T121" fmla="*/ 68 h 1275"/>
                <a:gd name="T122" fmla="*/ 40 w 1275"/>
                <a:gd name="T123" fmla="*/ 561 h 1275"/>
                <a:gd name="T124" fmla="*/ 998 w 1275"/>
                <a:gd name="T125" fmla="*/ 1119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75" h="1275">
                  <a:moveTo>
                    <a:pt x="638" y="0"/>
                  </a:moveTo>
                  <a:cubicBezTo>
                    <a:pt x="286" y="0"/>
                    <a:pt x="0" y="286"/>
                    <a:pt x="0" y="637"/>
                  </a:cubicBezTo>
                  <a:cubicBezTo>
                    <a:pt x="0" y="989"/>
                    <a:pt x="286" y="1275"/>
                    <a:pt x="638" y="1275"/>
                  </a:cubicBezTo>
                  <a:cubicBezTo>
                    <a:pt x="989" y="1275"/>
                    <a:pt x="1275" y="989"/>
                    <a:pt x="1275" y="637"/>
                  </a:cubicBezTo>
                  <a:cubicBezTo>
                    <a:pt x="1275" y="286"/>
                    <a:pt x="989" y="0"/>
                    <a:pt x="638" y="0"/>
                  </a:cubicBezTo>
                  <a:close/>
                  <a:moveTo>
                    <a:pt x="1129" y="985"/>
                  </a:moveTo>
                  <a:cubicBezTo>
                    <a:pt x="1119" y="996"/>
                    <a:pt x="1119" y="996"/>
                    <a:pt x="1119" y="996"/>
                  </a:cubicBezTo>
                  <a:cubicBezTo>
                    <a:pt x="1109" y="1005"/>
                    <a:pt x="1109" y="1005"/>
                    <a:pt x="1109" y="1005"/>
                  </a:cubicBezTo>
                  <a:cubicBezTo>
                    <a:pt x="1114" y="995"/>
                    <a:pt x="1114" y="995"/>
                    <a:pt x="1114" y="995"/>
                  </a:cubicBezTo>
                  <a:cubicBezTo>
                    <a:pt x="1122" y="980"/>
                    <a:pt x="1122" y="980"/>
                    <a:pt x="1122" y="980"/>
                  </a:cubicBezTo>
                  <a:cubicBezTo>
                    <a:pt x="1136" y="947"/>
                    <a:pt x="1136" y="947"/>
                    <a:pt x="1136" y="947"/>
                  </a:cubicBezTo>
                  <a:cubicBezTo>
                    <a:pt x="1147" y="913"/>
                    <a:pt x="1147" y="913"/>
                    <a:pt x="1147" y="913"/>
                  </a:cubicBezTo>
                  <a:cubicBezTo>
                    <a:pt x="1149" y="906"/>
                    <a:pt x="1149" y="906"/>
                    <a:pt x="1149" y="906"/>
                  </a:cubicBezTo>
                  <a:cubicBezTo>
                    <a:pt x="1153" y="903"/>
                    <a:pt x="1153" y="903"/>
                    <a:pt x="1153" y="903"/>
                  </a:cubicBezTo>
                  <a:cubicBezTo>
                    <a:pt x="1172" y="887"/>
                    <a:pt x="1172" y="887"/>
                    <a:pt x="1172" y="887"/>
                  </a:cubicBezTo>
                  <a:cubicBezTo>
                    <a:pt x="1181" y="879"/>
                    <a:pt x="1181" y="879"/>
                    <a:pt x="1181" y="879"/>
                  </a:cubicBezTo>
                  <a:cubicBezTo>
                    <a:pt x="1192" y="867"/>
                    <a:pt x="1192" y="867"/>
                    <a:pt x="1192" y="867"/>
                  </a:cubicBezTo>
                  <a:cubicBezTo>
                    <a:pt x="1191" y="869"/>
                    <a:pt x="1191" y="869"/>
                    <a:pt x="1191" y="869"/>
                  </a:cubicBezTo>
                  <a:cubicBezTo>
                    <a:pt x="1177" y="903"/>
                    <a:pt x="1177" y="903"/>
                    <a:pt x="1177" y="903"/>
                  </a:cubicBezTo>
                  <a:cubicBezTo>
                    <a:pt x="1175" y="908"/>
                    <a:pt x="1175" y="908"/>
                    <a:pt x="1175" y="908"/>
                  </a:cubicBezTo>
                  <a:cubicBezTo>
                    <a:pt x="1161" y="935"/>
                    <a:pt x="1146" y="961"/>
                    <a:pt x="1129" y="985"/>
                  </a:cubicBezTo>
                  <a:close/>
                  <a:moveTo>
                    <a:pt x="833" y="1207"/>
                  </a:moveTo>
                  <a:cubicBezTo>
                    <a:pt x="835" y="1205"/>
                    <a:pt x="835" y="1205"/>
                    <a:pt x="835" y="1205"/>
                  </a:cubicBezTo>
                  <a:cubicBezTo>
                    <a:pt x="843" y="1198"/>
                    <a:pt x="843" y="1198"/>
                    <a:pt x="843" y="1198"/>
                  </a:cubicBezTo>
                  <a:cubicBezTo>
                    <a:pt x="852" y="1190"/>
                    <a:pt x="852" y="1190"/>
                    <a:pt x="852" y="1190"/>
                  </a:cubicBezTo>
                  <a:cubicBezTo>
                    <a:pt x="855" y="1187"/>
                    <a:pt x="855" y="1187"/>
                    <a:pt x="855" y="1187"/>
                  </a:cubicBezTo>
                  <a:cubicBezTo>
                    <a:pt x="885" y="1179"/>
                    <a:pt x="885" y="1179"/>
                    <a:pt x="885" y="1179"/>
                  </a:cubicBezTo>
                  <a:cubicBezTo>
                    <a:pt x="897" y="1175"/>
                    <a:pt x="897" y="1175"/>
                    <a:pt x="897" y="1175"/>
                  </a:cubicBezTo>
                  <a:cubicBezTo>
                    <a:pt x="916" y="1169"/>
                    <a:pt x="916" y="1169"/>
                    <a:pt x="916" y="1169"/>
                  </a:cubicBezTo>
                  <a:cubicBezTo>
                    <a:pt x="911" y="1172"/>
                    <a:pt x="911" y="1172"/>
                    <a:pt x="911" y="1172"/>
                  </a:cubicBezTo>
                  <a:cubicBezTo>
                    <a:pt x="900" y="1179"/>
                    <a:pt x="900" y="1179"/>
                    <a:pt x="900" y="1179"/>
                  </a:cubicBezTo>
                  <a:cubicBezTo>
                    <a:pt x="895" y="1181"/>
                    <a:pt x="895" y="1181"/>
                    <a:pt x="895" y="1181"/>
                  </a:cubicBezTo>
                  <a:cubicBezTo>
                    <a:pt x="874" y="1191"/>
                    <a:pt x="854" y="1199"/>
                    <a:pt x="833" y="1207"/>
                  </a:cubicBezTo>
                  <a:close/>
                  <a:moveTo>
                    <a:pt x="776" y="1223"/>
                  </a:moveTo>
                  <a:cubicBezTo>
                    <a:pt x="746" y="1229"/>
                    <a:pt x="746" y="1229"/>
                    <a:pt x="746" y="1229"/>
                  </a:cubicBezTo>
                  <a:cubicBezTo>
                    <a:pt x="746" y="1229"/>
                    <a:pt x="745" y="1229"/>
                    <a:pt x="745" y="1229"/>
                  </a:cubicBezTo>
                  <a:cubicBezTo>
                    <a:pt x="741" y="1230"/>
                    <a:pt x="736" y="1231"/>
                    <a:pt x="732" y="1232"/>
                  </a:cubicBezTo>
                  <a:cubicBezTo>
                    <a:pt x="733" y="1231"/>
                    <a:pt x="733" y="1231"/>
                    <a:pt x="733" y="1231"/>
                  </a:cubicBezTo>
                  <a:cubicBezTo>
                    <a:pt x="738" y="1226"/>
                    <a:pt x="738" y="1226"/>
                    <a:pt x="738" y="1226"/>
                  </a:cubicBezTo>
                  <a:cubicBezTo>
                    <a:pt x="742" y="1220"/>
                    <a:pt x="742" y="1220"/>
                    <a:pt x="742" y="1220"/>
                  </a:cubicBezTo>
                  <a:cubicBezTo>
                    <a:pt x="751" y="1207"/>
                    <a:pt x="751" y="1207"/>
                    <a:pt x="751" y="1207"/>
                  </a:cubicBezTo>
                  <a:cubicBezTo>
                    <a:pt x="752" y="1205"/>
                    <a:pt x="752" y="1205"/>
                    <a:pt x="752" y="1205"/>
                  </a:cubicBezTo>
                  <a:cubicBezTo>
                    <a:pt x="778" y="1202"/>
                    <a:pt x="778" y="1202"/>
                    <a:pt x="778" y="1202"/>
                  </a:cubicBezTo>
                  <a:cubicBezTo>
                    <a:pt x="833" y="1192"/>
                    <a:pt x="833" y="1192"/>
                    <a:pt x="833" y="1192"/>
                  </a:cubicBezTo>
                  <a:cubicBezTo>
                    <a:pt x="838" y="1191"/>
                    <a:pt x="838" y="1191"/>
                    <a:pt x="838" y="1191"/>
                  </a:cubicBezTo>
                  <a:cubicBezTo>
                    <a:pt x="838" y="1191"/>
                    <a:pt x="838" y="1191"/>
                    <a:pt x="838" y="1191"/>
                  </a:cubicBezTo>
                  <a:cubicBezTo>
                    <a:pt x="830" y="1198"/>
                    <a:pt x="830" y="1198"/>
                    <a:pt x="830" y="1198"/>
                  </a:cubicBezTo>
                  <a:cubicBezTo>
                    <a:pt x="822" y="1204"/>
                    <a:pt x="822" y="1204"/>
                    <a:pt x="822" y="1204"/>
                  </a:cubicBezTo>
                  <a:cubicBezTo>
                    <a:pt x="814" y="1209"/>
                    <a:pt x="814" y="1209"/>
                    <a:pt x="814" y="1209"/>
                  </a:cubicBezTo>
                  <a:cubicBezTo>
                    <a:pt x="797" y="1217"/>
                    <a:pt x="797" y="1217"/>
                    <a:pt x="797" y="1217"/>
                  </a:cubicBezTo>
                  <a:cubicBezTo>
                    <a:pt x="795" y="1218"/>
                    <a:pt x="795" y="1218"/>
                    <a:pt x="795" y="1218"/>
                  </a:cubicBezTo>
                  <a:cubicBezTo>
                    <a:pt x="789" y="1220"/>
                    <a:pt x="782" y="1221"/>
                    <a:pt x="776" y="1223"/>
                  </a:cubicBezTo>
                  <a:close/>
                  <a:moveTo>
                    <a:pt x="530" y="1229"/>
                  </a:moveTo>
                  <a:cubicBezTo>
                    <a:pt x="530" y="1229"/>
                    <a:pt x="530" y="1229"/>
                    <a:pt x="529" y="1229"/>
                  </a:cubicBezTo>
                  <a:cubicBezTo>
                    <a:pt x="515" y="1227"/>
                    <a:pt x="515" y="1227"/>
                    <a:pt x="515" y="1227"/>
                  </a:cubicBezTo>
                  <a:cubicBezTo>
                    <a:pt x="508" y="1225"/>
                    <a:pt x="502" y="1224"/>
                    <a:pt x="495" y="1222"/>
                  </a:cubicBezTo>
                  <a:cubicBezTo>
                    <a:pt x="484" y="1219"/>
                    <a:pt x="484" y="1219"/>
                    <a:pt x="484" y="1219"/>
                  </a:cubicBezTo>
                  <a:cubicBezTo>
                    <a:pt x="482" y="1219"/>
                    <a:pt x="480" y="1218"/>
                    <a:pt x="479" y="1218"/>
                  </a:cubicBezTo>
                  <a:cubicBezTo>
                    <a:pt x="478" y="1218"/>
                    <a:pt x="478" y="1218"/>
                    <a:pt x="478" y="1218"/>
                  </a:cubicBezTo>
                  <a:cubicBezTo>
                    <a:pt x="461" y="1209"/>
                    <a:pt x="461" y="1209"/>
                    <a:pt x="461" y="1209"/>
                  </a:cubicBezTo>
                  <a:cubicBezTo>
                    <a:pt x="453" y="1204"/>
                    <a:pt x="453" y="1204"/>
                    <a:pt x="453" y="1204"/>
                  </a:cubicBezTo>
                  <a:cubicBezTo>
                    <a:pt x="445" y="1198"/>
                    <a:pt x="445" y="1198"/>
                    <a:pt x="445" y="1198"/>
                  </a:cubicBezTo>
                  <a:cubicBezTo>
                    <a:pt x="438" y="1192"/>
                    <a:pt x="438" y="1192"/>
                    <a:pt x="438" y="1192"/>
                  </a:cubicBezTo>
                  <a:cubicBezTo>
                    <a:pt x="437" y="1191"/>
                    <a:pt x="437" y="1191"/>
                    <a:pt x="437" y="1191"/>
                  </a:cubicBezTo>
                  <a:cubicBezTo>
                    <a:pt x="455" y="1195"/>
                    <a:pt x="455" y="1195"/>
                    <a:pt x="455" y="1195"/>
                  </a:cubicBezTo>
                  <a:cubicBezTo>
                    <a:pt x="511" y="1204"/>
                    <a:pt x="511" y="1204"/>
                    <a:pt x="511" y="1204"/>
                  </a:cubicBezTo>
                  <a:cubicBezTo>
                    <a:pt x="524" y="1205"/>
                    <a:pt x="524" y="1205"/>
                    <a:pt x="524" y="1205"/>
                  </a:cubicBezTo>
                  <a:cubicBezTo>
                    <a:pt x="525" y="1207"/>
                    <a:pt x="525" y="1207"/>
                    <a:pt x="525" y="1207"/>
                  </a:cubicBezTo>
                  <a:cubicBezTo>
                    <a:pt x="529" y="1214"/>
                    <a:pt x="529" y="1214"/>
                    <a:pt x="529" y="1214"/>
                  </a:cubicBezTo>
                  <a:cubicBezTo>
                    <a:pt x="538" y="1226"/>
                    <a:pt x="538" y="1226"/>
                    <a:pt x="538" y="1226"/>
                  </a:cubicBezTo>
                  <a:cubicBezTo>
                    <a:pt x="542" y="1231"/>
                    <a:pt x="542" y="1231"/>
                    <a:pt x="542" y="1231"/>
                  </a:cubicBezTo>
                  <a:cubicBezTo>
                    <a:pt x="543" y="1232"/>
                    <a:pt x="543" y="1232"/>
                    <a:pt x="543" y="1232"/>
                  </a:cubicBezTo>
                  <a:cubicBezTo>
                    <a:pt x="539" y="1231"/>
                    <a:pt x="534" y="1230"/>
                    <a:pt x="530" y="1229"/>
                  </a:cubicBezTo>
                  <a:close/>
                  <a:moveTo>
                    <a:pt x="384" y="1183"/>
                  </a:moveTo>
                  <a:cubicBezTo>
                    <a:pt x="375" y="1179"/>
                    <a:pt x="375" y="1179"/>
                    <a:pt x="375" y="1179"/>
                  </a:cubicBezTo>
                  <a:cubicBezTo>
                    <a:pt x="364" y="1172"/>
                    <a:pt x="364" y="1172"/>
                    <a:pt x="364" y="1172"/>
                  </a:cubicBezTo>
                  <a:cubicBezTo>
                    <a:pt x="360" y="1169"/>
                    <a:pt x="360" y="1169"/>
                    <a:pt x="360" y="1169"/>
                  </a:cubicBezTo>
                  <a:cubicBezTo>
                    <a:pt x="390" y="1179"/>
                    <a:pt x="390" y="1179"/>
                    <a:pt x="390" y="1179"/>
                  </a:cubicBezTo>
                  <a:cubicBezTo>
                    <a:pt x="421" y="1187"/>
                    <a:pt x="421" y="1187"/>
                    <a:pt x="421" y="1187"/>
                  </a:cubicBezTo>
                  <a:cubicBezTo>
                    <a:pt x="424" y="1190"/>
                    <a:pt x="424" y="1190"/>
                    <a:pt x="424" y="1190"/>
                  </a:cubicBezTo>
                  <a:cubicBezTo>
                    <a:pt x="432" y="1198"/>
                    <a:pt x="432" y="1198"/>
                    <a:pt x="432" y="1198"/>
                  </a:cubicBezTo>
                  <a:cubicBezTo>
                    <a:pt x="440" y="1205"/>
                    <a:pt x="440" y="1205"/>
                    <a:pt x="440" y="1205"/>
                  </a:cubicBezTo>
                  <a:cubicBezTo>
                    <a:pt x="443" y="1207"/>
                    <a:pt x="443" y="1207"/>
                    <a:pt x="443" y="1207"/>
                  </a:cubicBezTo>
                  <a:cubicBezTo>
                    <a:pt x="423" y="1200"/>
                    <a:pt x="403" y="1192"/>
                    <a:pt x="384" y="1183"/>
                  </a:cubicBezTo>
                  <a:close/>
                  <a:moveTo>
                    <a:pt x="247" y="1095"/>
                  </a:moveTo>
                  <a:cubicBezTo>
                    <a:pt x="238" y="1086"/>
                    <a:pt x="238" y="1086"/>
                    <a:pt x="238" y="1086"/>
                  </a:cubicBezTo>
                  <a:cubicBezTo>
                    <a:pt x="226" y="1074"/>
                    <a:pt x="226" y="1074"/>
                    <a:pt x="226" y="1074"/>
                  </a:cubicBezTo>
                  <a:cubicBezTo>
                    <a:pt x="216" y="1062"/>
                    <a:pt x="216" y="1062"/>
                    <a:pt x="216" y="1062"/>
                  </a:cubicBezTo>
                  <a:cubicBezTo>
                    <a:pt x="199" y="1039"/>
                    <a:pt x="199" y="1039"/>
                    <a:pt x="199" y="1039"/>
                  </a:cubicBezTo>
                  <a:cubicBezTo>
                    <a:pt x="205" y="1043"/>
                    <a:pt x="205" y="1043"/>
                    <a:pt x="205" y="1043"/>
                  </a:cubicBezTo>
                  <a:cubicBezTo>
                    <a:pt x="227" y="1056"/>
                    <a:pt x="227" y="1056"/>
                    <a:pt x="227" y="1056"/>
                  </a:cubicBezTo>
                  <a:cubicBezTo>
                    <a:pt x="263" y="1073"/>
                    <a:pt x="263" y="1073"/>
                    <a:pt x="263" y="1073"/>
                  </a:cubicBezTo>
                  <a:cubicBezTo>
                    <a:pt x="278" y="1098"/>
                    <a:pt x="278" y="1098"/>
                    <a:pt x="278" y="1098"/>
                  </a:cubicBezTo>
                  <a:cubicBezTo>
                    <a:pt x="287" y="1110"/>
                    <a:pt x="287" y="1110"/>
                    <a:pt x="287" y="1110"/>
                  </a:cubicBezTo>
                  <a:cubicBezTo>
                    <a:pt x="296" y="1121"/>
                    <a:pt x="296" y="1121"/>
                    <a:pt x="296" y="1121"/>
                  </a:cubicBezTo>
                  <a:cubicBezTo>
                    <a:pt x="305" y="1132"/>
                    <a:pt x="305" y="1132"/>
                    <a:pt x="305" y="1132"/>
                  </a:cubicBezTo>
                  <a:cubicBezTo>
                    <a:pt x="312" y="1140"/>
                    <a:pt x="312" y="1140"/>
                    <a:pt x="312" y="1140"/>
                  </a:cubicBezTo>
                  <a:cubicBezTo>
                    <a:pt x="306" y="1137"/>
                    <a:pt x="306" y="1137"/>
                    <a:pt x="306" y="1137"/>
                  </a:cubicBezTo>
                  <a:cubicBezTo>
                    <a:pt x="288" y="1127"/>
                    <a:pt x="288" y="1127"/>
                    <a:pt x="288" y="1127"/>
                  </a:cubicBezTo>
                  <a:cubicBezTo>
                    <a:pt x="284" y="1124"/>
                    <a:pt x="284" y="1124"/>
                    <a:pt x="284" y="1124"/>
                  </a:cubicBezTo>
                  <a:cubicBezTo>
                    <a:pt x="271" y="1114"/>
                    <a:pt x="259" y="1105"/>
                    <a:pt x="247" y="1095"/>
                  </a:cubicBezTo>
                  <a:close/>
                  <a:moveTo>
                    <a:pt x="101" y="909"/>
                  </a:moveTo>
                  <a:cubicBezTo>
                    <a:pt x="98" y="903"/>
                    <a:pt x="98" y="903"/>
                    <a:pt x="98" y="903"/>
                  </a:cubicBezTo>
                  <a:cubicBezTo>
                    <a:pt x="91" y="886"/>
                    <a:pt x="91" y="886"/>
                    <a:pt x="91" y="886"/>
                  </a:cubicBezTo>
                  <a:cubicBezTo>
                    <a:pt x="84" y="867"/>
                    <a:pt x="84" y="867"/>
                    <a:pt x="84" y="867"/>
                  </a:cubicBezTo>
                  <a:cubicBezTo>
                    <a:pt x="95" y="879"/>
                    <a:pt x="95" y="879"/>
                    <a:pt x="95" y="879"/>
                  </a:cubicBezTo>
                  <a:cubicBezTo>
                    <a:pt x="103" y="887"/>
                    <a:pt x="103" y="887"/>
                    <a:pt x="103" y="887"/>
                  </a:cubicBezTo>
                  <a:cubicBezTo>
                    <a:pt x="122" y="903"/>
                    <a:pt x="122" y="903"/>
                    <a:pt x="122" y="903"/>
                  </a:cubicBezTo>
                  <a:cubicBezTo>
                    <a:pt x="126" y="906"/>
                    <a:pt x="126" y="906"/>
                    <a:pt x="126" y="906"/>
                  </a:cubicBezTo>
                  <a:cubicBezTo>
                    <a:pt x="128" y="913"/>
                    <a:pt x="128" y="913"/>
                    <a:pt x="128" y="913"/>
                  </a:cubicBezTo>
                  <a:cubicBezTo>
                    <a:pt x="140" y="947"/>
                    <a:pt x="140" y="947"/>
                    <a:pt x="140" y="947"/>
                  </a:cubicBezTo>
                  <a:cubicBezTo>
                    <a:pt x="146" y="964"/>
                    <a:pt x="146" y="964"/>
                    <a:pt x="146" y="964"/>
                  </a:cubicBezTo>
                  <a:cubicBezTo>
                    <a:pt x="153" y="980"/>
                    <a:pt x="153" y="980"/>
                    <a:pt x="153" y="980"/>
                  </a:cubicBezTo>
                  <a:cubicBezTo>
                    <a:pt x="161" y="995"/>
                    <a:pt x="161" y="995"/>
                    <a:pt x="161" y="995"/>
                  </a:cubicBezTo>
                  <a:cubicBezTo>
                    <a:pt x="166" y="1005"/>
                    <a:pt x="166" y="1005"/>
                    <a:pt x="166" y="1005"/>
                  </a:cubicBezTo>
                  <a:cubicBezTo>
                    <a:pt x="157" y="996"/>
                    <a:pt x="157" y="996"/>
                    <a:pt x="157" y="996"/>
                  </a:cubicBezTo>
                  <a:cubicBezTo>
                    <a:pt x="147" y="985"/>
                    <a:pt x="147" y="985"/>
                    <a:pt x="147" y="985"/>
                  </a:cubicBezTo>
                  <a:cubicBezTo>
                    <a:pt x="129" y="961"/>
                    <a:pt x="114" y="935"/>
                    <a:pt x="101" y="909"/>
                  </a:cubicBezTo>
                  <a:close/>
                  <a:moveTo>
                    <a:pt x="168" y="261"/>
                  </a:moveTo>
                  <a:cubicBezTo>
                    <a:pt x="178" y="249"/>
                    <a:pt x="178" y="249"/>
                    <a:pt x="178" y="249"/>
                  </a:cubicBezTo>
                  <a:cubicBezTo>
                    <a:pt x="191" y="235"/>
                    <a:pt x="191" y="235"/>
                    <a:pt x="191" y="235"/>
                  </a:cubicBezTo>
                  <a:cubicBezTo>
                    <a:pt x="205" y="223"/>
                    <a:pt x="205" y="223"/>
                    <a:pt x="205" y="223"/>
                  </a:cubicBezTo>
                  <a:cubicBezTo>
                    <a:pt x="210" y="218"/>
                    <a:pt x="210" y="218"/>
                    <a:pt x="210" y="218"/>
                  </a:cubicBezTo>
                  <a:cubicBezTo>
                    <a:pt x="210" y="218"/>
                    <a:pt x="210" y="218"/>
                    <a:pt x="210" y="218"/>
                  </a:cubicBezTo>
                  <a:cubicBezTo>
                    <a:pt x="206" y="232"/>
                    <a:pt x="206" y="232"/>
                    <a:pt x="206" y="232"/>
                  </a:cubicBezTo>
                  <a:cubicBezTo>
                    <a:pt x="204" y="245"/>
                    <a:pt x="204" y="245"/>
                    <a:pt x="204" y="245"/>
                  </a:cubicBezTo>
                  <a:cubicBezTo>
                    <a:pt x="204" y="246"/>
                    <a:pt x="204" y="246"/>
                    <a:pt x="204" y="246"/>
                  </a:cubicBezTo>
                  <a:cubicBezTo>
                    <a:pt x="198" y="252"/>
                    <a:pt x="198" y="252"/>
                    <a:pt x="198" y="252"/>
                  </a:cubicBezTo>
                  <a:cubicBezTo>
                    <a:pt x="183" y="266"/>
                    <a:pt x="183" y="266"/>
                    <a:pt x="183" y="266"/>
                  </a:cubicBezTo>
                  <a:cubicBezTo>
                    <a:pt x="169" y="280"/>
                    <a:pt x="169" y="280"/>
                    <a:pt x="169" y="280"/>
                  </a:cubicBezTo>
                  <a:cubicBezTo>
                    <a:pt x="143" y="311"/>
                    <a:pt x="143" y="311"/>
                    <a:pt x="143" y="311"/>
                  </a:cubicBezTo>
                  <a:cubicBezTo>
                    <a:pt x="131" y="327"/>
                    <a:pt x="131" y="327"/>
                    <a:pt x="131" y="327"/>
                  </a:cubicBezTo>
                  <a:cubicBezTo>
                    <a:pt x="119" y="343"/>
                    <a:pt x="119" y="343"/>
                    <a:pt x="119" y="343"/>
                  </a:cubicBezTo>
                  <a:cubicBezTo>
                    <a:pt x="118" y="345"/>
                    <a:pt x="118" y="345"/>
                    <a:pt x="118" y="345"/>
                  </a:cubicBezTo>
                  <a:cubicBezTo>
                    <a:pt x="120" y="336"/>
                    <a:pt x="120" y="336"/>
                    <a:pt x="120" y="336"/>
                  </a:cubicBezTo>
                  <a:cubicBezTo>
                    <a:pt x="122" y="329"/>
                    <a:pt x="122" y="329"/>
                    <a:pt x="122" y="329"/>
                  </a:cubicBezTo>
                  <a:cubicBezTo>
                    <a:pt x="125" y="321"/>
                    <a:pt x="125" y="321"/>
                    <a:pt x="125" y="321"/>
                  </a:cubicBezTo>
                  <a:cubicBezTo>
                    <a:pt x="127" y="319"/>
                    <a:pt x="127" y="319"/>
                    <a:pt x="127" y="319"/>
                  </a:cubicBezTo>
                  <a:cubicBezTo>
                    <a:pt x="139" y="299"/>
                    <a:pt x="153" y="279"/>
                    <a:pt x="168" y="261"/>
                  </a:cubicBezTo>
                  <a:close/>
                  <a:moveTo>
                    <a:pt x="317" y="127"/>
                  </a:moveTo>
                  <a:cubicBezTo>
                    <a:pt x="331" y="120"/>
                    <a:pt x="331" y="120"/>
                    <a:pt x="331" y="120"/>
                  </a:cubicBezTo>
                  <a:cubicBezTo>
                    <a:pt x="345" y="113"/>
                    <a:pt x="345" y="113"/>
                    <a:pt x="345" y="113"/>
                  </a:cubicBezTo>
                  <a:cubicBezTo>
                    <a:pt x="353" y="110"/>
                    <a:pt x="353" y="110"/>
                    <a:pt x="353" y="110"/>
                  </a:cubicBezTo>
                  <a:cubicBezTo>
                    <a:pt x="347" y="116"/>
                    <a:pt x="347" y="116"/>
                    <a:pt x="347" y="116"/>
                  </a:cubicBezTo>
                  <a:cubicBezTo>
                    <a:pt x="342" y="124"/>
                    <a:pt x="342" y="124"/>
                    <a:pt x="342" y="124"/>
                  </a:cubicBezTo>
                  <a:cubicBezTo>
                    <a:pt x="325" y="132"/>
                    <a:pt x="325" y="132"/>
                    <a:pt x="325" y="132"/>
                  </a:cubicBezTo>
                  <a:cubicBezTo>
                    <a:pt x="308" y="140"/>
                    <a:pt x="308" y="140"/>
                    <a:pt x="308" y="140"/>
                  </a:cubicBezTo>
                  <a:cubicBezTo>
                    <a:pt x="291" y="149"/>
                    <a:pt x="291" y="149"/>
                    <a:pt x="291" y="149"/>
                  </a:cubicBezTo>
                  <a:cubicBezTo>
                    <a:pt x="274" y="159"/>
                    <a:pt x="274" y="159"/>
                    <a:pt x="274" y="159"/>
                  </a:cubicBezTo>
                  <a:cubicBezTo>
                    <a:pt x="262" y="167"/>
                    <a:pt x="262" y="167"/>
                    <a:pt x="262" y="167"/>
                  </a:cubicBezTo>
                  <a:cubicBezTo>
                    <a:pt x="280" y="153"/>
                    <a:pt x="298" y="140"/>
                    <a:pt x="317" y="127"/>
                  </a:cubicBezTo>
                  <a:close/>
                  <a:moveTo>
                    <a:pt x="508" y="49"/>
                  </a:moveTo>
                  <a:cubicBezTo>
                    <a:pt x="523" y="48"/>
                    <a:pt x="523" y="48"/>
                    <a:pt x="523" y="48"/>
                  </a:cubicBezTo>
                  <a:cubicBezTo>
                    <a:pt x="543" y="49"/>
                    <a:pt x="543" y="49"/>
                    <a:pt x="543" y="49"/>
                  </a:cubicBezTo>
                  <a:cubicBezTo>
                    <a:pt x="526" y="55"/>
                    <a:pt x="526" y="55"/>
                    <a:pt x="526" y="55"/>
                  </a:cubicBezTo>
                  <a:cubicBezTo>
                    <a:pt x="519" y="54"/>
                    <a:pt x="519" y="54"/>
                    <a:pt x="519" y="54"/>
                  </a:cubicBezTo>
                  <a:cubicBezTo>
                    <a:pt x="505" y="53"/>
                    <a:pt x="505" y="53"/>
                    <a:pt x="505" y="53"/>
                  </a:cubicBezTo>
                  <a:cubicBezTo>
                    <a:pt x="486" y="54"/>
                    <a:pt x="486" y="54"/>
                    <a:pt x="486" y="54"/>
                  </a:cubicBezTo>
                  <a:cubicBezTo>
                    <a:pt x="493" y="52"/>
                    <a:pt x="501" y="51"/>
                    <a:pt x="508" y="49"/>
                  </a:cubicBezTo>
                  <a:close/>
                  <a:moveTo>
                    <a:pt x="576" y="38"/>
                  </a:moveTo>
                  <a:cubicBezTo>
                    <a:pt x="578" y="38"/>
                    <a:pt x="578" y="38"/>
                    <a:pt x="578" y="38"/>
                  </a:cubicBezTo>
                  <a:cubicBezTo>
                    <a:pt x="583" y="40"/>
                    <a:pt x="583" y="40"/>
                    <a:pt x="583" y="40"/>
                  </a:cubicBezTo>
                  <a:cubicBezTo>
                    <a:pt x="565" y="42"/>
                    <a:pt x="565" y="42"/>
                    <a:pt x="565" y="42"/>
                  </a:cubicBezTo>
                  <a:cubicBezTo>
                    <a:pt x="559" y="44"/>
                    <a:pt x="559" y="44"/>
                    <a:pt x="559" y="44"/>
                  </a:cubicBezTo>
                  <a:cubicBezTo>
                    <a:pt x="548" y="42"/>
                    <a:pt x="548" y="42"/>
                    <a:pt x="548" y="42"/>
                  </a:cubicBezTo>
                  <a:cubicBezTo>
                    <a:pt x="557" y="40"/>
                    <a:pt x="566" y="39"/>
                    <a:pt x="576" y="38"/>
                  </a:cubicBezTo>
                  <a:close/>
                  <a:moveTo>
                    <a:pt x="727" y="42"/>
                  </a:moveTo>
                  <a:cubicBezTo>
                    <a:pt x="720" y="43"/>
                    <a:pt x="720" y="43"/>
                    <a:pt x="720" y="43"/>
                  </a:cubicBezTo>
                  <a:cubicBezTo>
                    <a:pt x="716" y="44"/>
                    <a:pt x="716" y="44"/>
                    <a:pt x="716" y="44"/>
                  </a:cubicBezTo>
                  <a:cubicBezTo>
                    <a:pt x="710" y="42"/>
                    <a:pt x="710" y="42"/>
                    <a:pt x="710" y="42"/>
                  </a:cubicBezTo>
                  <a:cubicBezTo>
                    <a:pt x="692" y="40"/>
                    <a:pt x="692" y="40"/>
                    <a:pt x="692" y="40"/>
                  </a:cubicBezTo>
                  <a:cubicBezTo>
                    <a:pt x="697" y="38"/>
                    <a:pt x="697" y="38"/>
                    <a:pt x="697" y="38"/>
                  </a:cubicBezTo>
                  <a:cubicBezTo>
                    <a:pt x="700" y="38"/>
                    <a:pt x="700" y="38"/>
                    <a:pt x="700" y="38"/>
                  </a:cubicBezTo>
                  <a:cubicBezTo>
                    <a:pt x="709" y="39"/>
                    <a:pt x="718" y="40"/>
                    <a:pt x="727" y="42"/>
                  </a:cubicBezTo>
                  <a:close/>
                  <a:moveTo>
                    <a:pt x="789" y="54"/>
                  </a:moveTo>
                  <a:cubicBezTo>
                    <a:pt x="770" y="53"/>
                    <a:pt x="770" y="53"/>
                    <a:pt x="770" y="53"/>
                  </a:cubicBezTo>
                  <a:cubicBezTo>
                    <a:pt x="756" y="54"/>
                    <a:pt x="756" y="54"/>
                    <a:pt x="756" y="54"/>
                  </a:cubicBezTo>
                  <a:cubicBezTo>
                    <a:pt x="750" y="54"/>
                    <a:pt x="750" y="54"/>
                    <a:pt x="750" y="54"/>
                  </a:cubicBezTo>
                  <a:cubicBezTo>
                    <a:pt x="738" y="50"/>
                    <a:pt x="738" y="50"/>
                    <a:pt x="738" y="50"/>
                  </a:cubicBezTo>
                  <a:cubicBezTo>
                    <a:pt x="735" y="49"/>
                    <a:pt x="735" y="49"/>
                    <a:pt x="735" y="49"/>
                  </a:cubicBezTo>
                  <a:cubicBezTo>
                    <a:pt x="751" y="48"/>
                    <a:pt x="751" y="48"/>
                    <a:pt x="751" y="48"/>
                  </a:cubicBezTo>
                  <a:cubicBezTo>
                    <a:pt x="766" y="49"/>
                    <a:pt x="766" y="49"/>
                    <a:pt x="766" y="49"/>
                  </a:cubicBezTo>
                  <a:cubicBezTo>
                    <a:pt x="774" y="51"/>
                    <a:pt x="781" y="52"/>
                    <a:pt x="789" y="54"/>
                  </a:cubicBezTo>
                  <a:close/>
                  <a:moveTo>
                    <a:pt x="1013" y="167"/>
                  </a:moveTo>
                  <a:cubicBezTo>
                    <a:pt x="1001" y="159"/>
                    <a:pt x="1001" y="159"/>
                    <a:pt x="1001" y="159"/>
                  </a:cubicBezTo>
                  <a:cubicBezTo>
                    <a:pt x="984" y="149"/>
                    <a:pt x="984" y="149"/>
                    <a:pt x="984" y="149"/>
                  </a:cubicBezTo>
                  <a:cubicBezTo>
                    <a:pt x="967" y="140"/>
                    <a:pt x="967" y="140"/>
                    <a:pt x="967" y="140"/>
                  </a:cubicBezTo>
                  <a:cubicBezTo>
                    <a:pt x="950" y="132"/>
                    <a:pt x="950" y="132"/>
                    <a:pt x="950" y="132"/>
                  </a:cubicBezTo>
                  <a:cubicBezTo>
                    <a:pt x="933" y="124"/>
                    <a:pt x="933" y="124"/>
                    <a:pt x="933" y="124"/>
                  </a:cubicBezTo>
                  <a:cubicBezTo>
                    <a:pt x="931" y="121"/>
                    <a:pt x="931" y="121"/>
                    <a:pt x="931" y="121"/>
                  </a:cubicBezTo>
                  <a:cubicBezTo>
                    <a:pt x="922" y="110"/>
                    <a:pt x="922" y="110"/>
                    <a:pt x="922" y="110"/>
                  </a:cubicBezTo>
                  <a:cubicBezTo>
                    <a:pt x="930" y="113"/>
                    <a:pt x="930" y="113"/>
                    <a:pt x="930" y="113"/>
                  </a:cubicBezTo>
                  <a:cubicBezTo>
                    <a:pt x="944" y="120"/>
                    <a:pt x="944" y="120"/>
                    <a:pt x="944" y="120"/>
                  </a:cubicBezTo>
                  <a:cubicBezTo>
                    <a:pt x="957" y="127"/>
                    <a:pt x="957" y="127"/>
                    <a:pt x="957" y="127"/>
                  </a:cubicBezTo>
                  <a:cubicBezTo>
                    <a:pt x="977" y="139"/>
                    <a:pt x="995" y="153"/>
                    <a:pt x="1013" y="167"/>
                  </a:cubicBezTo>
                  <a:close/>
                  <a:moveTo>
                    <a:pt x="1240" y="637"/>
                  </a:moveTo>
                  <a:cubicBezTo>
                    <a:pt x="1240" y="642"/>
                    <a:pt x="1239" y="647"/>
                    <a:pt x="1239" y="652"/>
                  </a:cubicBezTo>
                  <a:cubicBezTo>
                    <a:pt x="1236" y="667"/>
                    <a:pt x="1236" y="667"/>
                    <a:pt x="1236" y="667"/>
                  </a:cubicBezTo>
                  <a:cubicBezTo>
                    <a:pt x="1233" y="676"/>
                    <a:pt x="1233" y="676"/>
                    <a:pt x="1233" y="676"/>
                  </a:cubicBezTo>
                  <a:cubicBezTo>
                    <a:pt x="1228" y="687"/>
                    <a:pt x="1228" y="687"/>
                    <a:pt x="1228" y="687"/>
                  </a:cubicBezTo>
                  <a:cubicBezTo>
                    <a:pt x="1228" y="684"/>
                    <a:pt x="1228" y="684"/>
                    <a:pt x="1228" y="684"/>
                  </a:cubicBezTo>
                  <a:cubicBezTo>
                    <a:pt x="1225" y="645"/>
                    <a:pt x="1225" y="645"/>
                    <a:pt x="1225" y="645"/>
                  </a:cubicBezTo>
                  <a:cubicBezTo>
                    <a:pt x="1222" y="625"/>
                    <a:pt x="1222" y="625"/>
                    <a:pt x="1222" y="625"/>
                  </a:cubicBezTo>
                  <a:cubicBezTo>
                    <a:pt x="1215" y="586"/>
                    <a:pt x="1215" y="586"/>
                    <a:pt x="1215" y="586"/>
                  </a:cubicBezTo>
                  <a:cubicBezTo>
                    <a:pt x="1208" y="559"/>
                    <a:pt x="1208" y="559"/>
                    <a:pt x="1208" y="559"/>
                  </a:cubicBezTo>
                  <a:cubicBezTo>
                    <a:pt x="1213" y="552"/>
                    <a:pt x="1213" y="552"/>
                    <a:pt x="1213" y="552"/>
                  </a:cubicBezTo>
                  <a:cubicBezTo>
                    <a:pt x="1217" y="544"/>
                    <a:pt x="1217" y="544"/>
                    <a:pt x="1217" y="544"/>
                  </a:cubicBezTo>
                  <a:cubicBezTo>
                    <a:pt x="1224" y="526"/>
                    <a:pt x="1224" y="526"/>
                    <a:pt x="1224" y="526"/>
                  </a:cubicBezTo>
                  <a:cubicBezTo>
                    <a:pt x="1225" y="517"/>
                    <a:pt x="1225" y="517"/>
                    <a:pt x="1225" y="517"/>
                  </a:cubicBezTo>
                  <a:cubicBezTo>
                    <a:pt x="1231" y="542"/>
                    <a:pt x="1231" y="542"/>
                    <a:pt x="1231" y="542"/>
                  </a:cubicBezTo>
                  <a:cubicBezTo>
                    <a:pt x="1235" y="561"/>
                    <a:pt x="1235" y="561"/>
                    <a:pt x="1235" y="561"/>
                  </a:cubicBezTo>
                  <a:cubicBezTo>
                    <a:pt x="1237" y="576"/>
                    <a:pt x="1237" y="576"/>
                    <a:pt x="1237" y="576"/>
                  </a:cubicBezTo>
                  <a:cubicBezTo>
                    <a:pt x="1239" y="596"/>
                    <a:pt x="1240" y="616"/>
                    <a:pt x="1240" y="637"/>
                  </a:cubicBezTo>
                  <a:close/>
                  <a:moveTo>
                    <a:pt x="1217" y="760"/>
                  </a:moveTo>
                  <a:cubicBezTo>
                    <a:pt x="1214" y="779"/>
                    <a:pt x="1214" y="779"/>
                    <a:pt x="1214" y="779"/>
                  </a:cubicBezTo>
                  <a:cubicBezTo>
                    <a:pt x="1207" y="815"/>
                    <a:pt x="1207" y="815"/>
                    <a:pt x="1207" y="815"/>
                  </a:cubicBezTo>
                  <a:cubicBezTo>
                    <a:pt x="1200" y="842"/>
                    <a:pt x="1200" y="842"/>
                    <a:pt x="1200" y="842"/>
                  </a:cubicBezTo>
                  <a:cubicBezTo>
                    <a:pt x="1189" y="857"/>
                    <a:pt x="1189" y="857"/>
                    <a:pt x="1189" y="857"/>
                  </a:cubicBezTo>
                  <a:cubicBezTo>
                    <a:pt x="1175" y="873"/>
                    <a:pt x="1175" y="873"/>
                    <a:pt x="1175" y="873"/>
                  </a:cubicBezTo>
                  <a:cubicBezTo>
                    <a:pt x="1166" y="881"/>
                    <a:pt x="1166" y="881"/>
                    <a:pt x="1166" y="881"/>
                  </a:cubicBezTo>
                  <a:cubicBezTo>
                    <a:pt x="1152" y="893"/>
                    <a:pt x="1152" y="893"/>
                    <a:pt x="1152" y="893"/>
                  </a:cubicBezTo>
                  <a:cubicBezTo>
                    <a:pt x="1156" y="878"/>
                    <a:pt x="1156" y="878"/>
                    <a:pt x="1156" y="878"/>
                  </a:cubicBezTo>
                  <a:cubicBezTo>
                    <a:pt x="1162" y="841"/>
                    <a:pt x="1162" y="841"/>
                    <a:pt x="1162" y="841"/>
                  </a:cubicBezTo>
                  <a:cubicBezTo>
                    <a:pt x="1166" y="804"/>
                    <a:pt x="1166" y="804"/>
                    <a:pt x="1166" y="804"/>
                  </a:cubicBezTo>
                  <a:cubicBezTo>
                    <a:pt x="1167" y="768"/>
                    <a:pt x="1167" y="768"/>
                    <a:pt x="1167" y="768"/>
                  </a:cubicBezTo>
                  <a:cubicBezTo>
                    <a:pt x="1171" y="765"/>
                    <a:pt x="1171" y="765"/>
                    <a:pt x="1171" y="765"/>
                  </a:cubicBezTo>
                  <a:cubicBezTo>
                    <a:pt x="1181" y="757"/>
                    <a:pt x="1181" y="757"/>
                    <a:pt x="1181" y="757"/>
                  </a:cubicBezTo>
                  <a:cubicBezTo>
                    <a:pt x="1199" y="740"/>
                    <a:pt x="1199" y="740"/>
                    <a:pt x="1199" y="740"/>
                  </a:cubicBezTo>
                  <a:cubicBezTo>
                    <a:pt x="1208" y="732"/>
                    <a:pt x="1208" y="732"/>
                    <a:pt x="1208" y="732"/>
                  </a:cubicBezTo>
                  <a:cubicBezTo>
                    <a:pt x="1215" y="723"/>
                    <a:pt x="1215" y="723"/>
                    <a:pt x="1215" y="723"/>
                  </a:cubicBezTo>
                  <a:cubicBezTo>
                    <a:pt x="1220" y="717"/>
                    <a:pt x="1220" y="717"/>
                    <a:pt x="1220" y="717"/>
                  </a:cubicBezTo>
                  <a:cubicBezTo>
                    <a:pt x="1219" y="722"/>
                    <a:pt x="1219" y="722"/>
                    <a:pt x="1219" y="722"/>
                  </a:cubicBezTo>
                  <a:lnTo>
                    <a:pt x="1217" y="760"/>
                  </a:lnTo>
                  <a:close/>
                  <a:moveTo>
                    <a:pt x="1098" y="1006"/>
                  </a:moveTo>
                  <a:cubicBezTo>
                    <a:pt x="1090" y="1019"/>
                    <a:pt x="1090" y="1019"/>
                    <a:pt x="1090" y="1019"/>
                  </a:cubicBezTo>
                  <a:cubicBezTo>
                    <a:pt x="1076" y="1030"/>
                    <a:pt x="1076" y="1030"/>
                    <a:pt x="1076" y="1030"/>
                  </a:cubicBezTo>
                  <a:cubicBezTo>
                    <a:pt x="1066" y="1036"/>
                    <a:pt x="1066" y="1036"/>
                    <a:pt x="1066" y="1036"/>
                  </a:cubicBezTo>
                  <a:cubicBezTo>
                    <a:pt x="1044" y="1048"/>
                    <a:pt x="1044" y="1048"/>
                    <a:pt x="1044" y="1048"/>
                  </a:cubicBezTo>
                  <a:cubicBezTo>
                    <a:pt x="1019" y="1060"/>
                    <a:pt x="1019" y="1060"/>
                    <a:pt x="1019" y="1060"/>
                  </a:cubicBezTo>
                  <a:cubicBezTo>
                    <a:pt x="1027" y="1043"/>
                    <a:pt x="1027" y="1043"/>
                    <a:pt x="1027" y="1043"/>
                  </a:cubicBezTo>
                  <a:cubicBezTo>
                    <a:pt x="1039" y="1013"/>
                    <a:pt x="1039" y="1013"/>
                    <a:pt x="1039" y="1013"/>
                  </a:cubicBezTo>
                  <a:cubicBezTo>
                    <a:pt x="1045" y="997"/>
                    <a:pt x="1045" y="997"/>
                    <a:pt x="1045" y="997"/>
                  </a:cubicBezTo>
                  <a:cubicBezTo>
                    <a:pt x="1050" y="981"/>
                    <a:pt x="1050" y="981"/>
                    <a:pt x="1050" y="981"/>
                  </a:cubicBezTo>
                  <a:cubicBezTo>
                    <a:pt x="1054" y="964"/>
                    <a:pt x="1054" y="964"/>
                    <a:pt x="1054" y="964"/>
                  </a:cubicBezTo>
                  <a:cubicBezTo>
                    <a:pt x="1056" y="958"/>
                    <a:pt x="1056" y="958"/>
                    <a:pt x="1056" y="958"/>
                  </a:cubicBezTo>
                  <a:cubicBezTo>
                    <a:pt x="1068" y="952"/>
                    <a:pt x="1068" y="952"/>
                    <a:pt x="1068" y="952"/>
                  </a:cubicBezTo>
                  <a:cubicBezTo>
                    <a:pt x="1095" y="939"/>
                    <a:pt x="1095" y="939"/>
                    <a:pt x="1095" y="939"/>
                  </a:cubicBezTo>
                  <a:cubicBezTo>
                    <a:pt x="1120" y="925"/>
                    <a:pt x="1120" y="925"/>
                    <a:pt x="1120" y="925"/>
                  </a:cubicBezTo>
                  <a:cubicBezTo>
                    <a:pt x="1138" y="914"/>
                    <a:pt x="1138" y="914"/>
                    <a:pt x="1138" y="914"/>
                  </a:cubicBezTo>
                  <a:cubicBezTo>
                    <a:pt x="1128" y="944"/>
                    <a:pt x="1128" y="944"/>
                    <a:pt x="1128" y="944"/>
                  </a:cubicBezTo>
                  <a:cubicBezTo>
                    <a:pt x="1114" y="976"/>
                    <a:pt x="1114" y="976"/>
                    <a:pt x="1114" y="976"/>
                  </a:cubicBezTo>
                  <a:cubicBezTo>
                    <a:pt x="1107" y="991"/>
                    <a:pt x="1107" y="991"/>
                    <a:pt x="1107" y="991"/>
                  </a:cubicBezTo>
                  <a:lnTo>
                    <a:pt x="1098" y="1006"/>
                  </a:lnTo>
                  <a:close/>
                  <a:moveTo>
                    <a:pt x="944" y="1146"/>
                  </a:moveTo>
                  <a:cubicBezTo>
                    <a:pt x="939" y="1150"/>
                    <a:pt x="939" y="1150"/>
                    <a:pt x="939" y="1150"/>
                  </a:cubicBezTo>
                  <a:cubicBezTo>
                    <a:pt x="929" y="1155"/>
                    <a:pt x="929" y="1155"/>
                    <a:pt x="929" y="1155"/>
                  </a:cubicBezTo>
                  <a:cubicBezTo>
                    <a:pt x="918" y="1159"/>
                    <a:pt x="918" y="1159"/>
                    <a:pt x="918" y="1159"/>
                  </a:cubicBezTo>
                  <a:cubicBezTo>
                    <a:pt x="883" y="1171"/>
                    <a:pt x="883" y="1171"/>
                    <a:pt x="883" y="1171"/>
                  </a:cubicBezTo>
                  <a:cubicBezTo>
                    <a:pt x="864" y="1175"/>
                    <a:pt x="864" y="1175"/>
                    <a:pt x="864" y="1175"/>
                  </a:cubicBezTo>
                  <a:cubicBezTo>
                    <a:pt x="867" y="1173"/>
                    <a:pt x="867" y="1173"/>
                    <a:pt x="867" y="1173"/>
                  </a:cubicBezTo>
                  <a:cubicBezTo>
                    <a:pt x="880" y="1153"/>
                    <a:pt x="880" y="1153"/>
                    <a:pt x="880" y="1153"/>
                  </a:cubicBezTo>
                  <a:cubicBezTo>
                    <a:pt x="893" y="1131"/>
                    <a:pt x="893" y="1131"/>
                    <a:pt x="893" y="1131"/>
                  </a:cubicBezTo>
                  <a:cubicBezTo>
                    <a:pt x="904" y="1108"/>
                    <a:pt x="904" y="1108"/>
                    <a:pt x="904" y="1108"/>
                  </a:cubicBezTo>
                  <a:cubicBezTo>
                    <a:pt x="941" y="1098"/>
                    <a:pt x="941" y="1098"/>
                    <a:pt x="941" y="1098"/>
                  </a:cubicBezTo>
                  <a:cubicBezTo>
                    <a:pt x="970" y="1089"/>
                    <a:pt x="970" y="1089"/>
                    <a:pt x="970" y="1089"/>
                  </a:cubicBezTo>
                  <a:cubicBezTo>
                    <a:pt x="999" y="1078"/>
                    <a:pt x="999" y="1078"/>
                    <a:pt x="999" y="1078"/>
                  </a:cubicBezTo>
                  <a:cubicBezTo>
                    <a:pt x="990" y="1093"/>
                    <a:pt x="990" y="1093"/>
                    <a:pt x="990" y="1093"/>
                  </a:cubicBezTo>
                  <a:cubicBezTo>
                    <a:pt x="973" y="1116"/>
                    <a:pt x="973" y="1116"/>
                    <a:pt x="973" y="1116"/>
                  </a:cubicBezTo>
                  <a:cubicBezTo>
                    <a:pt x="963" y="1127"/>
                    <a:pt x="963" y="1127"/>
                    <a:pt x="963" y="1127"/>
                  </a:cubicBezTo>
                  <a:cubicBezTo>
                    <a:pt x="953" y="1137"/>
                    <a:pt x="953" y="1137"/>
                    <a:pt x="953" y="1137"/>
                  </a:cubicBezTo>
                  <a:lnTo>
                    <a:pt x="944" y="1146"/>
                  </a:lnTo>
                  <a:close/>
                  <a:moveTo>
                    <a:pt x="832" y="1184"/>
                  </a:moveTo>
                  <a:cubicBezTo>
                    <a:pt x="791" y="1191"/>
                    <a:pt x="791" y="1191"/>
                    <a:pt x="791" y="1191"/>
                  </a:cubicBezTo>
                  <a:cubicBezTo>
                    <a:pt x="756" y="1196"/>
                    <a:pt x="756" y="1196"/>
                    <a:pt x="756" y="1196"/>
                  </a:cubicBezTo>
                  <a:cubicBezTo>
                    <a:pt x="766" y="1172"/>
                    <a:pt x="766" y="1172"/>
                    <a:pt x="766" y="1172"/>
                  </a:cubicBezTo>
                  <a:cubicBezTo>
                    <a:pt x="772" y="1151"/>
                    <a:pt x="772" y="1151"/>
                    <a:pt x="772" y="1151"/>
                  </a:cubicBezTo>
                  <a:cubicBezTo>
                    <a:pt x="777" y="1131"/>
                    <a:pt x="777" y="1131"/>
                    <a:pt x="777" y="1131"/>
                  </a:cubicBezTo>
                  <a:cubicBezTo>
                    <a:pt x="844" y="1121"/>
                    <a:pt x="844" y="1121"/>
                    <a:pt x="844" y="1121"/>
                  </a:cubicBezTo>
                  <a:cubicBezTo>
                    <a:pt x="893" y="1111"/>
                    <a:pt x="893" y="1111"/>
                    <a:pt x="893" y="1111"/>
                  </a:cubicBezTo>
                  <a:cubicBezTo>
                    <a:pt x="885" y="1127"/>
                    <a:pt x="885" y="1127"/>
                    <a:pt x="885" y="1127"/>
                  </a:cubicBezTo>
                  <a:cubicBezTo>
                    <a:pt x="873" y="1149"/>
                    <a:pt x="873" y="1149"/>
                    <a:pt x="873" y="1149"/>
                  </a:cubicBezTo>
                  <a:cubicBezTo>
                    <a:pt x="860" y="1168"/>
                    <a:pt x="860" y="1168"/>
                    <a:pt x="860" y="1168"/>
                  </a:cubicBezTo>
                  <a:cubicBezTo>
                    <a:pt x="853" y="1176"/>
                    <a:pt x="853" y="1176"/>
                    <a:pt x="853" y="1176"/>
                  </a:cubicBezTo>
                  <a:cubicBezTo>
                    <a:pt x="850" y="1179"/>
                    <a:pt x="850" y="1179"/>
                    <a:pt x="850" y="1179"/>
                  </a:cubicBezTo>
                  <a:lnTo>
                    <a:pt x="832" y="1184"/>
                  </a:lnTo>
                  <a:close/>
                  <a:moveTo>
                    <a:pt x="734" y="1199"/>
                  </a:moveTo>
                  <a:cubicBezTo>
                    <a:pt x="675" y="1203"/>
                    <a:pt x="675" y="1203"/>
                    <a:pt x="675" y="1203"/>
                  </a:cubicBezTo>
                  <a:cubicBezTo>
                    <a:pt x="642" y="1203"/>
                    <a:pt x="642" y="1203"/>
                    <a:pt x="642" y="1203"/>
                  </a:cubicBezTo>
                  <a:cubicBezTo>
                    <a:pt x="642" y="1138"/>
                    <a:pt x="642" y="1138"/>
                    <a:pt x="642" y="1138"/>
                  </a:cubicBezTo>
                  <a:cubicBezTo>
                    <a:pt x="647" y="1138"/>
                    <a:pt x="647" y="1138"/>
                    <a:pt x="647" y="1138"/>
                  </a:cubicBezTo>
                  <a:cubicBezTo>
                    <a:pt x="665" y="1138"/>
                    <a:pt x="665" y="1138"/>
                    <a:pt x="665" y="1138"/>
                  </a:cubicBezTo>
                  <a:cubicBezTo>
                    <a:pt x="702" y="1137"/>
                    <a:pt x="702" y="1137"/>
                    <a:pt x="702" y="1137"/>
                  </a:cubicBezTo>
                  <a:cubicBezTo>
                    <a:pt x="768" y="1132"/>
                    <a:pt x="768" y="1132"/>
                    <a:pt x="768" y="1132"/>
                  </a:cubicBezTo>
                  <a:cubicBezTo>
                    <a:pt x="758" y="1170"/>
                    <a:pt x="758" y="1170"/>
                    <a:pt x="758" y="1170"/>
                  </a:cubicBezTo>
                  <a:cubicBezTo>
                    <a:pt x="750" y="1187"/>
                    <a:pt x="750" y="1187"/>
                    <a:pt x="750" y="1187"/>
                  </a:cubicBezTo>
                  <a:cubicBezTo>
                    <a:pt x="746" y="1197"/>
                    <a:pt x="746" y="1197"/>
                    <a:pt x="746" y="1197"/>
                  </a:cubicBezTo>
                  <a:lnTo>
                    <a:pt x="734" y="1199"/>
                  </a:lnTo>
                  <a:close/>
                  <a:moveTo>
                    <a:pt x="529" y="1197"/>
                  </a:moveTo>
                  <a:cubicBezTo>
                    <a:pt x="528" y="1196"/>
                    <a:pt x="528" y="1196"/>
                    <a:pt x="528" y="1196"/>
                  </a:cubicBezTo>
                  <a:cubicBezTo>
                    <a:pt x="518" y="1170"/>
                    <a:pt x="518" y="1170"/>
                    <a:pt x="518" y="1170"/>
                  </a:cubicBezTo>
                  <a:cubicBezTo>
                    <a:pt x="511" y="1149"/>
                    <a:pt x="511" y="1149"/>
                    <a:pt x="511" y="1149"/>
                  </a:cubicBezTo>
                  <a:cubicBezTo>
                    <a:pt x="507" y="1132"/>
                    <a:pt x="507" y="1132"/>
                    <a:pt x="507" y="1132"/>
                  </a:cubicBezTo>
                  <a:cubicBezTo>
                    <a:pt x="537" y="1135"/>
                    <a:pt x="537" y="1135"/>
                    <a:pt x="537" y="1135"/>
                  </a:cubicBezTo>
                  <a:cubicBezTo>
                    <a:pt x="592" y="1138"/>
                    <a:pt x="592" y="1138"/>
                    <a:pt x="592" y="1138"/>
                  </a:cubicBezTo>
                  <a:cubicBezTo>
                    <a:pt x="633" y="1138"/>
                    <a:pt x="633" y="1138"/>
                    <a:pt x="633" y="1138"/>
                  </a:cubicBezTo>
                  <a:cubicBezTo>
                    <a:pt x="633" y="1203"/>
                    <a:pt x="633" y="1203"/>
                    <a:pt x="633" y="1203"/>
                  </a:cubicBezTo>
                  <a:cubicBezTo>
                    <a:pt x="630" y="1203"/>
                    <a:pt x="630" y="1203"/>
                    <a:pt x="630" y="1203"/>
                  </a:cubicBezTo>
                  <a:cubicBezTo>
                    <a:pt x="600" y="1203"/>
                    <a:pt x="600" y="1203"/>
                    <a:pt x="600" y="1203"/>
                  </a:cubicBezTo>
                  <a:cubicBezTo>
                    <a:pt x="541" y="1199"/>
                    <a:pt x="541" y="1199"/>
                    <a:pt x="541" y="1199"/>
                  </a:cubicBezTo>
                  <a:lnTo>
                    <a:pt x="529" y="1197"/>
                  </a:lnTo>
                  <a:close/>
                  <a:moveTo>
                    <a:pt x="425" y="1179"/>
                  </a:moveTo>
                  <a:cubicBezTo>
                    <a:pt x="422" y="1176"/>
                    <a:pt x="422" y="1176"/>
                    <a:pt x="422" y="1176"/>
                  </a:cubicBezTo>
                  <a:cubicBezTo>
                    <a:pt x="415" y="1168"/>
                    <a:pt x="415" y="1168"/>
                    <a:pt x="415" y="1168"/>
                  </a:cubicBezTo>
                  <a:cubicBezTo>
                    <a:pt x="402" y="1149"/>
                    <a:pt x="402" y="1149"/>
                    <a:pt x="402" y="1149"/>
                  </a:cubicBezTo>
                  <a:cubicBezTo>
                    <a:pt x="390" y="1127"/>
                    <a:pt x="390" y="1127"/>
                    <a:pt x="390" y="1127"/>
                  </a:cubicBezTo>
                  <a:cubicBezTo>
                    <a:pt x="382" y="1111"/>
                    <a:pt x="382" y="1111"/>
                    <a:pt x="382" y="1111"/>
                  </a:cubicBezTo>
                  <a:cubicBezTo>
                    <a:pt x="431" y="1121"/>
                    <a:pt x="431" y="1121"/>
                    <a:pt x="431" y="1121"/>
                  </a:cubicBezTo>
                  <a:cubicBezTo>
                    <a:pt x="498" y="1131"/>
                    <a:pt x="498" y="1131"/>
                    <a:pt x="498" y="1131"/>
                  </a:cubicBezTo>
                  <a:cubicBezTo>
                    <a:pt x="510" y="1173"/>
                    <a:pt x="510" y="1173"/>
                    <a:pt x="510" y="1173"/>
                  </a:cubicBezTo>
                  <a:cubicBezTo>
                    <a:pt x="517" y="1191"/>
                    <a:pt x="517" y="1191"/>
                    <a:pt x="517" y="1191"/>
                  </a:cubicBezTo>
                  <a:cubicBezTo>
                    <a:pt x="519" y="1196"/>
                    <a:pt x="519" y="1196"/>
                    <a:pt x="519" y="1196"/>
                  </a:cubicBezTo>
                  <a:cubicBezTo>
                    <a:pt x="498" y="1193"/>
                    <a:pt x="498" y="1193"/>
                    <a:pt x="498" y="1193"/>
                  </a:cubicBezTo>
                  <a:cubicBezTo>
                    <a:pt x="444" y="1184"/>
                    <a:pt x="444" y="1184"/>
                    <a:pt x="444" y="1184"/>
                  </a:cubicBezTo>
                  <a:lnTo>
                    <a:pt x="425" y="1179"/>
                  </a:lnTo>
                  <a:close/>
                  <a:moveTo>
                    <a:pt x="346" y="1155"/>
                  </a:moveTo>
                  <a:cubicBezTo>
                    <a:pt x="336" y="1150"/>
                    <a:pt x="336" y="1150"/>
                    <a:pt x="336" y="1150"/>
                  </a:cubicBezTo>
                  <a:cubicBezTo>
                    <a:pt x="332" y="1147"/>
                    <a:pt x="332" y="1147"/>
                    <a:pt x="332" y="1147"/>
                  </a:cubicBezTo>
                  <a:cubicBezTo>
                    <a:pt x="322" y="1137"/>
                    <a:pt x="322" y="1137"/>
                    <a:pt x="322" y="1137"/>
                  </a:cubicBezTo>
                  <a:cubicBezTo>
                    <a:pt x="312" y="1127"/>
                    <a:pt x="312" y="1127"/>
                    <a:pt x="312" y="1127"/>
                  </a:cubicBezTo>
                  <a:cubicBezTo>
                    <a:pt x="303" y="1116"/>
                    <a:pt x="303" y="1116"/>
                    <a:pt x="303" y="1116"/>
                  </a:cubicBezTo>
                  <a:cubicBezTo>
                    <a:pt x="285" y="1093"/>
                    <a:pt x="285" y="1093"/>
                    <a:pt x="285" y="1093"/>
                  </a:cubicBezTo>
                  <a:cubicBezTo>
                    <a:pt x="276" y="1078"/>
                    <a:pt x="276" y="1078"/>
                    <a:pt x="276" y="1078"/>
                  </a:cubicBezTo>
                  <a:cubicBezTo>
                    <a:pt x="291" y="1084"/>
                    <a:pt x="291" y="1084"/>
                    <a:pt x="291" y="1084"/>
                  </a:cubicBezTo>
                  <a:cubicBezTo>
                    <a:pt x="306" y="1089"/>
                    <a:pt x="306" y="1089"/>
                    <a:pt x="306" y="1089"/>
                  </a:cubicBezTo>
                  <a:cubicBezTo>
                    <a:pt x="335" y="1098"/>
                    <a:pt x="335" y="1098"/>
                    <a:pt x="335" y="1098"/>
                  </a:cubicBezTo>
                  <a:cubicBezTo>
                    <a:pt x="371" y="1108"/>
                    <a:pt x="371" y="1108"/>
                    <a:pt x="371" y="1108"/>
                  </a:cubicBezTo>
                  <a:cubicBezTo>
                    <a:pt x="382" y="1131"/>
                    <a:pt x="382" y="1131"/>
                    <a:pt x="382" y="1131"/>
                  </a:cubicBezTo>
                  <a:cubicBezTo>
                    <a:pt x="395" y="1153"/>
                    <a:pt x="395" y="1153"/>
                    <a:pt x="395" y="1153"/>
                  </a:cubicBezTo>
                  <a:cubicBezTo>
                    <a:pt x="402" y="1164"/>
                    <a:pt x="402" y="1164"/>
                    <a:pt x="402" y="1164"/>
                  </a:cubicBezTo>
                  <a:cubicBezTo>
                    <a:pt x="409" y="1173"/>
                    <a:pt x="409" y="1173"/>
                    <a:pt x="409" y="1173"/>
                  </a:cubicBezTo>
                  <a:cubicBezTo>
                    <a:pt x="411" y="1175"/>
                    <a:pt x="411" y="1175"/>
                    <a:pt x="411" y="1175"/>
                  </a:cubicBezTo>
                  <a:cubicBezTo>
                    <a:pt x="393" y="1171"/>
                    <a:pt x="393" y="1171"/>
                    <a:pt x="393" y="1171"/>
                  </a:cubicBezTo>
                  <a:cubicBezTo>
                    <a:pt x="381" y="1167"/>
                    <a:pt x="381" y="1167"/>
                    <a:pt x="381" y="1167"/>
                  </a:cubicBezTo>
                  <a:lnTo>
                    <a:pt x="346" y="1155"/>
                  </a:lnTo>
                  <a:close/>
                  <a:moveTo>
                    <a:pt x="185" y="1019"/>
                  </a:moveTo>
                  <a:cubicBezTo>
                    <a:pt x="177" y="1006"/>
                    <a:pt x="177" y="1006"/>
                    <a:pt x="177" y="1006"/>
                  </a:cubicBezTo>
                  <a:cubicBezTo>
                    <a:pt x="169" y="991"/>
                    <a:pt x="169" y="991"/>
                    <a:pt x="169" y="991"/>
                  </a:cubicBezTo>
                  <a:cubicBezTo>
                    <a:pt x="161" y="976"/>
                    <a:pt x="161" y="976"/>
                    <a:pt x="161" y="976"/>
                  </a:cubicBezTo>
                  <a:cubicBezTo>
                    <a:pt x="154" y="961"/>
                    <a:pt x="154" y="961"/>
                    <a:pt x="154" y="961"/>
                  </a:cubicBezTo>
                  <a:cubicBezTo>
                    <a:pt x="147" y="944"/>
                    <a:pt x="147" y="944"/>
                    <a:pt x="147" y="944"/>
                  </a:cubicBezTo>
                  <a:cubicBezTo>
                    <a:pt x="137" y="914"/>
                    <a:pt x="137" y="914"/>
                    <a:pt x="137" y="914"/>
                  </a:cubicBezTo>
                  <a:cubicBezTo>
                    <a:pt x="155" y="925"/>
                    <a:pt x="155" y="925"/>
                    <a:pt x="155" y="925"/>
                  </a:cubicBezTo>
                  <a:cubicBezTo>
                    <a:pt x="180" y="939"/>
                    <a:pt x="180" y="939"/>
                    <a:pt x="180" y="939"/>
                  </a:cubicBezTo>
                  <a:cubicBezTo>
                    <a:pt x="193" y="946"/>
                    <a:pt x="193" y="946"/>
                    <a:pt x="193" y="946"/>
                  </a:cubicBezTo>
                  <a:cubicBezTo>
                    <a:pt x="220" y="958"/>
                    <a:pt x="220" y="958"/>
                    <a:pt x="220" y="958"/>
                  </a:cubicBezTo>
                  <a:cubicBezTo>
                    <a:pt x="225" y="981"/>
                    <a:pt x="225" y="981"/>
                    <a:pt x="225" y="981"/>
                  </a:cubicBezTo>
                  <a:cubicBezTo>
                    <a:pt x="230" y="997"/>
                    <a:pt x="230" y="997"/>
                    <a:pt x="230" y="997"/>
                  </a:cubicBezTo>
                  <a:cubicBezTo>
                    <a:pt x="236" y="1013"/>
                    <a:pt x="236" y="1013"/>
                    <a:pt x="236" y="1013"/>
                  </a:cubicBezTo>
                  <a:cubicBezTo>
                    <a:pt x="242" y="1028"/>
                    <a:pt x="242" y="1028"/>
                    <a:pt x="242" y="1028"/>
                  </a:cubicBezTo>
                  <a:cubicBezTo>
                    <a:pt x="248" y="1043"/>
                    <a:pt x="248" y="1043"/>
                    <a:pt x="248" y="1043"/>
                  </a:cubicBezTo>
                  <a:cubicBezTo>
                    <a:pt x="255" y="1057"/>
                    <a:pt x="255" y="1057"/>
                    <a:pt x="255" y="1057"/>
                  </a:cubicBezTo>
                  <a:cubicBezTo>
                    <a:pt x="256" y="1060"/>
                    <a:pt x="256" y="1060"/>
                    <a:pt x="256" y="1060"/>
                  </a:cubicBezTo>
                  <a:cubicBezTo>
                    <a:pt x="243" y="1054"/>
                    <a:pt x="243" y="1054"/>
                    <a:pt x="243" y="1054"/>
                  </a:cubicBezTo>
                  <a:cubicBezTo>
                    <a:pt x="231" y="1048"/>
                    <a:pt x="231" y="1048"/>
                    <a:pt x="231" y="1048"/>
                  </a:cubicBezTo>
                  <a:cubicBezTo>
                    <a:pt x="220" y="1042"/>
                    <a:pt x="220" y="1042"/>
                    <a:pt x="220" y="1042"/>
                  </a:cubicBezTo>
                  <a:cubicBezTo>
                    <a:pt x="199" y="1030"/>
                    <a:pt x="199" y="1030"/>
                    <a:pt x="199" y="1030"/>
                  </a:cubicBezTo>
                  <a:lnTo>
                    <a:pt x="185" y="1019"/>
                  </a:lnTo>
                  <a:close/>
                  <a:moveTo>
                    <a:pt x="75" y="842"/>
                  </a:moveTo>
                  <a:cubicBezTo>
                    <a:pt x="68" y="816"/>
                    <a:pt x="68" y="816"/>
                    <a:pt x="68" y="816"/>
                  </a:cubicBezTo>
                  <a:cubicBezTo>
                    <a:pt x="61" y="779"/>
                    <a:pt x="61" y="779"/>
                    <a:pt x="61" y="779"/>
                  </a:cubicBezTo>
                  <a:cubicBezTo>
                    <a:pt x="59" y="760"/>
                    <a:pt x="59" y="760"/>
                    <a:pt x="59" y="760"/>
                  </a:cubicBezTo>
                  <a:cubicBezTo>
                    <a:pt x="56" y="723"/>
                    <a:pt x="56" y="723"/>
                    <a:pt x="56" y="723"/>
                  </a:cubicBezTo>
                  <a:cubicBezTo>
                    <a:pt x="56" y="717"/>
                    <a:pt x="56" y="717"/>
                    <a:pt x="56" y="717"/>
                  </a:cubicBezTo>
                  <a:cubicBezTo>
                    <a:pt x="60" y="723"/>
                    <a:pt x="60" y="723"/>
                    <a:pt x="60" y="723"/>
                  </a:cubicBezTo>
                  <a:cubicBezTo>
                    <a:pt x="68" y="732"/>
                    <a:pt x="68" y="732"/>
                    <a:pt x="68" y="732"/>
                  </a:cubicBezTo>
                  <a:cubicBezTo>
                    <a:pt x="76" y="741"/>
                    <a:pt x="76" y="741"/>
                    <a:pt x="76" y="741"/>
                  </a:cubicBezTo>
                  <a:cubicBezTo>
                    <a:pt x="85" y="749"/>
                    <a:pt x="85" y="749"/>
                    <a:pt x="85" y="749"/>
                  </a:cubicBezTo>
                  <a:cubicBezTo>
                    <a:pt x="104" y="765"/>
                    <a:pt x="104" y="765"/>
                    <a:pt x="104" y="765"/>
                  </a:cubicBezTo>
                  <a:cubicBezTo>
                    <a:pt x="108" y="768"/>
                    <a:pt x="108" y="768"/>
                    <a:pt x="108" y="768"/>
                  </a:cubicBezTo>
                  <a:cubicBezTo>
                    <a:pt x="109" y="804"/>
                    <a:pt x="109" y="804"/>
                    <a:pt x="109" y="804"/>
                  </a:cubicBezTo>
                  <a:cubicBezTo>
                    <a:pt x="113" y="842"/>
                    <a:pt x="113" y="842"/>
                    <a:pt x="113" y="842"/>
                  </a:cubicBezTo>
                  <a:cubicBezTo>
                    <a:pt x="119" y="878"/>
                    <a:pt x="119" y="878"/>
                    <a:pt x="119" y="878"/>
                  </a:cubicBezTo>
                  <a:cubicBezTo>
                    <a:pt x="123" y="893"/>
                    <a:pt x="123" y="893"/>
                    <a:pt x="123" y="893"/>
                  </a:cubicBezTo>
                  <a:cubicBezTo>
                    <a:pt x="109" y="881"/>
                    <a:pt x="109" y="881"/>
                    <a:pt x="109" y="881"/>
                  </a:cubicBezTo>
                  <a:cubicBezTo>
                    <a:pt x="101" y="873"/>
                    <a:pt x="101" y="873"/>
                    <a:pt x="101" y="873"/>
                  </a:cubicBezTo>
                  <a:cubicBezTo>
                    <a:pt x="86" y="858"/>
                    <a:pt x="86" y="858"/>
                    <a:pt x="86" y="858"/>
                  </a:cubicBezTo>
                  <a:cubicBezTo>
                    <a:pt x="80" y="849"/>
                    <a:pt x="80" y="849"/>
                    <a:pt x="80" y="849"/>
                  </a:cubicBezTo>
                  <a:lnTo>
                    <a:pt x="75" y="842"/>
                  </a:lnTo>
                  <a:close/>
                  <a:moveTo>
                    <a:pt x="58" y="487"/>
                  </a:moveTo>
                  <a:cubicBezTo>
                    <a:pt x="64" y="468"/>
                    <a:pt x="64" y="468"/>
                    <a:pt x="64" y="468"/>
                  </a:cubicBezTo>
                  <a:cubicBezTo>
                    <a:pt x="71" y="451"/>
                    <a:pt x="71" y="451"/>
                    <a:pt x="71" y="451"/>
                  </a:cubicBezTo>
                  <a:cubicBezTo>
                    <a:pt x="78" y="433"/>
                    <a:pt x="78" y="433"/>
                    <a:pt x="78" y="433"/>
                  </a:cubicBezTo>
                  <a:cubicBezTo>
                    <a:pt x="87" y="415"/>
                    <a:pt x="87" y="415"/>
                    <a:pt x="87" y="415"/>
                  </a:cubicBezTo>
                  <a:cubicBezTo>
                    <a:pt x="95" y="398"/>
                    <a:pt x="95" y="398"/>
                    <a:pt x="95" y="398"/>
                  </a:cubicBezTo>
                  <a:cubicBezTo>
                    <a:pt x="105" y="381"/>
                    <a:pt x="105" y="381"/>
                    <a:pt x="105" y="381"/>
                  </a:cubicBezTo>
                  <a:cubicBezTo>
                    <a:pt x="108" y="375"/>
                    <a:pt x="108" y="375"/>
                    <a:pt x="108" y="375"/>
                  </a:cubicBezTo>
                  <a:cubicBezTo>
                    <a:pt x="112" y="391"/>
                    <a:pt x="112" y="391"/>
                    <a:pt x="112" y="391"/>
                  </a:cubicBezTo>
                  <a:cubicBezTo>
                    <a:pt x="114" y="398"/>
                    <a:pt x="114" y="398"/>
                    <a:pt x="114" y="398"/>
                  </a:cubicBezTo>
                  <a:cubicBezTo>
                    <a:pt x="118" y="406"/>
                    <a:pt x="118" y="406"/>
                    <a:pt x="118" y="406"/>
                  </a:cubicBezTo>
                  <a:cubicBezTo>
                    <a:pt x="125" y="419"/>
                    <a:pt x="125" y="419"/>
                    <a:pt x="125" y="419"/>
                  </a:cubicBezTo>
                  <a:cubicBezTo>
                    <a:pt x="107" y="454"/>
                    <a:pt x="107" y="454"/>
                    <a:pt x="107" y="454"/>
                  </a:cubicBezTo>
                  <a:cubicBezTo>
                    <a:pt x="98" y="472"/>
                    <a:pt x="98" y="472"/>
                    <a:pt x="98" y="472"/>
                  </a:cubicBezTo>
                  <a:cubicBezTo>
                    <a:pt x="90" y="491"/>
                    <a:pt x="90" y="491"/>
                    <a:pt x="90" y="491"/>
                  </a:cubicBezTo>
                  <a:cubicBezTo>
                    <a:pt x="83" y="510"/>
                    <a:pt x="83" y="510"/>
                    <a:pt x="83" y="510"/>
                  </a:cubicBezTo>
                  <a:cubicBezTo>
                    <a:pt x="70" y="548"/>
                    <a:pt x="70" y="548"/>
                    <a:pt x="70" y="548"/>
                  </a:cubicBezTo>
                  <a:cubicBezTo>
                    <a:pt x="66" y="541"/>
                    <a:pt x="66" y="541"/>
                    <a:pt x="66" y="541"/>
                  </a:cubicBezTo>
                  <a:cubicBezTo>
                    <a:pt x="60" y="524"/>
                    <a:pt x="60" y="524"/>
                    <a:pt x="60" y="524"/>
                  </a:cubicBezTo>
                  <a:cubicBezTo>
                    <a:pt x="56" y="507"/>
                    <a:pt x="56" y="507"/>
                    <a:pt x="56" y="507"/>
                  </a:cubicBezTo>
                  <a:cubicBezTo>
                    <a:pt x="56" y="494"/>
                    <a:pt x="56" y="494"/>
                    <a:pt x="56" y="494"/>
                  </a:cubicBezTo>
                  <a:lnTo>
                    <a:pt x="58" y="487"/>
                  </a:lnTo>
                  <a:close/>
                  <a:moveTo>
                    <a:pt x="370" y="106"/>
                  </a:moveTo>
                  <a:cubicBezTo>
                    <a:pt x="374" y="102"/>
                    <a:pt x="374" y="102"/>
                    <a:pt x="374" y="102"/>
                  </a:cubicBezTo>
                  <a:cubicBezTo>
                    <a:pt x="378" y="100"/>
                    <a:pt x="378" y="100"/>
                    <a:pt x="378" y="100"/>
                  </a:cubicBezTo>
                  <a:cubicBezTo>
                    <a:pt x="392" y="95"/>
                    <a:pt x="392" y="95"/>
                    <a:pt x="392" y="95"/>
                  </a:cubicBezTo>
                  <a:cubicBezTo>
                    <a:pt x="408" y="90"/>
                    <a:pt x="408" y="90"/>
                    <a:pt x="408" y="90"/>
                  </a:cubicBezTo>
                  <a:cubicBezTo>
                    <a:pt x="425" y="87"/>
                    <a:pt x="425" y="87"/>
                    <a:pt x="425" y="87"/>
                  </a:cubicBezTo>
                  <a:cubicBezTo>
                    <a:pt x="458" y="80"/>
                    <a:pt x="458" y="80"/>
                    <a:pt x="458" y="80"/>
                  </a:cubicBezTo>
                  <a:cubicBezTo>
                    <a:pt x="475" y="78"/>
                    <a:pt x="475" y="78"/>
                    <a:pt x="475" y="78"/>
                  </a:cubicBezTo>
                  <a:cubicBezTo>
                    <a:pt x="489" y="77"/>
                    <a:pt x="489" y="77"/>
                    <a:pt x="489" y="77"/>
                  </a:cubicBezTo>
                  <a:cubicBezTo>
                    <a:pt x="485" y="81"/>
                    <a:pt x="485" y="81"/>
                    <a:pt x="485" y="81"/>
                  </a:cubicBezTo>
                  <a:cubicBezTo>
                    <a:pt x="483" y="85"/>
                    <a:pt x="483" y="85"/>
                    <a:pt x="483" y="85"/>
                  </a:cubicBezTo>
                  <a:cubicBezTo>
                    <a:pt x="456" y="89"/>
                    <a:pt x="456" y="89"/>
                    <a:pt x="456" y="89"/>
                  </a:cubicBezTo>
                  <a:cubicBezTo>
                    <a:pt x="417" y="98"/>
                    <a:pt x="417" y="98"/>
                    <a:pt x="417" y="98"/>
                  </a:cubicBezTo>
                  <a:cubicBezTo>
                    <a:pt x="379" y="110"/>
                    <a:pt x="379" y="110"/>
                    <a:pt x="379" y="110"/>
                  </a:cubicBezTo>
                  <a:cubicBezTo>
                    <a:pt x="357" y="118"/>
                    <a:pt x="357" y="118"/>
                    <a:pt x="357" y="118"/>
                  </a:cubicBezTo>
                  <a:cubicBezTo>
                    <a:pt x="358" y="118"/>
                    <a:pt x="358" y="118"/>
                    <a:pt x="358" y="118"/>
                  </a:cubicBezTo>
                  <a:lnTo>
                    <a:pt x="370" y="106"/>
                  </a:lnTo>
                  <a:close/>
                  <a:moveTo>
                    <a:pt x="521" y="66"/>
                  </a:moveTo>
                  <a:cubicBezTo>
                    <a:pt x="524" y="64"/>
                    <a:pt x="524" y="64"/>
                    <a:pt x="524" y="64"/>
                  </a:cubicBezTo>
                  <a:cubicBezTo>
                    <a:pt x="527" y="63"/>
                    <a:pt x="527" y="63"/>
                    <a:pt x="527" y="63"/>
                  </a:cubicBezTo>
                  <a:cubicBezTo>
                    <a:pt x="548" y="65"/>
                    <a:pt x="548" y="65"/>
                    <a:pt x="548" y="65"/>
                  </a:cubicBezTo>
                  <a:cubicBezTo>
                    <a:pt x="577" y="71"/>
                    <a:pt x="577" y="71"/>
                    <a:pt x="577" y="71"/>
                  </a:cubicBezTo>
                  <a:cubicBezTo>
                    <a:pt x="581" y="72"/>
                    <a:pt x="581" y="72"/>
                    <a:pt x="581" y="72"/>
                  </a:cubicBezTo>
                  <a:cubicBezTo>
                    <a:pt x="565" y="70"/>
                    <a:pt x="565" y="70"/>
                    <a:pt x="565" y="70"/>
                  </a:cubicBezTo>
                  <a:cubicBezTo>
                    <a:pt x="528" y="68"/>
                    <a:pt x="528" y="68"/>
                    <a:pt x="528" y="68"/>
                  </a:cubicBezTo>
                  <a:cubicBezTo>
                    <a:pt x="516" y="68"/>
                    <a:pt x="516" y="68"/>
                    <a:pt x="516" y="68"/>
                  </a:cubicBezTo>
                  <a:lnTo>
                    <a:pt x="521" y="66"/>
                  </a:lnTo>
                  <a:close/>
                  <a:moveTo>
                    <a:pt x="553" y="54"/>
                  </a:moveTo>
                  <a:cubicBezTo>
                    <a:pt x="559" y="53"/>
                    <a:pt x="559" y="53"/>
                    <a:pt x="559" y="53"/>
                  </a:cubicBezTo>
                  <a:cubicBezTo>
                    <a:pt x="573" y="57"/>
                    <a:pt x="573" y="57"/>
                    <a:pt x="573" y="57"/>
                  </a:cubicBezTo>
                  <a:cubicBezTo>
                    <a:pt x="594" y="65"/>
                    <a:pt x="594" y="65"/>
                    <a:pt x="594" y="65"/>
                  </a:cubicBezTo>
                  <a:cubicBezTo>
                    <a:pt x="603" y="70"/>
                    <a:pt x="603" y="70"/>
                    <a:pt x="603" y="70"/>
                  </a:cubicBezTo>
                  <a:cubicBezTo>
                    <a:pt x="579" y="63"/>
                    <a:pt x="579" y="63"/>
                    <a:pt x="579" y="63"/>
                  </a:cubicBezTo>
                  <a:cubicBezTo>
                    <a:pt x="549" y="57"/>
                    <a:pt x="549" y="57"/>
                    <a:pt x="549" y="57"/>
                  </a:cubicBezTo>
                  <a:cubicBezTo>
                    <a:pt x="546" y="57"/>
                    <a:pt x="546" y="57"/>
                    <a:pt x="546" y="57"/>
                  </a:cubicBezTo>
                  <a:lnTo>
                    <a:pt x="553" y="54"/>
                  </a:lnTo>
                  <a:close/>
                  <a:moveTo>
                    <a:pt x="688" y="47"/>
                  </a:moveTo>
                  <a:cubicBezTo>
                    <a:pt x="698" y="49"/>
                    <a:pt x="698" y="49"/>
                    <a:pt x="698" y="49"/>
                  </a:cubicBezTo>
                  <a:cubicBezTo>
                    <a:pt x="678" y="58"/>
                    <a:pt x="678" y="58"/>
                    <a:pt x="678" y="58"/>
                  </a:cubicBezTo>
                  <a:cubicBezTo>
                    <a:pt x="667" y="63"/>
                    <a:pt x="667" y="63"/>
                    <a:pt x="667" y="63"/>
                  </a:cubicBezTo>
                  <a:cubicBezTo>
                    <a:pt x="656" y="69"/>
                    <a:pt x="656" y="69"/>
                    <a:pt x="656" y="69"/>
                  </a:cubicBezTo>
                  <a:cubicBezTo>
                    <a:pt x="655" y="70"/>
                    <a:pt x="655" y="70"/>
                    <a:pt x="655" y="70"/>
                  </a:cubicBezTo>
                  <a:cubicBezTo>
                    <a:pt x="662" y="61"/>
                    <a:pt x="662" y="61"/>
                    <a:pt x="662" y="61"/>
                  </a:cubicBezTo>
                  <a:cubicBezTo>
                    <a:pt x="668" y="55"/>
                    <a:pt x="668" y="55"/>
                    <a:pt x="668" y="55"/>
                  </a:cubicBezTo>
                  <a:cubicBezTo>
                    <a:pt x="678" y="47"/>
                    <a:pt x="678" y="47"/>
                    <a:pt x="678" y="47"/>
                  </a:cubicBezTo>
                  <a:cubicBezTo>
                    <a:pt x="679" y="46"/>
                    <a:pt x="679" y="46"/>
                    <a:pt x="679" y="46"/>
                  </a:cubicBezTo>
                  <a:lnTo>
                    <a:pt x="688" y="47"/>
                  </a:lnTo>
                  <a:close/>
                  <a:moveTo>
                    <a:pt x="883" y="95"/>
                  </a:moveTo>
                  <a:cubicBezTo>
                    <a:pt x="897" y="100"/>
                    <a:pt x="897" y="100"/>
                    <a:pt x="897" y="100"/>
                  </a:cubicBezTo>
                  <a:cubicBezTo>
                    <a:pt x="905" y="105"/>
                    <a:pt x="905" y="105"/>
                    <a:pt x="905" y="105"/>
                  </a:cubicBezTo>
                  <a:cubicBezTo>
                    <a:pt x="910" y="109"/>
                    <a:pt x="910" y="109"/>
                    <a:pt x="910" y="109"/>
                  </a:cubicBezTo>
                  <a:cubicBezTo>
                    <a:pt x="918" y="118"/>
                    <a:pt x="918" y="118"/>
                    <a:pt x="918" y="118"/>
                  </a:cubicBezTo>
                  <a:cubicBezTo>
                    <a:pt x="896" y="109"/>
                    <a:pt x="896" y="109"/>
                    <a:pt x="896" y="109"/>
                  </a:cubicBezTo>
                  <a:cubicBezTo>
                    <a:pt x="858" y="98"/>
                    <a:pt x="858" y="98"/>
                    <a:pt x="858" y="98"/>
                  </a:cubicBezTo>
                  <a:cubicBezTo>
                    <a:pt x="819" y="89"/>
                    <a:pt x="819" y="89"/>
                    <a:pt x="819" y="89"/>
                  </a:cubicBezTo>
                  <a:cubicBezTo>
                    <a:pt x="792" y="85"/>
                    <a:pt x="792" y="85"/>
                    <a:pt x="792" y="85"/>
                  </a:cubicBezTo>
                  <a:cubicBezTo>
                    <a:pt x="791" y="84"/>
                    <a:pt x="791" y="84"/>
                    <a:pt x="791" y="84"/>
                  </a:cubicBezTo>
                  <a:cubicBezTo>
                    <a:pt x="785" y="77"/>
                    <a:pt x="785" y="77"/>
                    <a:pt x="785" y="77"/>
                  </a:cubicBezTo>
                  <a:cubicBezTo>
                    <a:pt x="800" y="78"/>
                    <a:pt x="800" y="78"/>
                    <a:pt x="800" y="78"/>
                  </a:cubicBezTo>
                  <a:cubicBezTo>
                    <a:pt x="817" y="80"/>
                    <a:pt x="817" y="80"/>
                    <a:pt x="817" y="80"/>
                  </a:cubicBezTo>
                  <a:cubicBezTo>
                    <a:pt x="850" y="87"/>
                    <a:pt x="850" y="87"/>
                    <a:pt x="850" y="87"/>
                  </a:cubicBezTo>
                  <a:cubicBezTo>
                    <a:pt x="867" y="90"/>
                    <a:pt x="867" y="90"/>
                    <a:pt x="867" y="90"/>
                  </a:cubicBezTo>
                  <a:lnTo>
                    <a:pt x="883" y="95"/>
                  </a:lnTo>
                  <a:close/>
                  <a:moveTo>
                    <a:pt x="1071" y="258"/>
                  </a:moveTo>
                  <a:cubicBezTo>
                    <a:pt x="1086" y="272"/>
                    <a:pt x="1086" y="272"/>
                    <a:pt x="1086" y="272"/>
                  </a:cubicBezTo>
                  <a:cubicBezTo>
                    <a:pt x="1099" y="286"/>
                    <a:pt x="1099" y="286"/>
                    <a:pt x="1099" y="286"/>
                  </a:cubicBezTo>
                  <a:cubicBezTo>
                    <a:pt x="1125" y="316"/>
                    <a:pt x="1125" y="316"/>
                    <a:pt x="1125" y="316"/>
                  </a:cubicBezTo>
                  <a:cubicBezTo>
                    <a:pt x="1137" y="332"/>
                    <a:pt x="1137" y="332"/>
                    <a:pt x="1137" y="332"/>
                  </a:cubicBezTo>
                  <a:cubicBezTo>
                    <a:pt x="1149" y="348"/>
                    <a:pt x="1149" y="348"/>
                    <a:pt x="1149" y="348"/>
                  </a:cubicBezTo>
                  <a:cubicBezTo>
                    <a:pt x="1159" y="363"/>
                    <a:pt x="1159" y="363"/>
                    <a:pt x="1159" y="363"/>
                  </a:cubicBezTo>
                  <a:cubicBezTo>
                    <a:pt x="1159" y="365"/>
                    <a:pt x="1159" y="365"/>
                    <a:pt x="1159" y="365"/>
                  </a:cubicBezTo>
                  <a:cubicBezTo>
                    <a:pt x="1159" y="373"/>
                    <a:pt x="1159" y="373"/>
                    <a:pt x="1159" y="373"/>
                  </a:cubicBezTo>
                  <a:cubicBezTo>
                    <a:pt x="1155" y="388"/>
                    <a:pt x="1155" y="388"/>
                    <a:pt x="1155" y="388"/>
                  </a:cubicBezTo>
                  <a:cubicBezTo>
                    <a:pt x="1153" y="395"/>
                    <a:pt x="1153" y="395"/>
                    <a:pt x="1153" y="395"/>
                  </a:cubicBezTo>
                  <a:cubicBezTo>
                    <a:pt x="1150" y="402"/>
                    <a:pt x="1150" y="402"/>
                    <a:pt x="1150" y="402"/>
                  </a:cubicBezTo>
                  <a:cubicBezTo>
                    <a:pt x="1145" y="411"/>
                    <a:pt x="1145" y="411"/>
                    <a:pt x="1145" y="411"/>
                  </a:cubicBezTo>
                  <a:cubicBezTo>
                    <a:pt x="1139" y="399"/>
                    <a:pt x="1139" y="399"/>
                    <a:pt x="1139" y="399"/>
                  </a:cubicBezTo>
                  <a:cubicBezTo>
                    <a:pt x="1115" y="365"/>
                    <a:pt x="1115" y="365"/>
                    <a:pt x="1115" y="365"/>
                  </a:cubicBezTo>
                  <a:cubicBezTo>
                    <a:pt x="1103" y="348"/>
                    <a:pt x="1103" y="348"/>
                    <a:pt x="1103" y="348"/>
                  </a:cubicBezTo>
                  <a:cubicBezTo>
                    <a:pt x="1090" y="331"/>
                    <a:pt x="1090" y="331"/>
                    <a:pt x="1090" y="331"/>
                  </a:cubicBezTo>
                  <a:cubicBezTo>
                    <a:pt x="1076" y="315"/>
                    <a:pt x="1076" y="315"/>
                    <a:pt x="1076" y="315"/>
                  </a:cubicBezTo>
                  <a:cubicBezTo>
                    <a:pt x="1062" y="300"/>
                    <a:pt x="1062" y="300"/>
                    <a:pt x="1062" y="300"/>
                  </a:cubicBezTo>
                  <a:cubicBezTo>
                    <a:pt x="1057" y="294"/>
                    <a:pt x="1057" y="294"/>
                    <a:pt x="1057" y="294"/>
                  </a:cubicBezTo>
                  <a:cubicBezTo>
                    <a:pt x="1063" y="284"/>
                    <a:pt x="1063" y="284"/>
                    <a:pt x="1063" y="284"/>
                  </a:cubicBezTo>
                  <a:cubicBezTo>
                    <a:pt x="1066" y="278"/>
                    <a:pt x="1066" y="278"/>
                    <a:pt x="1066" y="278"/>
                  </a:cubicBezTo>
                  <a:cubicBezTo>
                    <a:pt x="1069" y="264"/>
                    <a:pt x="1069" y="264"/>
                    <a:pt x="1069" y="264"/>
                  </a:cubicBezTo>
                  <a:cubicBezTo>
                    <a:pt x="1070" y="257"/>
                    <a:pt x="1070" y="257"/>
                    <a:pt x="1070" y="257"/>
                  </a:cubicBezTo>
                  <a:lnTo>
                    <a:pt x="1071" y="258"/>
                  </a:lnTo>
                  <a:close/>
                  <a:moveTo>
                    <a:pt x="1219" y="494"/>
                  </a:moveTo>
                  <a:cubicBezTo>
                    <a:pt x="1219" y="499"/>
                    <a:pt x="1219" y="499"/>
                    <a:pt x="1219" y="499"/>
                  </a:cubicBezTo>
                  <a:cubicBezTo>
                    <a:pt x="1219" y="507"/>
                    <a:pt x="1219" y="507"/>
                    <a:pt x="1219" y="507"/>
                  </a:cubicBezTo>
                  <a:cubicBezTo>
                    <a:pt x="1215" y="523"/>
                    <a:pt x="1215" y="523"/>
                    <a:pt x="1215" y="523"/>
                  </a:cubicBezTo>
                  <a:cubicBezTo>
                    <a:pt x="1209" y="540"/>
                    <a:pt x="1209" y="540"/>
                    <a:pt x="1209" y="540"/>
                  </a:cubicBezTo>
                  <a:cubicBezTo>
                    <a:pt x="1205" y="548"/>
                    <a:pt x="1205" y="548"/>
                    <a:pt x="1205" y="548"/>
                  </a:cubicBezTo>
                  <a:cubicBezTo>
                    <a:pt x="1205" y="548"/>
                    <a:pt x="1205" y="548"/>
                    <a:pt x="1205" y="548"/>
                  </a:cubicBezTo>
                  <a:cubicBezTo>
                    <a:pt x="1199" y="529"/>
                    <a:pt x="1199" y="529"/>
                    <a:pt x="1199" y="529"/>
                  </a:cubicBezTo>
                  <a:cubicBezTo>
                    <a:pt x="1185" y="491"/>
                    <a:pt x="1185" y="491"/>
                    <a:pt x="1185" y="491"/>
                  </a:cubicBezTo>
                  <a:cubicBezTo>
                    <a:pt x="1177" y="472"/>
                    <a:pt x="1177" y="472"/>
                    <a:pt x="1177" y="472"/>
                  </a:cubicBezTo>
                  <a:cubicBezTo>
                    <a:pt x="1168" y="454"/>
                    <a:pt x="1168" y="454"/>
                    <a:pt x="1168" y="454"/>
                  </a:cubicBezTo>
                  <a:cubicBezTo>
                    <a:pt x="1150" y="419"/>
                    <a:pt x="1150" y="419"/>
                    <a:pt x="1150" y="419"/>
                  </a:cubicBezTo>
                  <a:cubicBezTo>
                    <a:pt x="1154" y="414"/>
                    <a:pt x="1154" y="414"/>
                    <a:pt x="1154" y="414"/>
                  </a:cubicBezTo>
                  <a:cubicBezTo>
                    <a:pt x="1161" y="398"/>
                    <a:pt x="1161" y="398"/>
                    <a:pt x="1161" y="398"/>
                  </a:cubicBezTo>
                  <a:cubicBezTo>
                    <a:pt x="1164" y="390"/>
                    <a:pt x="1164" y="390"/>
                    <a:pt x="1164" y="390"/>
                  </a:cubicBezTo>
                  <a:cubicBezTo>
                    <a:pt x="1167" y="375"/>
                    <a:pt x="1167" y="375"/>
                    <a:pt x="1167" y="375"/>
                  </a:cubicBezTo>
                  <a:cubicBezTo>
                    <a:pt x="1170" y="381"/>
                    <a:pt x="1170" y="381"/>
                    <a:pt x="1170" y="381"/>
                  </a:cubicBezTo>
                  <a:cubicBezTo>
                    <a:pt x="1180" y="398"/>
                    <a:pt x="1180" y="398"/>
                    <a:pt x="1180" y="398"/>
                  </a:cubicBezTo>
                  <a:cubicBezTo>
                    <a:pt x="1188" y="415"/>
                    <a:pt x="1188" y="415"/>
                    <a:pt x="1188" y="415"/>
                  </a:cubicBezTo>
                  <a:cubicBezTo>
                    <a:pt x="1197" y="433"/>
                    <a:pt x="1197" y="433"/>
                    <a:pt x="1197" y="433"/>
                  </a:cubicBezTo>
                  <a:cubicBezTo>
                    <a:pt x="1204" y="450"/>
                    <a:pt x="1204" y="450"/>
                    <a:pt x="1204" y="450"/>
                  </a:cubicBezTo>
                  <a:cubicBezTo>
                    <a:pt x="1217" y="487"/>
                    <a:pt x="1217" y="487"/>
                    <a:pt x="1217" y="487"/>
                  </a:cubicBezTo>
                  <a:lnTo>
                    <a:pt x="1219" y="494"/>
                  </a:lnTo>
                  <a:close/>
                  <a:moveTo>
                    <a:pt x="1207" y="588"/>
                  </a:moveTo>
                  <a:cubicBezTo>
                    <a:pt x="1214" y="627"/>
                    <a:pt x="1214" y="627"/>
                    <a:pt x="1214" y="627"/>
                  </a:cubicBezTo>
                  <a:cubicBezTo>
                    <a:pt x="1216" y="646"/>
                    <a:pt x="1216" y="646"/>
                    <a:pt x="1216" y="646"/>
                  </a:cubicBezTo>
                  <a:cubicBezTo>
                    <a:pt x="1219" y="684"/>
                    <a:pt x="1219" y="684"/>
                    <a:pt x="1219" y="684"/>
                  </a:cubicBezTo>
                  <a:cubicBezTo>
                    <a:pt x="1220" y="702"/>
                    <a:pt x="1220" y="702"/>
                    <a:pt x="1220" y="702"/>
                  </a:cubicBezTo>
                  <a:cubicBezTo>
                    <a:pt x="1208" y="718"/>
                    <a:pt x="1208" y="718"/>
                    <a:pt x="1208" y="718"/>
                  </a:cubicBezTo>
                  <a:cubicBezTo>
                    <a:pt x="1201" y="726"/>
                    <a:pt x="1201" y="726"/>
                    <a:pt x="1201" y="726"/>
                  </a:cubicBezTo>
                  <a:cubicBezTo>
                    <a:pt x="1193" y="734"/>
                    <a:pt x="1193" y="734"/>
                    <a:pt x="1193" y="734"/>
                  </a:cubicBezTo>
                  <a:cubicBezTo>
                    <a:pt x="1185" y="742"/>
                    <a:pt x="1185" y="742"/>
                    <a:pt x="1185" y="742"/>
                  </a:cubicBezTo>
                  <a:cubicBezTo>
                    <a:pt x="1167" y="757"/>
                    <a:pt x="1167" y="757"/>
                    <a:pt x="1167" y="757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162" y="687"/>
                    <a:pt x="1162" y="687"/>
                    <a:pt x="1162" y="687"/>
                  </a:cubicBezTo>
                  <a:cubicBezTo>
                    <a:pt x="1156" y="647"/>
                    <a:pt x="1156" y="647"/>
                    <a:pt x="1156" y="647"/>
                  </a:cubicBezTo>
                  <a:cubicBezTo>
                    <a:pt x="1150" y="620"/>
                    <a:pt x="1150" y="620"/>
                    <a:pt x="1150" y="620"/>
                  </a:cubicBezTo>
                  <a:cubicBezTo>
                    <a:pt x="1153" y="618"/>
                    <a:pt x="1153" y="618"/>
                    <a:pt x="1153" y="618"/>
                  </a:cubicBezTo>
                  <a:cubicBezTo>
                    <a:pt x="1163" y="610"/>
                    <a:pt x="1163" y="610"/>
                    <a:pt x="1163" y="610"/>
                  </a:cubicBezTo>
                  <a:cubicBezTo>
                    <a:pt x="1181" y="595"/>
                    <a:pt x="1181" y="595"/>
                    <a:pt x="1181" y="595"/>
                  </a:cubicBezTo>
                  <a:cubicBezTo>
                    <a:pt x="1195" y="578"/>
                    <a:pt x="1195" y="578"/>
                    <a:pt x="1195" y="578"/>
                  </a:cubicBezTo>
                  <a:cubicBezTo>
                    <a:pt x="1202" y="570"/>
                    <a:pt x="1202" y="570"/>
                    <a:pt x="1202" y="570"/>
                  </a:cubicBezTo>
                  <a:cubicBezTo>
                    <a:pt x="1202" y="569"/>
                    <a:pt x="1202" y="569"/>
                    <a:pt x="1202" y="569"/>
                  </a:cubicBezTo>
                  <a:lnTo>
                    <a:pt x="1207" y="588"/>
                  </a:lnTo>
                  <a:close/>
                  <a:moveTo>
                    <a:pt x="1141" y="901"/>
                  </a:moveTo>
                  <a:cubicBezTo>
                    <a:pt x="1138" y="904"/>
                    <a:pt x="1138" y="904"/>
                    <a:pt x="1138" y="904"/>
                  </a:cubicBezTo>
                  <a:cubicBezTo>
                    <a:pt x="1116" y="918"/>
                    <a:pt x="1116" y="918"/>
                    <a:pt x="1116" y="918"/>
                  </a:cubicBezTo>
                  <a:cubicBezTo>
                    <a:pt x="1092" y="932"/>
                    <a:pt x="1092" y="932"/>
                    <a:pt x="1092" y="932"/>
                  </a:cubicBezTo>
                  <a:cubicBezTo>
                    <a:pt x="1078" y="938"/>
                    <a:pt x="1078" y="938"/>
                    <a:pt x="1078" y="938"/>
                  </a:cubicBezTo>
                  <a:cubicBezTo>
                    <a:pt x="1058" y="948"/>
                    <a:pt x="1058" y="948"/>
                    <a:pt x="1058" y="948"/>
                  </a:cubicBezTo>
                  <a:cubicBezTo>
                    <a:pt x="1061" y="930"/>
                    <a:pt x="1061" y="930"/>
                    <a:pt x="1061" y="930"/>
                  </a:cubicBezTo>
                  <a:cubicBezTo>
                    <a:pt x="1067" y="894"/>
                    <a:pt x="1067" y="894"/>
                    <a:pt x="1067" y="894"/>
                  </a:cubicBezTo>
                  <a:cubicBezTo>
                    <a:pt x="1070" y="857"/>
                    <a:pt x="1070" y="857"/>
                    <a:pt x="1070" y="857"/>
                  </a:cubicBezTo>
                  <a:cubicBezTo>
                    <a:pt x="1071" y="821"/>
                    <a:pt x="1071" y="821"/>
                    <a:pt x="1071" y="821"/>
                  </a:cubicBezTo>
                  <a:cubicBezTo>
                    <a:pt x="1097" y="809"/>
                    <a:pt x="1097" y="809"/>
                    <a:pt x="1097" y="809"/>
                  </a:cubicBezTo>
                  <a:cubicBezTo>
                    <a:pt x="1125" y="795"/>
                    <a:pt x="1125" y="795"/>
                    <a:pt x="1125" y="795"/>
                  </a:cubicBezTo>
                  <a:cubicBezTo>
                    <a:pt x="1149" y="780"/>
                    <a:pt x="1149" y="780"/>
                    <a:pt x="1149" y="780"/>
                  </a:cubicBezTo>
                  <a:cubicBezTo>
                    <a:pt x="1159" y="774"/>
                    <a:pt x="1159" y="774"/>
                    <a:pt x="1159" y="774"/>
                  </a:cubicBezTo>
                  <a:cubicBezTo>
                    <a:pt x="1158" y="803"/>
                    <a:pt x="1158" y="803"/>
                    <a:pt x="1158" y="803"/>
                  </a:cubicBezTo>
                  <a:cubicBezTo>
                    <a:pt x="1154" y="840"/>
                    <a:pt x="1154" y="840"/>
                    <a:pt x="1154" y="840"/>
                  </a:cubicBezTo>
                  <a:cubicBezTo>
                    <a:pt x="1148" y="876"/>
                    <a:pt x="1148" y="876"/>
                    <a:pt x="1148" y="876"/>
                  </a:cubicBezTo>
                  <a:lnTo>
                    <a:pt x="1141" y="901"/>
                  </a:lnTo>
                  <a:close/>
                  <a:moveTo>
                    <a:pt x="981" y="1076"/>
                  </a:moveTo>
                  <a:cubicBezTo>
                    <a:pt x="938" y="1090"/>
                    <a:pt x="938" y="1090"/>
                    <a:pt x="938" y="1090"/>
                  </a:cubicBezTo>
                  <a:cubicBezTo>
                    <a:pt x="908" y="1098"/>
                    <a:pt x="908" y="1098"/>
                    <a:pt x="908" y="1098"/>
                  </a:cubicBezTo>
                  <a:cubicBezTo>
                    <a:pt x="910" y="1093"/>
                    <a:pt x="910" y="1093"/>
                    <a:pt x="910" y="1093"/>
                  </a:cubicBezTo>
                  <a:cubicBezTo>
                    <a:pt x="919" y="1065"/>
                    <a:pt x="919" y="1065"/>
                    <a:pt x="919" y="1065"/>
                  </a:cubicBezTo>
                  <a:cubicBezTo>
                    <a:pt x="927" y="1035"/>
                    <a:pt x="927" y="1035"/>
                    <a:pt x="927" y="1035"/>
                  </a:cubicBezTo>
                  <a:cubicBezTo>
                    <a:pt x="930" y="1019"/>
                    <a:pt x="930" y="1019"/>
                    <a:pt x="930" y="1019"/>
                  </a:cubicBezTo>
                  <a:cubicBezTo>
                    <a:pt x="934" y="998"/>
                    <a:pt x="934" y="998"/>
                    <a:pt x="934" y="998"/>
                  </a:cubicBezTo>
                  <a:cubicBezTo>
                    <a:pt x="958" y="992"/>
                    <a:pt x="958" y="992"/>
                    <a:pt x="958" y="992"/>
                  </a:cubicBezTo>
                  <a:cubicBezTo>
                    <a:pt x="992" y="981"/>
                    <a:pt x="992" y="981"/>
                    <a:pt x="992" y="981"/>
                  </a:cubicBezTo>
                  <a:cubicBezTo>
                    <a:pt x="1024" y="970"/>
                    <a:pt x="1024" y="970"/>
                    <a:pt x="1024" y="970"/>
                  </a:cubicBezTo>
                  <a:cubicBezTo>
                    <a:pt x="1046" y="962"/>
                    <a:pt x="1046" y="962"/>
                    <a:pt x="1046" y="962"/>
                  </a:cubicBezTo>
                  <a:cubicBezTo>
                    <a:pt x="1042" y="978"/>
                    <a:pt x="1042" y="978"/>
                    <a:pt x="1042" y="978"/>
                  </a:cubicBezTo>
                  <a:cubicBezTo>
                    <a:pt x="1037" y="994"/>
                    <a:pt x="1037" y="994"/>
                    <a:pt x="1037" y="994"/>
                  </a:cubicBezTo>
                  <a:cubicBezTo>
                    <a:pt x="1031" y="1010"/>
                    <a:pt x="1031" y="1010"/>
                    <a:pt x="1031" y="1010"/>
                  </a:cubicBezTo>
                  <a:cubicBezTo>
                    <a:pt x="1019" y="1039"/>
                    <a:pt x="1019" y="1039"/>
                    <a:pt x="1019" y="1039"/>
                  </a:cubicBezTo>
                  <a:cubicBezTo>
                    <a:pt x="1006" y="1066"/>
                    <a:pt x="1006" y="1066"/>
                    <a:pt x="1006" y="1066"/>
                  </a:cubicBezTo>
                  <a:lnTo>
                    <a:pt x="981" y="1076"/>
                  </a:lnTo>
                  <a:close/>
                  <a:moveTo>
                    <a:pt x="892" y="1102"/>
                  </a:moveTo>
                  <a:cubicBezTo>
                    <a:pt x="842" y="1113"/>
                    <a:pt x="842" y="1113"/>
                    <a:pt x="842" y="1113"/>
                  </a:cubicBezTo>
                  <a:cubicBezTo>
                    <a:pt x="779" y="1122"/>
                    <a:pt x="779" y="1122"/>
                    <a:pt x="779" y="1122"/>
                  </a:cubicBezTo>
                  <a:cubicBezTo>
                    <a:pt x="785" y="1088"/>
                    <a:pt x="785" y="1088"/>
                    <a:pt x="785" y="1088"/>
                  </a:cubicBezTo>
                  <a:cubicBezTo>
                    <a:pt x="791" y="1043"/>
                    <a:pt x="791" y="1043"/>
                    <a:pt x="791" y="1043"/>
                  </a:cubicBezTo>
                  <a:cubicBezTo>
                    <a:pt x="793" y="1023"/>
                    <a:pt x="793" y="1023"/>
                    <a:pt x="793" y="1023"/>
                  </a:cubicBezTo>
                  <a:cubicBezTo>
                    <a:pt x="829" y="1018"/>
                    <a:pt x="829" y="1018"/>
                    <a:pt x="829" y="1018"/>
                  </a:cubicBezTo>
                  <a:cubicBezTo>
                    <a:pt x="867" y="1012"/>
                    <a:pt x="867" y="1012"/>
                    <a:pt x="867" y="1012"/>
                  </a:cubicBezTo>
                  <a:cubicBezTo>
                    <a:pt x="923" y="1000"/>
                    <a:pt x="923" y="1000"/>
                    <a:pt x="923" y="1000"/>
                  </a:cubicBezTo>
                  <a:cubicBezTo>
                    <a:pt x="925" y="1000"/>
                    <a:pt x="925" y="1000"/>
                    <a:pt x="925" y="1000"/>
                  </a:cubicBezTo>
                  <a:cubicBezTo>
                    <a:pt x="922" y="1018"/>
                    <a:pt x="922" y="1018"/>
                    <a:pt x="922" y="1018"/>
                  </a:cubicBezTo>
                  <a:cubicBezTo>
                    <a:pt x="919" y="1033"/>
                    <a:pt x="919" y="1033"/>
                    <a:pt x="919" y="1033"/>
                  </a:cubicBezTo>
                  <a:cubicBezTo>
                    <a:pt x="911" y="1063"/>
                    <a:pt x="911" y="1063"/>
                    <a:pt x="911" y="1063"/>
                  </a:cubicBezTo>
                  <a:cubicBezTo>
                    <a:pt x="902" y="1090"/>
                    <a:pt x="902" y="1090"/>
                    <a:pt x="902" y="1090"/>
                  </a:cubicBezTo>
                  <a:cubicBezTo>
                    <a:pt x="898" y="1101"/>
                    <a:pt x="898" y="1101"/>
                    <a:pt x="898" y="1101"/>
                  </a:cubicBezTo>
                  <a:lnTo>
                    <a:pt x="892" y="1102"/>
                  </a:lnTo>
                  <a:close/>
                  <a:moveTo>
                    <a:pt x="378" y="1101"/>
                  </a:moveTo>
                  <a:cubicBezTo>
                    <a:pt x="374" y="1090"/>
                    <a:pt x="374" y="1090"/>
                    <a:pt x="374" y="1090"/>
                  </a:cubicBezTo>
                  <a:cubicBezTo>
                    <a:pt x="364" y="1063"/>
                    <a:pt x="364" y="1063"/>
                    <a:pt x="364" y="1063"/>
                  </a:cubicBezTo>
                  <a:cubicBezTo>
                    <a:pt x="360" y="1048"/>
                    <a:pt x="360" y="1048"/>
                    <a:pt x="360" y="1048"/>
                  </a:cubicBezTo>
                  <a:cubicBezTo>
                    <a:pt x="353" y="1018"/>
                    <a:pt x="353" y="1018"/>
                    <a:pt x="353" y="1018"/>
                  </a:cubicBezTo>
                  <a:cubicBezTo>
                    <a:pt x="350" y="1000"/>
                    <a:pt x="350" y="1000"/>
                    <a:pt x="350" y="1000"/>
                  </a:cubicBezTo>
                  <a:cubicBezTo>
                    <a:pt x="352" y="1000"/>
                    <a:pt x="352" y="1000"/>
                    <a:pt x="352" y="1000"/>
                  </a:cubicBezTo>
                  <a:cubicBezTo>
                    <a:pt x="408" y="1012"/>
                    <a:pt x="408" y="1012"/>
                    <a:pt x="408" y="1012"/>
                  </a:cubicBezTo>
                  <a:cubicBezTo>
                    <a:pt x="446" y="1018"/>
                    <a:pt x="446" y="1018"/>
                    <a:pt x="446" y="1018"/>
                  </a:cubicBezTo>
                  <a:cubicBezTo>
                    <a:pt x="482" y="1022"/>
                    <a:pt x="482" y="1022"/>
                    <a:pt x="482" y="1022"/>
                  </a:cubicBezTo>
                  <a:cubicBezTo>
                    <a:pt x="484" y="1044"/>
                    <a:pt x="484" y="1044"/>
                    <a:pt x="484" y="1044"/>
                  </a:cubicBezTo>
                  <a:cubicBezTo>
                    <a:pt x="490" y="1088"/>
                    <a:pt x="490" y="1088"/>
                    <a:pt x="490" y="1088"/>
                  </a:cubicBezTo>
                  <a:cubicBezTo>
                    <a:pt x="496" y="1122"/>
                    <a:pt x="496" y="1122"/>
                    <a:pt x="496" y="1122"/>
                  </a:cubicBezTo>
                  <a:cubicBezTo>
                    <a:pt x="433" y="1113"/>
                    <a:pt x="433" y="1113"/>
                    <a:pt x="433" y="1113"/>
                  </a:cubicBezTo>
                  <a:cubicBezTo>
                    <a:pt x="400" y="1106"/>
                    <a:pt x="400" y="1106"/>
                    <a:pt x="400" y="1106"/>
                  </a:cubicBezTo>
                  <a:lnTo>
                    <a:pt x="378" y="1101"/>
                  </a:lnTo>
                  <a:close/>
                  <a:moveTo>
                    <a:pt x="269" y="1066"/>
                  </a:moveTo>
                  <a:cubicBezTo>
                    <a:pt x="262" y="1054"/>
                    <a:pt x="262" y="1054"/>
                    <a:pt x="262" y="1054"/>
                  </a:cubicBezTo>
                  <a:cubicBezTo>
                    <a:pt x="256" y="1040"/>
                    <a:pt x="256" y="1040"/>
                    <a:pt x="256" y="1040"/>
                  </a:cubicBezTo>
                  <a:cubicBezTo>
                    <a:pt x="244" y="1010"/>
                    <a:pt x="244" y="1010"/>
                    <a:pt x="244" y="1010"/>
                  </a:cubicBezTo>
                  <a:cubicBezTo>
                    <a:pt x="238" y="995"/>
                    <a:pt x="238" y="995"/>
                    <a:pt x="238" y="995"/>
                  </a:cubicBezTo>
                  <a:cubicBezTo>
                    <a:pt x="233" y="978"/>
                    <a:pt x="233" y="978"/>
                    <a:pt x="233" y="978"/>
                  </a:cubicBezTo>
                  <a:cubicBezTo>
                    <a:pt x="229" y="962"/>
                    <a:pt x="229" y="962"/>
                    <a:pt x="229" y="962"/>
                  </a:cubicBezTo>
                  <a:cubicBezTo>
                    <a:pt x="229" y="962"/>
                    <a:pt x="229" y="962"/>
                    <a:pt x="229" y="962"/>
                  </a:cubicBezTo>
                  <a:cubicBezTo>
                    <a:pt x="251" y="970"/>
                    <a:pt x="251" y="970"/>
                    <a:pt x="251" y="970"/>
                  </a:cubicBezTo>
                  <a:cubicBezTo>
                    <a:pt x="283" y="981"/>
                    <a:pt x="283" y="981"/>
                    <a:pt x="283" y="981"/>
                  </a:cubicBezTo>
                  <a:cubicBezTo>
                    <a:pt x="317" y="992"/>
                    <a:pt x="317" y="992"/>
                    <a:pt x="317" y="992"/>
                  </a:cubicBezTo>
                  <a:cubicBezTo>
                    <a:pt x="341" y="998"/>
                    <a:pt x="341" y="998"/>
                    <a:pt x="341" y="998"/>
                  </a:cubicBezTo>
                  <a:cubicBezTo>
                    <a:pt x="345" y="1019"/>
                    <a:pt x="345" y="1019"/>
                    <a:pt x="345" y="1019"/>
                  </a:cubicBezTo>
                  <a:cubicBezTo>
                    <a:pt x="348" y="1035"/>
                    <a:pt x="348" y="1035"/>
                    <a:pt x="348" y="1035"/>
                  </a:cubicBezTo>
                  <a:cubicBezTo>
                    <a:pt x="356" y="1065"/>
                    <a:pt x="356" y="1065"/>
                    <a:pt x="356" y="1065"/>
                  </a:cubicBezTo>
                  <a:cubicBezTo>
                    <a:pt x="366" y="1093"/>
                    <a:pt x="366" y="1093"/>
                    <a:pt x="366" y="1093"/>
                  </a:cubicBezTo>
                  <a:cubicBezTo>
                    <a:pt x="368" y="1098"/>
                    <a:pt x="368" y="1098"/>
                    <a:pt x="368" y="1098"/>
                  </a:cubicBezTo>
                  <a:cubicBezTo>
                    <a:pt x="337" y="1090"/>
                    <a:pt x="337" y="1090"/>
                    <a:pt x="337" y="1090"/>
                  </a:cubicBezTo>
                  <a:cubicBezTo>
                    <a:pt x="308" y="1081"/>
                    <a:pt x="308" y="1081"/>
                    <a:pt x="308" y="1081"/>
                  </a:cubicBezTo>
                  <a:lnTo>
                    <a:pt x="269" y="1066"/>
                  </a:lnTo>
                  <a:close/>
                  <a:moveTo>
                    <a:pt x="134" y="901"/>
                  </a:moveTo>
                  <a:cubicBezTo>
                    <a:pt x="127" y="876"/>
                    <a:pt x="127" y="876"/>
                    <a:pt x="127" y="876"/>
                  </a:cubicBezTo>
                  <a:cubicBezTo>
                    <a:pt x="121" y="840"/>
                    <a:pt x="121" y="840"/>
                    <a:pt x="121" y="840"/>
                  </a:cubicBezTo>
                  <a:cubicBezTo>
                    <a:pt x="117" y="803"/>
                    <a:pt x="117" y="803"/>
                    <a:pt x="117" y="803"/>
                  </a:cubicBezTo>
                  <a:cubicBezTo>
                    <a:pt x="116" y="774"/>
                    <a:pt x="116" y="774"/>
                    <a:pt x="116" y="774"/>
                  </a:cubicBezTo>
                  <a:cubicBezTo>
                    <a:pt x="126" y="781"/>
                    <a:pt x="126" y="781"/>
                    <a:pt x="126" y="781"/>
                  </a:cubicBezTo>
                  <a:cubicBezTo>
                    <a:pt x="151" y="795"/>
                    <a:pt x="151" y="795"/>
                    <a:pt x="151" y="795"/>
                  </a:cubicBezTo>
                  <a:cubicBezTo>
                    <a:pt x="178" y="809"/>
                    <a:pt x="178" y="809"/>
                    <a:pt x="178" y="809"/>
                  </a:cubicBezTo>
                  <a:cubicBezTo>
                    <a:pt x="204" y="821"/>
                    <a:pt x="204" y="821"/>
                    <a:pt x="204" y="821"/>
                  </a:cubicBezTo>
                  <a:cubicBezTo>
                    <a:pt x="205" y="857"/>
                    <a:pt x="205" y="857"/>
                    <a:pt x="205" y="857"/>
                  </a:cubicBezTo>
                  <a:cubicBezTo>
                    <a:pt x="208" y="894"/>
                    <a:pt x="208" y="894"/>
                    <a:pt x="208" y="894"/>
                  </a:cubicBezTo>
                  <a:cubicBezTo>
                    <a:pt x="211" y="912"/>
                    <a:pt x="211" y="912"/>
                    <a:pt x="211" y="912"/>
                  </a:cubicBezTo>
                  <a:cubicBezTo>
                    <a:pt x="217" y="947"/>
                    <a:pt x="217" y="947"/>
                    <a:pt x="217" y="947"/>
                  </a:cubicBezTo>
                  <a:cubicBezTo>
                    <a:pt x="217" y="947"/>
                    <a:pt x="217" y="947"/>
                    <a:pt x="217" y="947"/>
                  </a:cubicBezTo>
                  <a:cubicBezTo>
                    <a:pt x="210" y="945"/>
                    <a:pt x="210" y="945"/>
                    <a:pt x="210" y="945"/>
                  </a:cubicBezTo>
                  <a:cubicBezTo>
                    <a:pt x="184" y="932"/>
                    <a:pt x="184" y="932"/>
                    <a:pt x="184" y="932"/>
                  </a:cubicBezTo>
                  <a:cubicBezTo>
                    <a:pt x="160" y="918"/>
                    <a:pt x="160" y="918"/>
                    <a:pt x="160" y="918"/>
                  </a:cubicBezTo>
                  <a:cubicBezTo>
                    <a:pt x="138" y="904"/>
                    <a:pt x="138" y="904"/>
                    <a:pt x="138" y="904"/>
                  </a:cubicBezTo>
                  <a:lnTo>
                    <a:pt x="134" y="901"/>
                  </a:lnTo>
                  <a:close/>
                  <a:moveTo>
                    <a:pt x="130" y="427"/>
                  </a:moveTo>
                  <a:cubicBezTo>
                    <a:pt x="132" y="430"/>
                    <a:pt x="132" y="430"/>
                    <a:pt x="132" y="430"/>
                  </a:cubicBezTo>
                  <a:cubicBezTo>
                    <a:pt x="144" y="445"/>
                    <a:pt x="144" y="445"/>
                    <a:pt x="144" y="445"/>
                  </a:cubicBezTo>
                  <a:cubicBezTo>
                    <a:pt x="151" y="452"/>
                    <a:pt x="151" y="452"/>
                    <a:pt x="151" y="452"/>
                  </a:cubicBezTo>
                  <a:cubicBezTo>
                    <a:pt x="158" y="459"/>
                    <a:pt x="158" y="459"/>
                    <a:pt x="158" y="459"/>
                  </a:cubicBezTo>
                  <a:cubicBezTo>
                    <a:pt x="175" y="473"/>
                    <a:pt x="175" y="473"/>
                    <a:pt x="175" y="473"/>
                  </a:cubicBezTo>
                  <a:cubicBezTo>
                    <a:pt x="177" y="474"/>
                    <a:pt x="177" y="474"/>
                    <a:pt x="177" y="474"/>
                  </a:cubicBezTo>
                  <a:cubicBezTo>
                    <a:pt x="161" y="509"/>
                    <a:pt x="161" y="509"/>
                    <a:pt x="161" y="509"/>
                  </a:cubicBezTo>
                  <a:cubicBezTo>
                    <a:pt x="146" y="548"/>
                    <a:pt x="146" y="548"/>
                    <a:pt x="146" y="548"/>
                  </a:cubicBezTo>
                  <a:cubicBezTo>
                    <a:pt x="139" y="568"/>
                    <a:pt x="139" y="568"/>
                    <a:pt x="139" y="568"/>
                  </a:cubicBezTo>
                  <a:cubicBezTo>
                    <a:pt x="128" y="608"/>
                    <a:pt x="128" y="608"/>
                    <a:pt x="128" y="608"/>
                  </a:cubicBezTo>
                  <a:cubicBezTo>
                    <a:pt x="127" y="611"/>
                    <a:pt x="127" y="611"/>
                    <a:pt x="127" y="611"/>
                  </a:cubicBezTo>
                  <a:cubicBezTo>
                    <a:pt x="118" y="604"/>
                    <a:pt x="118" y="604"/>
                    <a:pt x="118" y="604"/>
                  </a:cubicBezTo>
                  <a:cubicBezTo>
                    <a:pt x="101" y="589"/>
                    <a:pt x="101" y="589"/>
                    <a:pt x="101" y="589"/>
                  </a:cubicBezTo>
                  <a:cubicBezTo>
                    <a:pt x="86" y="573"/>
                    <a:pt x="86" y="573"/>
                    <a:pt x="86" y="573"/>
                  </a:cubicBezTo>
                  <a:cubicBezTo>
                    <a:pt x="80" y="565"/>
                    <a:pt x="80" y="565"/>
                    <a:pt x="80" y="565"/>
                  </a:cubicBezTo>
                  <a:cubicBezTo>
                    <a:pt x="76" y="558"/>
                    <a:pt x="76" y="558"/>
                    <a:pt x="76" y="558"/>
                  </a:cubicBezTo>
                  <a:cubicBezTo>
                    <a:pt x="78" y="551"/>
                    <a:pt x="78" y="551"/>
                    <a:pt x="78" y="551"/>
                  </a:cubicBezTo>
                  <a:cubicBezTo>
                    <a:pt x="84" y="532"/>
                    <a:pt x="84" y="532"/>
                    <a:pt x="84" y="532"/>
                  </a:cubicBezTo>
                  <a:cubicBezTo>
                    <a:pt x="98" y="494"/>
                    <a:pt x="98" y="494"/>
                    <a:pt x="98" y="494"/>
                  </a:cubicBezTo>
                  <a:cubicBezTo>
                    <a:pt x="106" y="476"/>
                    <a:pt x="106" y="476"/>
                    <a:pt x="106" y="476"/>
                  </a:cubicBezTo>
                  <a:cubicBezTo>
                    <a:pt x="114" y="457"/>
                    <a:pt x="114" y="457"/>
                    <a:pt x="114" y="457"/>
                  </a:cubicBezTo>
                  <a:lnTo>
                    <a:pt x="130" y="427"/>
                  </a:lnTo>
                  <a:close/>
                  <a:moveTo>
                    <a:pt x="220" y="281"/>
                  </a:moveTo>
                  <a:cubicBezTo>
                    <a:pt x="218" y="275"/>
                    <a:pt x="218" y="275"/>
                    <a:pt x="218" y="275"/>
                  </a:cubicBezTo>
                  <a:cubicBezTo>
                    <a:pt x="214" y="263"/>
                    <a:pt x="214" y="263"/>
                    <a:pt x="214" y="263"/>
                  </a:cubicBezTo>
                  <a:cubicBezTo>
                    <a:pt x="212" y="251"/>
                    <a:pt x="212" y="251"/>
                    <a:pt x="212" y="251"/>
                  </a:cubicBezTo>
                  <a:cubicBezTo>
                    <a:pt x="212" y="250"/>
                    <a:pt x="212" y="250"/>
                    <a:pt x="212" y="250"/>
                  </a:cubicBezTo>
                  <a:cubicBezTo>
                    <a:pt x="218" y="245"/>
                    <a:pt x="218" y="245"/>
                    <a:pt x="218" y="245"/>
                  </a:cubicBezTo>
                  <a:cubicBezTo>
                    <a:pt x="234" y="232"/>
                    <a:pt x="234" y="232"/>
                    <a:pt x="234" y="232"/>
                  </a:cubicBezTo>
                  <a:cubicBezTo>
                    <a:pt x="250" y="219"/>
                    <a:pt x="250" y="219"/>
                    <a:pt x="250" y="219"/>
                  </a:cubicBezTo>
                  <a:cubicBezTo>
                    <a:pt x="266" y="207"/>
                    <a:pt x="266" y="207"/>
                    <a:pt x="266" y="207"/>
                  </a:cubicBezTo>
                  <a:cubicBezTo>
                    <a:pt x="300" y="184"/>
                    <a:pt x="300" y="184"/>
                    <a:pt x="300" y="184"/>
                  </a:cubicBezTo>
                  <a:cubicBezTo>
                    <a:pt x="331" y="167"/>
                    <a:pt x="331" y="167"/>
                    <a:pt x="331" y="167"/>
                  </a:cubicBezTo>
                  <a:cubicBezTo>
                    <a:pt x="331" y="173"/>
                    <a:pt x="331" y="173"/>
                    <a:pt x="331" y="173"/>
                  </a:cubicBezTo>
                  <a:cubicBezTo>
                    <a:pt x="334" y="183"/>
                    <a:pt x="334" y="183"/>
                    <a:pt x="334" y="183"/>
                  </a:cubicBezTo>
                  <a:cubicBezTo>
                    <a:pt x="338" y="192"/>
                    <a:pt x="338" y="192"/>
                    <a:pt x="338" y="192"/>
                  </a:cubicBezTo>
                  <a:cubicBezTo>
                    <a:pt x="339" y="192"/>
                    <a:pt x="339" y="192"/>
                    <a:pt x="339" y="192"/>
                  </a:cubicBezTo>
                  <a:cubicBezTo>
                    <a:pt x="324" y="202"/>
                    <a:pt x="324" y="202"/>
                    <a:pt x="324" y="202"/>
                  </a:cubicBezTo>
                  <a:cubicBezTo>
                    <a:pt x="290" y="228"/>
                    <a:pt x="290" y="228"/>
                    <a:pt x="290" y="228"/>
                  </a:cubicBezTo>
                  <a:cubicBezTo>
                    <a:pt x="258" y="255"/>
                    <a:pt x="258" y="255"/>
                    <a:pt x="258" y="255"/>
                  </a:cubicBezTo>
                  <a:cubicBezTo>
                    <a:pt x="242" y="270"/>
                    <a:pt x="242" y="270"/>
                    <a:pt x="242" y="270"/>
                  </a:cubicBezTo>
                  <a:cubicBezTo>
                    <a:pt x="224" y="288"/>
                    <a:pt x="224" y="288"/>
                    <a:pt x="224" y="288"/>
                  </a:cubicBezTo>
                  <a:lnTo>
                    <a:pt x="220" y="281"/>
                  </a:lnTo>
                  <a:close/>
                  <a:moveTo>
                    <a:pt x="341" y="142"/>
                  </a:moveTo>
                  <a:cubicBezTo>
                    <a:pt x="345" y="134"/>
                    <a:pt x="345" y="134"/>
                    <a:pt x="345" y="134"/>
                  </a:cubicBezTo>
                  <a:cubicBezTo>
                    <a:pt x="347" y="131"/>
                    <a:pt x="347" y="131"/>
                    <a:pt x="347" y="131"/>
                  </a:cubicBezTo>
                  <a:cubicBezTo>
                    <a:pt x="382" y="118"/>
                    <a:pt x="382" y="118"/>
                    <a:pt x="382" y="118"/>
                  </a:cubicBezTo>
                  <a:cubicBezTo>
                    <a:pt x="419" y="106"/>
                    <a:pt x="419" y="106"/>
                    <a:pt x="419" y="106"/>
                  </a:cubicBezTo>
                  <a:cubicBezTo>
                    <a:pt x="457" y="98"/>
                    <a:pt x="457" y="98"/>
                    <a:pt x="457" y="98"/>
                  </a:cubicBezTo>
                  <a:cubicBezTo>
                    <a:pt x="479" y="94"/>
                    <a:pt x="479" y="94"/>
                    <a:pt x="479" y="94"/>
                  </a:cubicBezTo>
                  <a:cubicBezTo>
                    <a:pt x="477" y="102"/>
                    <a:pt x="477" y="102"/>
                    <a:pt x="477" y="102"/>
                  </a:cubicBezTo>
                  <a:cubicBezTo>
                    <a:pt x="469" y="104"/>
                    <a:pt x="469" y="104"/>
                    <a:pt x="469" y="104"/>
                  </a:cubicBezTo>
                  <a:cubicBezTo>
                    <a:pt x="429" y="116"/>
                    <a:pt x="429" y="116"/>
                    <a:pt x="429" y="116"/>
                  </a:cubicBezTo>
                  <a:cubicBezTo>
                    <a:pt x="409" y="123"/>
                    <a:pt x="409" y="123"/>
                    <a:pt x="409" y="123"/>
                  </a:cubicBezTo>
                  <a:cubicBezTo>
                    <a:pt x="389" y="131"/>
                    <a:pt x="389" y="131"/>
                    <a:pt x="389" y="131"/>
                  </a:cubicBezTo>
                  <a:cubicBezTo>
                    <a:pt x="370" y="139"/>
                    <a:pt x="370" y="139"/>
                    <a:pt x="370" y="139"/>
                  </a:cubicBezTo>
                  <a:cubicBezTo>
                    <a:pt x="351" y="148"/>
                    <a:pt x="351" y="148"/>
                    <a:pt x="351" y="148"/>
                  </a:cubicBezTo>
                  <a:cubicBezTo>
                    <a:pt x="339" y="154"/>
                    <a:pt x="339" y="154"/>
                    <a:pt x="339" y="154"/>
                  </a:cubicBezTo>
                  <a:cubicBezTo>
                    <a:pt x="339" y="150"/>
                    <a:pt x="339" y="150"/>
                    <a:pt x="339" y="150"/>
                  </a:cubicBezTo>
                  <a:lnTo>
                    <a:pt x="341" y="142"/>
                  </a:lnTo>
                  <a:close/>
                  <a:moveTo>
                    <a:pt x="496" y="91"/>
                  </a:moveTo>
                  <a:cubicBezTo>
                    <a:pt x="516" y="89"/>
                    <a:pt x="516" y="89"/>
                    <a:pt x="516" y="89"/>
                  </a:cubicBezTo>
                  <a:cubicBezTo>
                    <a:pt x="556" y="87"/>
                    <a:pt x="556" y="87"/>
                    <a:pt x="556" y="87"/>
                  </a:cubicBezTo>
                  <a:cubicBezTo>
                    <a:pt x="561" y="87"/>
                    <a:pt x="561" y="87"/>
                    <a:pt x="561" y="87"/>
                  </a:cubicBezTo>
                  <a:cubicBezTo>
                    <a:pt x="552" y="88"/>
                    <a:pt x="552" y="88"/>
                    <a:pt x="552" y="88"/>
                  </a:cubicBezTo>
                  <a:cubicBezTo>
                    <a:pt x="531" y="91"/>
                    <a:pt x="531" y="91"/>
                    <a:pt x="531" y="91"/>
                  </a:cubicBezTo>
                  <a:cubicBezTo>
                    <a:pt x="511" y="95"/>
                    <a:pt x="511" y="95"/>
                    <a:pt x="511" y="95"/>
                  </a:cubicBezTo>
                  <a:cubicBezTo>
                    <a:pt x="485" y="100"/>
                    <a:pt x="485" y="100"/>
                    <a:pt x="485" y="100"/>
                  </a:cubicBezTo>
                  <a:cubicBezTo>
                    <a:pt x="489" y="92"/>
                    <a:pt x="489" y="92"/>
                    <a:pt x="489" y="92"/>
                  </a:cubicBezTo>
                  <a:lnTo>
                    <a:pt x="496" y="91"/>
                  </a:lnTo>
                  <a:close/>
                  <a:moveTo>
                    <a:pt x="786" y="92"/>
                  </a:moveTo>
                  <a:cubicBezTo>
                    <a:pt x="789" y="98"/>
                    <a:pt x="789" y="98"/>
                    <a:pt x="789" y="98"/>
                  </a:cubicBezTo>
                  <a:cubicBezTo>
                    <a:pt x="790" y="100"/>
                    <a:pt x="790" y="100"/>
                    <a:pt x="790" y="100"/>
                  </a:cubicBezTo>
                  <a:cubicBezTo>
                    <a:pt x="764" y="95"/>
                    <a:pt x="764" y="95"/>
                    <a:pt x="764" y="95"/>
                  </a:cubicBezTo>
                  <a:cubicBezTo>
                    <a:pt x="744" y="91"/>
                    <a:pt x="744" y="91"/>
                    <a:pt x="744" y="91"/>
                  </a:cubicBezTo>
                  <a:cubicBezTo>
                    <a:pt x="722" y="88"/>
                    <a:pt x="722" y="88"/>
                    <a:pt x="722" y="88"/>
                  </a:cubicBezTo>
                  <a:cubicBezTo>
                    <a:pt x="715" y="87"/>
                    <a:pt x="715" y="87"/>
                    <a:pt x="715" y="87"/>
                  </a:cubicBezTo>
                  <a:cubicBezTo>
                    <a:pt x="719" y="87"/>
                    <a:pt x="719" y="87"/>
                    <a:pt x="719" y="87"/>
                  </a:cubicBezTo>
                  <a:cubicBezTo>
                    <a:pt x="759" y="89"/>
                    <a:pt x="759" y="89"/>
                    <a:pt x="759" y="89"/>
                  </a:cubicBezTo>
                  <a:cubicBezTo>
                    <a:pt x="779" y="91"/>
                    <a:pt x="779" y="91"/>
                    <a:pt x="779" y="91"/>
                  </a:cubicBezTo>
                  <a:lnTo>
                    <a:pt x="786" y="92"/>
                  </a:lnTo>
                  <a:close/>
                  <a:moveTo>
                    <a:pt x="928" y="131"/>
                  </a:moveTo>
                  <a:cubicBezTo>
                    <a:pt x="933" y="142"/>
                    <a:pt x="933" y="142"/>
                    <a:pt x="933" y="142"/>
                  </a:cubicBezTo>
                  <a:cubicBezTo>
                    <a:pt x="936" y="150"/>
                    <a:pt x="936" y="150"/>
                    <a:pt x="936" y="150"/>
                  </a:cubicBezTo>
                  <a:cubicBezTo>
                    <a:pt x="936" y="153"/>
                    <a:pt x="936" y="153"/>
                    <a:pt x="936" y="153"/>
                  </a:cubicBezTo>
                  <a:cubicBezTo>
                    <a:pt x="924" y="147"/>
                    <a:pt x="924" y="147"/>
                    <a:pt x="924" y="147"/>
                  </a:cubicBezTo>
                  <a:cubicBezTo>
                    <a:pt x="905" y="139"/>
                    <a:pt x="905" y="139"/>
                    <a:pt x="905" y="139"/>
                  </a:cubicBezTo>
                  <a:cubicBezTo>
                    <a:pt x="886" y="131"/>
                    <a:pt x="886" y="131"/>
                    <a:pt x="886" y="131"/>
                  </a:cubicBezTo>
                  <a:cubicBezTo>
                    <a:pt x="866" y="123"/>
                    <a:pt x="866" y="123"/>
                    <a:pt x="866" y="123"/>
                  </a:cubicBezTo>
                  <a:cubicBezTo>
                    <a:pt x="846" y="116"/>
                    <a:pt x="846" y="116"/>
                    <a:pt x="846" y="116"/>
                  </a:cubicBezTo>
                  <a:cubicBezTo>
                    <a:pt x="806" y="104"/>
                    <a:pt x="806" y="104"/>
                    <a:pt x="806" y="104"/>
                  </a:cubicBezTo>
                  <a:cubicBezTo>
                    <a:pt x="799" y="102"/>
                    <a:pt x="799" y="102"/>
                    <a:pt x="799" y="102"/>
                  </a:cubicBezTo>
                  <a:cubicBezTo>
                    <a:pt x="797" y="94"/>
                    <a:pt x="797" y="94"/>
                    <a:pt x="797" y="94"/>
                  </a:cubicBezTo>
                  <a:cubicBezTo>
                    <a:pt x="818" y="98"/>
                    <a:pt x="818" y="98"/>
                    <a:pt x="818" y="98"/>
                  </a:cubicBezTo>
                  <a:cubicBezTo>
                    <a:pt x="856" y="106"/>
                    <a:pt x="856" y="106"/>
                    <a:pt x="856" y="106"/>
                  </a:cubicBezTo>
                  <a:cubicBezTo>
                    <a:pt x="893" y="118"/>
                    <a:pt x="893" y="118"/>
                    <a:pt x="893" y="118"/>
                  </a:cubicBezTo>
                  <a:lnTo>
                    <a:pt x="928" y="131"/>
                  </a:lnTo>
                  <a:close/>
                  <a:moveTo>
                    <a:pt x="1056" y="305"/>
                  </a:moveTo>
                  <a:cubicBezTo>
                    <a:pt x="1070" y="321"/>
                    <a:pt x="1070" y="321"/>
                    <a:pt x="1070" y="321"/>
                  </a:cubicBezTo>
                  <a:cubicBezTo>
                    <a:pt x="1083" y="337"/>
                    <a:pt x="1083" y="337"/>
                    <a:pt x="1083" y="337"/>
                  </a:cubicBezTo>
                  <a:cubicBezTo>
                    <a:pt x="1096" y="353"/>
                    <a:pt x="1096" y="353"/>
                    <a:pt x="1096" y="353"/>
                  </a:cubicBezTo>
                  <a:cubicBezTo>
                    <a:pt x="1108" y="370"/>
                    <a:pt x="1108" y="370"/>
                    <a:pt x="1108" y="370"/>
                  </a:cubicBezTo>
                  <a:cubicBezTo>
                    <a:pt x="1131" y="404"/>
                    <a:pt x="1131" y="404"/>
                    <a:pt x="1131" y="404"/>
                  </a:cubicBezTo>
                  <a:cubicBezTo>
                    <a:pt x="1140" y="419"/>
                    <a:pt x="1140" y="419"/>
                    <a:pt x="1140" y="419"/>
                  </a:cubicBezTo>
                  <a:cubicBezTo>
                    <a:pt x="1137" y="424"/>
                    <a:pt x="1137" y="424"/>
                    <a:pt x="1137" y="424"/>
                  </a:cubicBezTo>
                  <a:cubicBezTo>
                    <a:pt x="1125" y="439"/>
                    <a:pt x="1125" y="439"/>
                    <a:pt x="1125" y="439"/>
                  </a:cubicBezTo>
                  <a:cubicBezTo>
                    <a:pt x="1119" y="446"/>
                    <a:pt x="1119" y="446"/>
                    <a:pt x="1119" y="446"/>
                  </a:cubicBezTo>
                  <a:cubicBezTo>
                    <a:pt x="1111" y="453"/>
                    <a:pt x="1111" y="453"/>
                    <a:pt x="1111" y="453"/>
                  </a:cubicBezTo>
                  <a:cubicBezTo>
                    <a:pt x="1095" y="466"/>
                    <a:pt x="1095" y="466"/>
                    <a:pt x="1095" y="466"/>
                  </a:cubicBezTo>
                  <a:cubicBezTo>
                    <a:pt x="1094" y="467"/>
                    <a:pt x="1094" y="467"/>
                    <a:pt x="1094" y="467"/>
                  </a:cubicBezTo>
                  <a:cubicBezTo>
                    <a:pt x="1087" y="452"/>
                    <a:pt x="1087" y="452"/>
                    <a:pt x="1087" y="452"/>
                  </a:cubicBezTo>
                  <a:cubicBezTo>
                    <a:pt x="1066" y="415"/>
                    <a:pt x="1066" y="415"/>
                    <a:pt x="1066" y="415"/>
                  </a:cubicBezTo>
                  <a:cubicBezTo>
                    <a:pt x="1055" y="397"/>
                    <a:pt x="1055" y="397"/>
                    <a:pt x="1055" y="397"/>
                  </a:cubicBezTo>
                  <a:cubicBezTo>
                    <a:pt x="1032" y="362"/>
                    <a:pt x="1032" y="362"/>
                    <a:pt x="1032" y="362"/>
                  </a:cubicBezTo>
                  <a:cubicBezTo>
                    <a:pt x="1019" y="345"/>
                    <a:pt x="1019" y="345"/>
                    <a:pt x="1019" y="345"/>
                  </a:cubicBezTo>
                  <a:cubicBezTo>
                    <a:pt x="1015" y="340"/>
                    <a:pt x="1015" y="340"/>
                    <a:pt x="1015" y="340"/>
                  </a:cubicBezTo>
                  <a:cubicBezTo>
                    <a:pt x="1016" y="339"/>
                    <a:pt x="1016" y="339"/>
                    <a:pt x="1016" y="339"/>
                  </a:cubicBezTo>
                  <a:cubicBezTo>
                    <a:pt x="1030" y="328"/>
                    <a:pt x="1030" y="328"/>
                    <a:pt x="1030" y="328"/>
                  </a:cubicBezTo>
                  <a:cubicBezTo>
                    <a:pt x="1042" y="316"/>
                    <a:pt x="1042" y="316"/>
                    <a:pt x="1042" y="316"/>
                  </a:cubicBezTo>
                  <a:cubicBezTo>
                    <a:pt x="1047" y="310"/>
                    <a:pt x="1047" y="310"/>
                    <a:pt x="1047" y="310"/>
                  </a:cubicBezTo>
                  <a:cubicBezTo>
                    <a:pt x="1053" y="302"/>
                    <a:pt x="1053" y="302"/>
                    <a:pt x="1053" y="302"/>
                  </a:cubicBezTo>
                  <a:lnTo>
                    <a:pt x="1056" y="305"/>
                  </a:lnTo>
                  <a:close/>
                  <a:moveTo>
                    <a:pt x="1161" y="457"/>
                  </a:moveTo>
                  <a:cubicBezTo>
                    <a:pt x="1169" y="476"/>
                    <a:pt x="1169" y="476"/>
                    <a:pt x="1169" y="476"/>
                  </a:cubicBezTo>
                  <a:cubicBezTo>
                    <a:pt x="1177" y="494"/>
                    <a:pt x="1177" y="494"/>
                    <a:pt x="1177" y="494"/>
                  </a:cubicBezTo>
                  <a:cubicBezTo>
                    <a:pt x="1184" y="513"/>
                    <a:pt x="1184" y="513"/>
                    <a:pt x="1184" y="513"/>
                  </a:cubicBezTo>
                  <a:cubicBezTo>
                    <a:pt x="1197" y="550"/>
                    <a:pt x="1197" y="550"/>
                    <a:pt x="1197" y="550"/>
                  </a:cubicBezTo>
                  <a:cubicBezTo>
                    <a:pt x="1199" y="558"/>
                    <a:pt x="1199" y="558"/>
                    <a:pt x="1199" y="558"/>
                  </a:cubicBezTo>
                  <a:cubicBezTo>
                    <a:pt x="1195" y="565"/>
                    <a:pt x="1195" y="565"/>
                    <a:pt x="1195" y="565"/>
                  </a:cubicBezTo>
                  <a:cubicBezTo>
                    <a:pt x="1189" y="572"/>
                    <a:pt x="1189" y="572"/>
                    <a:pt x="1189" y="572"/>
                  </a:cubicBezTo>
                  <a:cubicBezTo>
                    <a:pt x="1175" y="589"/>
                    <a:pt x="1175" y="589"/>
                    <a:pt x="1175" y="589"/>
                  </a:cubicBezTo>
                  <a:cubicBezTo>
                    <a:pt x="1148" y="611"/>
                    <a:pt x="1148" y="611"/>
                    <a:pt x="1148" y="611"/>
                  </a:cubicBezTo>
                  <a:cubicBezTo>
                    <a:pt x="1148" y="611"/>
                    <a:pt x="1148" y="611"/>
                    <a:pt x="1148" y="611"/>
                  </a:cubicBezTo>
                  <a:cubicBezTo>
                    <a:pt x="1147" y="607"/>
                    <a:pt x="1147" y="607"/>
                    <a:pt x="1147" y="607"/>
                  </a:cubicBezTo>
                  <a:cubicBezTo>
                    <a:pt x="1136" y="568"/>
                    <a:pt x="1136" y="568"/>
                    <a:pt x="1136" y="568"/>
                  </a:cubicBezTo>
                  <a:cubicBezTo>
                    <a:pt x="1129" y="548"/>
                    <a:pt x="1129" y="548"/>
                    <a:pt x="1129" y="548"/>
                  </a:cubicBezTo>
                  <a:cubicBezTo>
                    <a:pt x="1114" y="509"/>
                    <a:pt x="1114" y="509"/>
                    <a:pt x="1114" y="509"/>
                  </a:cubicBezTo>
                  <a:cubicBezTo>
                    <a:pt x="1098" y="474"/>
                    <a:pt x="1098" y="474"/>
                    <a:pt x="1098" y="474"/>
                  </a:cubicBezTo>
                  <a:cubicBezTo>
                    <a:pt x="1100" y="473"/>
                    <a:pt x="1100" y="473"/>
                    <a:pt x="1100" y="473"/>
                  </a:cubicBezTo>
                  <a:cubicBezTo>
                    <a:pt x="1117" y="459"/>
                    <a:pt x="1117" y="459"/>
                    <a:pt x="1117" y="459"/>
                  </a:cubicBezTo>
                  <a:cubicBezTo>
                    <a:pt x="1125" y="452"/>
                    <a:pt x="1125" y="452"/>
                    <a:pt x="1125" y="452"/>
                  </a:cubicBezTo>
                  <a:cubicBezTo>
                    <a:pt x="1132" y="444"/>
                    <a:pt x="1132" y="444"/>
                    <a:pt x="1132" y="444"/>
                  </a:cubicBezTo>
                  <a:cubicBezTo>
                    <a:pt x="1138" y="437"/>
                    <a:pt x="1138" y="437"/>
                    <a:pt x="1138" y="437"/>
                  </a:cubicBezTo>
                  <a:cubicBezTo>
                    <a:pt x="1145" y="427"/>
                    <a:pt x="1145" y="427"/>
                    <a:pt x="1145" y="427"/>
                  </a:cubicBezTo>
                  <a:lnTo>
                    <a:pt x="1161" y="457"/>
                  </a:lnTo>
                  <a:close/>
                  <a:moveTo>
                    <a:pt x="1071" y="812"/>
                  </a:moveTo>
                  <a:cubicBezTo>
                    <a:pt x="1070" y="779"/>
                    <a:pt x="1070" y="779"/>
                    <a:pt x="1070" y="779"/>
                  </a:cubicBezTo>
                  <a:cubicBezTo>
                    <a:pt x="1067" y="739"/>
                    <a:pt x="1067" y="739"/>
                    <a:pt x="1067" y="739"/>
                  </a:cubicBezTo>
                  <a:cubicBezTo>
                    <a:pt x="1064" y="720"/>
                    <a:pt x="1064" y="720"/>
                    <a:pt x="1064" y="720"/>
                  </a:cubicBezTo>
                  <a:cubicBezTo>
                    <a:pt x="1058" y="679"/>
                    <a:pt x="1058" y="679"/>
                    <a:pt x="1058" y="679"/>
                  </a:cubicBezTo>
                  <a:cubicBezTo>
                    <a:pt x="1057" y="672"/>
                    <a:pt x="1057" y="672"/>
                    <a:pt x="1057" y="672"/>
                  </a:cubicBezTo>
                  <a:cubicBezTo>
                    <a:pt x="1068" y="667"/>
                    <a:pt x="1068" y="667"/>
                    <a:pt x="1068" y="667"/>
                  </a:cubicBezTo>
                  <a:cubicBezTo>
                    <a:pt x="1095" y="654"/>
                    <a:pt x="1095" y="654"/>
                    <a:pt x="1095" y="654"/>
                  </a:cubicBezTo>
                  <a:cubicBezTo>
                    <a:pt x="1120" y="640"/>
                    <a:pt x="1120" y="640"/>
                    <a:pt x="1120" y="640"/>
                  </a:cubicBezTo>
                  <a:cubicBezTo>
                    <a:pt x="1143" y="626"/>
                    <a:pt x="1143" y="626"/>
                    <a:pt x="1143" y="626"/>
                  </a:cubicBezTo>
                  <a:cubicBezTo>
                    <a:pt x="1148" y="649"/>
                    <a:pt x="1148" y="649"/>
                    <a:pt x="1148" y="649"/>
                  </a:cubicBezTo>
                  <a:cubicBezTo>
                    <a:pt x="1154" y="688"/>
                    <a:pt x="1154" y="688"/>
                    <a:pt x="1154" y="688"/>
                  </a:cubicBezTo>
                  <a:cubicBezTo>
                    <a:pt x="1158" y="727"/>
                    <a:pt x="1158" y="727"/>
                    <a:pt x="1158" y="727"/>
                  </a:cubicBezTo>
                  <a:cubicBezTo>
                    <a:pt x="1159" y="763"/>
                    <a:pt x="1159" y="763"/>
                    <a:pt x="1159" y="763"/>
                  </a:cubicBezTo>
                  <a:cubicBezTo>
                    <a:pt x="1145" y="773"/>
                    <a:pt x="1145" y="773"/>
                    <a:pt x="1145" y="773"/>
                  </a:cubicBezTo>
                  <a:cubicBezTo>
                    <a:pt x="1120" y="788"/>
                    <a:pt x="1120" y="788"/>
                    <a:pt x="1120" y="788"/>
                  </a:cubicBezTo>
                  <a:cubicBezTo>
                    <a:pt x="1094" y="802"/>
                    <a:pt x="1094" y="802"/>
                    <a:pt x="1094" y="802"/>
                  </a:cubicBezTo>
                  <a:lnTo>
                    <a:pt x="1071" y="812"/>
                  </a:lnTo>
                  <a:close/>
                  <a:moveTo>
                    <a:pt x="1048" y="952"/>
                  </a:moveTo>
                  <a:cubicBezTo>
                    <a:pt x="1021" y="962"/>
                    <a:pt x="1021" y="962"/>
                    <a:pt x="1021" y="962"/>
                  </a:cubicBezTo>
                  <a:cubicBezTo>
                    <a:pt x="989" y="973"/>
                    <a:pt x="989" y="973"/>
                    <a:pt x="989" y="973"/>
                  </a:cubicBezTo>
                  <a:cubicBezTo>
                    <a:pt x="956" y="983"/>
                    <a:pt x="956" y="983"/>
                    <a:pt x="956" y="983"/>
                  </a:cubicBezTo>
                  <a:cubicBezTo>
                    <a:pt x="936" y="988"/>
                    <a:pt x="936" y="988"/>
                    <a:pt x="936" y="988"/>
                  </a:cubicBezTo>
                  <a:cubicBezTo>
                    <a:pt x="939" y="969"/>
                    <a:pt x="939" y="969"/>
                    <a:pt x="939" y="969"/>
                  </a:cubicBezTo>
                  <a:cubicBezTo>
                    <a:pt x="945" y="897"/>
                    <a:pt x="945" y="897"/>
                    <a:pt x="945" y="897"/>
                  </a:cubicBezTo>
                  <a:cubicBezTo>
                    <a:pt x="945" y="878"/>
                    <a:pt x="945" y="878"/>
                    <a:pt x="945" y="878"/>
                  </a:cubicBezTo>
                  <a:cubicBezTo>
                    <a:pt x="945" y="862"/>
                    <a:pt x="945" y="862"/>
                    <a:pt x="945" y="862"/>
                  </a:cubicBezTo>
                  <a:cubicBezTo>
                    <a:pt x="969" y="856"/>
                    <a:pt x="969" y="856"/>
                    <a:pt x="969" y="856"/>
                  </a:cubicBezTo>
                  <a:cubicBezTo>
                    <a:pt x="1005" y="846"/>
                    <a:pt x="1005" y="846"/>
                    <a:pt x="1005" y="846"/>
                  </a:cubicBezTo>
                  <a:cubicBezTo>
                    <a:pt x="1037" y="835"/>
                    <a:pt x="1037" y="835"/>
                    <a:pt x="1037" y="835"/>
                  </a:cubicBezTo>
                  <a:cubicBezTo>
                    <a:pt x="1062" y="825"/>
                    <a:pt x="1062" y="825"/>
                    <a:pt x="1062" y="825"/>
                  </a:cubicBezTo>
                  <a:cubicBezTo>
                    <a:pt x="1061" y="856"/>
                    <a:pt x="1061" y="856"/>
                    <a:pt x="1061" y="856"/>
                  </a:cubicBezTo>
                  <a:cubicBezTo>
                    <a:pt x="1059" y="893"/>
                    <a:pt x="1059" y="893"/>
                    <a:pt x="1059" y="893"/>
                  </a:cubicBezTo>
                  <a:cubicBezTo>
                    <a:pt x="1056" y="911"/>
                    <a:pt x="1056" y="911"/>
                    <a:pt x="1056" y="911"/>
                  </a:cubicBezTo>
                  <a:cubicBezTo>
                    <a:pt x="1050" y="945"/>
                    <a:pt x="1050" y="945"/>
                    <a:pt x="1050" y="945"/>
                  </a:cubicBezTo>
                  <a:lnTo>
                    <a:pt x="1048" y="952"/>
                  </a:lnTo>
                  <a:close/>
                  <a:moveTo>
                    <a:pt x="267" y="344"/>
                  </a:moveTo>
                  <a:cubicBezTo>
                    <a:pt x="284" y="356"/>
                    <a:pt x="284" y="356"/>
                    <a:pt x="284" y="356"/>
                  </a:cubicBezTo>
                  <a:cubicBezTo>
                    <a:pt x="293" y="361"/>
                    <a:pt x="293" y="361"/>
                    <a:pt x="293" y="361"/>
                  </a:cubicBezTo>
                  <a:cubicBezTo>
                    <a:pt x="322" y="376"/>
                    <a:pt x="322" y="376"/>
                    <a:pt x="322" y="376"/>
                  </a:cubicBezTo>
                  <a:cubicBezTo>
                    <a:pt x="328" y="378"/>
                    <a:pt x="328" y="378"/>
                    <a:pt x="328" y="378"/>
                  </a:cubicBezTo>
                  <a:cubicBezTo>
                    <a:pt x="325" y="383"/>
                    <a:pt x="325" y="383"/>
                    <a:pt x="325" y="383"/>
                  </a:cubicBezTo>
                  <a:cubicBezTo>
                    <a:pt x="305" y="420"/>
                    <a:pt x="305" y="420"/>
                    <a:pt x="305" y="420"/>
                  </a:cubicBezTo>
                  <a:cubicBezTo>
                    <a:pt x="295" y="439"/>
                    <a:pt x="295" y="439"/>
                    <a:pt x="295" y="439"/>
                  </a:cubicBezTo>
                  <a:cubicBezTo>
                    <a:pt x="278" y="478"/>
                    <a:pt x="278" y="478"/>
                    <a:pt x="278" y="478"/>
                  </a:cubicBezTo>
                  <a:cubicBezTo>
                    <a:pt x="263" y="513"/>
                    <a:pt x="263" y="513"/>
                    <a:pt x="263" y="513"/>
                  </a:cubicBezTo>
                  <a:cubicBezTo>
                    <a:pt x="255" y="510"/>
                    <a:pt x="255" y="510"/>
                    <a:pt x="255" y="510"/>
                  </a:cubicBezTo>
                  <a:cubicBezTo>
                    <a:pt x="220" y="492"/>
                    <a:pt x="220" y="492"/>
                    <a:pt x="220" y="492"/>
                  </a:cubicBezTo>
                  <a:cubicBezTo>
                    <a:pt x="209" y="486"/>
                    <a:pt x="209" y="486"/>
                    <a:pt x="209" y="486"/>
                  </a:cubicBezTo>
                  <a:cubicBezTo>
                    <a:pt x="190" y="473"/>
                    <a:pt x="190" y="473"/>
                    <a:pt x="190" y="473"/>
                  </a:cubicBezTo>
                  <a:cubicBezTo>
                    <a:pt x="188" y="472"/>
                    <a:pt x="188" y="472"/>
                    <a:pt x="188" y="472"/>
                  </a:cubicBezTo>
                  <a:cubicBezTo>
                    <a:pt x="195" y="456"/>
                    <a:pt x="195" y="456"/>
                    <a:pt x="195" y="456"/>
                  </a:cubicBezTo>
                  <a:cubicBezTo>
                    <a:pt x="216" y="420"/>
                    <a:pt x="216" y="420"/>
                    <a:pt x="216" y="420"/>
                  </a:cubicBezTo>
                  <a:cubicBezTo>
                    <a:pt x="227" y="402"/>
                    <a:pt x="227" y="402"/>
                    <a:pt x="227" y="402"/>
                  </a:cubicBezTo>
                  <a:cubicBezTo>
                    <a:pt x="250" y="367"/>
                    <a:pt x="250" y="367"/>
                    <a:pt x="250" y="367"/>
                  </a:cubicBezTo>
                  <a:cubicBezTo>
                    <a:pt x="263" y="350"/>
                    <a:pt x="263" y="350"/>
                    <a:pt x="263" y="350"/>
                  </a:cubicBezTo>
                  <a:lnTo>
                    <a:pt x="267" y="344"/>
                  </a:lnTo>
                  <a:close/>
                  <a:moveTo>
                    <a:pt x="900" y="220"/>
                  </a:moveTo>
                  <a:cubicBezTo>
                    <a:pt x="887" y="208"/>
                    <a:pt x="887" y="208"/>
                    <a:pt x="887" y="208"/>
                  </a:cubicBezTo>
                  <a:cubicBezTo>
                    <a:pt x="854" y="183"/>
                    <a:pt x="854" y="183"/>
                    <a:pt x="854" y="183"/>
                  </a:cubicBezTo>
                  <a:cubicBezTo>
                    <a:pt x="837" y="171"/>
                    <a:pt x="837" y="171"/>
                    <a:pt x="837" y="171"/>
                  </a:cubicBezTo>
                  <a:cubicBezTo>
                    <a:pt x="802" y="150"/>
                    <a:pt x="802" y="150"/>
                    <a:pt x="802" y="150"/>
                  </a:cubicBezTo>
                  <a:cubicBezTo>
                    <a:pt x="781" y="138"/>
                    <a:pt x="781" y="138"/>
                    <a:pt x="781" y="138"/>
                  </a:cubicBezTo>
                  <a:cubicBezTo>
                    <a:pt x="790" y="130"/>
                    <a:pt x="790" y="130"/>
                    <a:pt x="790" y="130"/>
                  </a:cubicBezTo>
                  <a:cubicBezTo>
                    <a:pt x="791" y="128"/>
                    <a:pt x="791" y="128"/>
                    <a:pt x="791" y="128"/>
                  </a:cubicBezTo>
                  <a:cubicBezTo>
                    <a:pt x="798" y="131"/>
                    <a:pt x="798" y="131"/>
                    <a:pt x="798" y="131"/>
                  </a:cubicBezTo>
                  <a:cubicBezTo>
                    <a:pt x="817" y="138"/>
                    <a:pt x="817" y="138"/>
                    <a:pt x="817" y="138"/>
                  </a:cubicBezTo>
                  <a:cubicBezTo>
                    <a:pt x="855" y="156"/>
                    <a:pt x="855" y="156"/>
                    <a:pt x="855" y="156"/>
                  </a:cubicBezTo>
                  <a:cubicBezTo>
                    <a:pt x="874" y="165"/>
                    <a:pt x="874" y="165"/>
                    <a:pt x="874" y="165"/>
                  </a:cubicBezTo>
                  <a:cubicBezTo>
                    <a:pt x="892" y="175"/>
                    <a:pt x="892" y="175"/>
                    <a:pt x="892" y="175"/>
                  </a:cubicBezTo>
                  <a:cubicBezTo>
                    <a:pt x="925" y="195"/>
                    <a:pt x="925" y="195"/>
                    <a:pt x="925" y="195"/>
                  </a:cubicBezTo>
                  <a:cubicBezTo>
                    <a:pt x="921" y="199"/>
                    <a:pt x="921" y="199"/>
                    <a:pt x="921" y="199"/>
                  </a:cubicBezTo>
                  <a:cubicBezTo>
                    <a:pt x="910" y="212"/>
                    <a:pt x="910" y="212"/>
                    <a:pt x="910" y="212"/>
                  </a:cubicBezTo>
                  <a:cubicBezTo>
                    <a:pt x="901" y="219"/>
                    <a:pt x="901" y="219"/>
                    <a:pt x="901" y="219"/>
                  </a:cubicBezTo>
                  <a:lnTo>
                    <a:pt x="900" y="220"/>
                  </a:lnTo>
                  <a:close/>
                  <a:moveTo>
                    <a:pt x="1012" y="350"/>
                  </a:moveTo>
                  <a:cubicBezTo>
                    <a:pt x="1025" y="367"/>
                    <a:pt x="1025" y="367"/>
                    <a:pt x="1025" y="367"/>
                  </a:cubicBezTo>
                  <a:cubicBezTo>
                    <a:pt x="1048" y="401"/>
                    <a:pt x="1048" y="401"/>
                    <a:pt x="1048" y="401"/>
                  </a:cubicBezTo>
                  <a:cubicBezTo>
                    <a:pt x="1059" y="419"/>
                    <a:pt x="1059" y="419"/>
                    <a:pt x="1059" y="419"/>
                  </a:cubicBezTo>
                  <a:cubicBezTo>
                    <a:pt x="1070" y="438"/>
                    <a:pt x="1070" y="438"/>
                    <a:pt x="1070" y="438"/>
                  </a:cubicBezTo>
                  <a:cubicBezTo>
                    <a:pt x="1087" y="471"/>
                    <a:pt x="1087" y="471"/>
                    <a:pt x="1087" y="471"/>
                  </a:cubicBezTo>
                  <a:cubicBezTo>
                    <a:pt x="1066" y="486"/>
                    <a:pt x="1066" y="486"/>
                    <a:pt x="1066" y="486"/>
                  </a:cubicBezTo>
                  <a:cubicBezTo>
                    <a:pt x="1055" y="492"/>
                    <a:pt x="1055" y="492"/>
                    <a:pt x="1055" y="492"/>
                  </a:cubicBezTo>
                  <a:cubicBezTo>
                    <a:pt x="1020" y="510"/>
                    <a:pt x="1020" y="510"/>
                    <a:pt x="1020" y="510"/>
                  </a:cubicBezTo>
                  <a:cubicBezTo>
                    <a:pt x="1012" y="513"/>
                    <a:pt x="1012" y="513"/>
                    <a:pt x="1012" y="513"/>
                  </a:cubicBezTo>
                  <a:cubicBezTo>
                    <a:pt x="997" y="478"/>
                    <a:pt x="997" y="478"/>
                    <a:pt x="997" y="478"/>
                  </a:cubicBezTo>
                  <a:cubicBezTo>
                    <a:pt x="980" y="439"/>
                    <a:pt x="980" y="439"/>
                    <a:pt x="980" y="439"/>
                  </a:cubicBezTo>
                  <a:cubicBezTo>
                    <a:pt x="970" y="420"/>
                    <a:pt x="970" y="420"/>
                    <a:pt x="970" y="420"/>
                  </a:cubicBezTo>
                  <a:cubicBezTo>
                    <a:pt x="950" y="383"/>
                    <a:pt x="950" y="383"/>
                    <a:pt x="950" y="383"/>
                  </a:cubicBezTo>
                  <a:cubicBezTo>
                    <a:pt x="947" y="378"/>
                    <a:pt x="947" y="378"/>
                    <a:pt x="947" y="378"/>
                  </a:cubicBezTo>
                  <a:cubicBezTo>
                    <a:pt x="953" y="376"/>
                    <a:pt x="953" y="376"/>
                    <a:pt x="953" y="376"/>
                  </a:cubicBezTo>
                  <a:cubicBezTo>
                    <a:pt x="973" y="366"/>
                    <a:pt x="973" y="366"/>
                    <a:pt x="973" y="366"/>
                  </a:cubicBezTo>
                  <a:cubicBezTo>
                    <a:pt x="992" y="356"/>
                    <a:pt x="992" y="356"/>
                    <a:pt x="992" y="356"/>
                  </a:cubicBezTo>
                  <a:cubicBezTo>
                    <a:pt x="1008" y="344"/>
                    <a:pt x="1008" y="344"/>
                    <a:pt x="1008" y="344"/>
                  </a:cubicBezTo>
                  <a:lnTo>
                    <a:pt x="1012" y="350"/>
                  </a:lnTo>
                  <a:close/>
                  <a:moveTo>
                    <a:pt x="347" y="720"/>
                  </a:moveTo>
                  <a:cubicBezTo>
                    <a:pt x="348" y="715"/>
                    <a:pt x="348" y="715"/>
                    <a:pt x="348" y="715"/>
                  </a:cubicBezTo>
                  <a:cubicBezTo>
                    <a:pt x="352" y="716"/>
                    <a:pt x="352" y="716"/>
                    <a:pt x="352" y="716"/>
                  </a:cubicBezTo>
                  <a:cubicBezTo>
                    <a:pt x="389" y="724"/>
                    <a:pt x="389" y="724"/>
                    <a:pt x="389" y="724"/>
                  </a:cubicBezTo>
                  <a:cubicBezTo>
                    <a:pt x="446" y="733"/>
                    <a:pt x="446" y="733"/>
                    <a:pt x="446" y="733"/>
                  </a:cubicBezTo>
                  <a:cubicBezTo>
                    <a:pt x="481" y="738"/>
                    <a:pt x="481" y="738"/>
                    <a:pt x="481" y="738"/>
                  </a:cubicBezTo>
                  <a:cubicBezTo>
                    <a:pt x="480" y="765"/>
                    <a:pt x="480" y="765"/>
                    <a:pt x="480" y="765"/>
                  </a:cubicBezTo>
                  <a:cubicBezTo>
                    <a:pt x="476" y="866"/>
                    <a:pt x="476" y="866"/>
                    <a:pt x="476" y="866"/>
                  </a:cubicBezTo>
                  <a:cubicBezTo>
                    <a:pt x="476" y="880"/>
                    <a:pt x="476" y="880"/>
                    <a:pt x="476" y="880"/>
                  </a:cubicBezTo>
                  <a:cubicBezTo>
                    <a:pt x="421" y="872"/>
                    <a:pt x="421" y="872"/>
                    <a:pt x="421" y="872"/>
                  </a:cubicBezTo>
                  <a:cubicBezTo>
                    <a:pt x="363" y="861"/>
                    <a:pt x="363" y="861"/>
                    <a:pt x="363" y="861"/>
                  </a:cubicBezTo>
                  <a:cubicBezTo>
                    <a:pt x="339" y="856"/>
                    <a:pt x="339" y="856"/>
                    <a:pt x="339" y="856"/>
                  </a:cubicBezTo>
                  <a:cubicBezTo>
                    <a:pt x="339" y="821"/>
                    <a:pt x="339" y="821"/>
                    <a:pt x="339" y="821"/>
                  </a:cubicBezTo>
                  <a:cubicBezTo>
                    <a:pt x="345" y="741"/>
                    <a:pt x="345" y="741"/>
                    <a:pt x="345" y="741"/>
                  </a:cubicBezTo>
                  <a:lnTo>
                    <a:pt x="347" y="720"/>
                  </a:lnTo>
                  <a:close/>
                  <a:moveTo>
                    <a:pt x="268" y="524"/>
                  </a:moveTo>
                  <a:cubicBezTo>
                    <a:pt x="278" y="528"/>
                    <a:pt x="278" y="528"/>
                    <a:pt x="278" y="528"/>
                  </a:cubicBezTo>
                  <a:cubicBezTo>
                    <a:pt x="320" y="544"/>
                    <a:pt x="320" y="544"/>
                    <a:pt x="320" y="544"/>
                  </a:cubicBezTo>
                  <a:cubicBezTo>
                    <a:pt x="350" y="553"/>
                    <a:pt x="350" y="553"/>
                    <a:pt x="350" y="553"/>
                  </a:cubicBezTo>
                  <a:cubicBezTo>
                    <a:pt x="369" y="557"/>
                    <a:pt x="369" y="557"/>
                    <a:pt x="369" y="557"/>
                  </a:cubicBezTo>
                  <a:cubicBezTo>
                    <a:pt x="365" y="574"/>
                    <a:pt x="365" y="574"/>
                    <a:pt x="365" y="574"/>
                  </a:cubicBezTo>
                  <a:cubicBezTo>
                    <a:pt x="352" y="636"/>
                    <a:pt x="352" y="636"/>
                    <a:pt x="352" y="636"/>
                  </a:cubicBezTo>
                  <a:cubicBezTo>
                    <a:pt x="345" y="678"/>
                    <a:pt x="345" y="678"/>
                    <a:pt x="345" y="678"/>
                  </a:cubicBezTo>
                  <a:cubicBezTo>
                    <a:pt x="341" y="704"/>
                    <a:pt x="341" y="704"/>
                    <a:pt x="341" y="704"/>
                  </a:cubicBezTo>
                  <a:cubicBezTo>
                    <a:pt x="319" y="699"/>
                    <a:pt x="319" y="699"/>
                    <a:pt x="319" y="699"/>
                  </a:cubicBezTo>
                  <a:cubicBezTo>
                    <a:pt x="286" y="689"/>
                    <a:pt x="286" y="689"/>
                    <a:pt x="286" y="689"/>
                  </a:cubicBezTo>
                  <a:cubicBezTo>
                    <a:pt x="254" y="678"/>
                    <a:pt x="254" y="678"/>
                    <a:pt x="254" y="678"/>
                  </a:cubicBezTo>
                  <a:cubicBezTo>
                    <a:pt x="228" y="667"/>
                    <a:pt x="228" y="667"/>
                    <a:pt x="228" y="667"/>
                  </a:cubicBezTo>
                  <a:cubicBezTo>
                    <a:pt x="233" y="641"/>
                    <a:pt x="233" y="641"/>
                    <a:pt x="233" y="641"/>
                  </a:cubicBezTo>
                  <a:cubicBezTo>
                    <a:pt x="238" y="621"/>
                    <a:pt x="238" y="621"/>
                    <a:pt x="238" y="621"/>
                  </a:cubicBezTo>
                  <a:cubicBezTo>
                    <a:pt x="250" y="580"/>
                    <a:pt x="250" y="580"/>
                    <a:pt x="250" y="580"/>
                  </a:cubicBezTo>
                  <a:cubicBezTo>
                    <a:pt x="263" y="540"/>
                    <a:pt x="263" y="540"/>
                    <a:pt x="263" y="540"/>
                  </a:cubicBezTo>
                  <a:lnTo>
                    <a:pt x="268" y="524"/>
                  </a:lnTo>
                  <a:close/>
                  <a:moveTo>
                    <a:pt x="336" y="382"/>
                  </a:moveTo>
                  <a:cubicBezTo>
                    <a:pt x="343" y="385"/>
                    <a:pt x="343" y="385"/>
                    <a:pt x="343" y="385"/>
                  </a:cubicBezTo>
                  <a:cubicBezTo>
                    <a:pt x="366" y="393"/>
                    <a:pt x="366" y="393"/>
                    <a:pt x="366" y="393"/>
                  </a:cubicBezTo>
                  <a:cubicBezTo>
                    <a:pt x="390" y="401"/>
                    <a:pt x="390" y="401"/>
                    <a:pt x="390" y="401"/>
                  </a:cubicBezTo>
                  <a:cubicBezTo>
                    <a:pt x="417" y="408"/>
                    <a:pt x="417" y="408"/>
                    <a:pt x="417" y="408"/>
                  </a:cubicBezTo>
                  <a:cubicBezTo>
                    <a:pt x="415" y="413"/>
                    <a:pt x="415" y="413"/>
                    <a:pt x="415" y="413"/>
                  </a:cubicBezTo>
                  <a:cubicBezTo>
                    <a:pt x="401" y="452"/>
                    <a:pt x="401" y="452"/>
                    <a:pt x="401" y="452"/>
                  </a:cubicBezTo>
                  <a:cubicBezTo>
                    <a:pt x="382" y="512"/>
                    <a:pt x="382" y="512"/>
                    <a:pt x="382" y="512"/>
                  </a:cubicBezTo>
                  <a:cubicBezTo>
                    <a:pt x="371" y="549"/>
                    <a:pt x="371" y="549"/>
                    <a:pt x="371" y="549"/>
                  </a:cubicBezTo>
                  <a:cubicBezTo>
                    <a:pt x="368" y="548"/>
                    <a:pt x="368" y="548"/>
                    <a:pt x="368" y="548"/>
                  </a:cubicBezTo>
                  <a:cubicBezTo>
                    <a:pt x="323" y="536"/>
                    <a:pt x="323" y="536"/>
                    <a:pt x="323" y="536"/>
                  </a:cubicBezTo>
                  <a:cubicBezTo>
                    <a:pt x="281" y="521"/>
                    <a:pt x="281" y="521"/>
                    <a:pt x="281" y="521"/>
                  </a:cubicBezTo>
                  <a:cubicBezTo>
                    <a:pt x="271" y="517"/>
                    <a:pt x="271" y="517"/>
                    <a:pt x="271" y="517"/>
                  </a:cubicBezTo>
                  <a:cubicBezTo>
                    <a:pt x="286" y="482"/>
                    <a:pt x="286" y="482"/>
                    <a:pt x="286" y="482"/>
                  </a:cubicBezTo>
                  <a:cubicBezTo>
                    <a:pt x="303" y="443"/>
                    <a:pt x="303" y="443"/>
                    <a:pt x="303" y="443"/>
                  </a:cubicBezTo>
                  <a:cubicBezTo>
                    <a:pt x="312" y="424"/>
                    <a:pt x="312" y="424"/>
                    <a:pt x="312" y="424"/>
                  </a:cubicBezTo>
                  <a:cubicBezTo>
                    <a:pt x="332" y="388"/>
                    <a:pt x="332" y="388"/>
                    <a:pt x="332" y="388"/>
                  </a:cubicBezTo>
                  <a:lnTo>
                    <a:pt x="336" y="382"/>
                  </a:lnTo>
                  <a:close/>
                  <a:moveTo>
                    <a:pt x="370" y="216"/>
                  </a:moveTo>
                  <a:cubicBezTo>
                    <a:pt x="365" y="212"/>
                    <a:pt x="365" y="212"/>
                    <a:pt x="365" y="212"/>
                  </a:cubicBezTo>
                  <a:cubicBezTo>
                    <a:pt x="354" y="200"/>
                    <a:pt x="354" y="200"/>
                    <a:pt x="354" y="200"/>
                  </a:cubicBezTo>
                  <a:cubicBezTo>
                    <a:pt x="350" y="195"/>
                    <a:pt x="350" y="195"/>
                    <a:pt x="350" y="195"/>
                  </a:cubicBezTo>
                  <a:cubicBezTo>
                    <a:pt x="382" y="175"/>
                    <a:pt x="382" y="175"/>
                    <a:pt x="382" y="175"/>
                  </a:cubicBezTo>
                  <a:cubicBezTo>
                    <a:pt x="401" y="165"/>
                    <a:pt x="401" y="165"/>
                    <a:pt x="401" y="165"/>
                  </a:cubicBezTo>
                  <a:cubicBezTo>
                    <a:pt x="420" y="156"/>
                    <a:pt x="420" y="156"/>
                    <a:pt x="420" y="156"/>
                  </a:cubicBezTo>
                  <a:cubicBezTo>
                    <a:pt x="439" y="147"/>
                    <a:pt x="439" y="147"/>
                    <a:pt x="439" y="147"/>
                  </a:cubicBezTo>
                  <a:cubicBezTo>
                    <a:pt x="477" y="131"/>
                    <a:pt x="477" y="131"/>
                    <a:pt x="477" y="131"/>
                  </a:cubicBezTo>
                  <a:cubicBezTo>
                    <a:pt x="484" y="128"/>
                    <a:pt x="484" y="128"/>
                    <a:pt x="484" y="128"/>
                  </a:cubicBezTo>
                  <a:cubicBezTo>
                    <a:pt x="486" y="130"/>
                    <a:pt x="486" y="130"/>
                    <a:pt x="486" y="130"/>
                  </a:cubicBezTo>
                  <a:cubicBezTo>
                    <a:pt x="492" y="137"/>
                    <a:pt x="492" y="137"/>
                    <a:pt x="492" y="137"/>
                  </a:cubicBezTo>
                  <a:cubicBezTo>
                    <a:pt x="494" y="138"/>
                    <a:pt x="494" y="138"/>
                    <a:pt x="494" y="138"/>
                  </a:cubicBezTo>
                  <a:cubicBezTo>
                    <a:pt x="473" y="150"/>
                    <a:pt x="473" y="150"/>
                    <a:pt x="473" y="150"/>
                  </a:cubicBezTo>
                  <a:cubicBezTo>
                    <a:pt x="438" y="171"/>
                    <a:pt x="438" y="171"/>
                    <a:pt x="438" y="171"/>
                  </a:cubicBezTo>
                  <a:cubicBezTo>
                    <a:pt x="421" y="183"/>
                    <a:pt x="421" y="183"/>
                    <a:pt x="421" y="183"/>
                  </a:cubicBezTo>
                  <a:cubicBezTo>
                    <a:pt x="388" y="208"/>
                    <a:pt x="388" y="208"/>
                    <a:pt x="388" y="208"/>
                  </a:cubicBezTo>
                  <a:cubicBezTo>
                    <a:pt x="375" y="219"/>
                    <a:pt x="375" y="219"/>
                    <a:pt x="375" y="219"/>
                  </a:cubicBezTo>
                  <a:lnTo>
                    <a:pt x="370" y="216"/>
                  </a:lnTo>
                  <a:close/>
                  <a:moveTo>
                    <a:pt x="773" y="134"/>
                  </a:moveTo>
                  <a:cubicBezTo>
                    <a:pt x="767" y="130"/>
                    <a:pt x="767" y="130"/>
                    <a:pt x="767" y="130"/>
                  </a:cubicBezTo>
                  <a:cubicBezTo>
                    <a:pt x="748" y="122"/>
                    <a:pt x="748" y="122"/>
                    <a:pt x="748" y="122"/>
                  </a:cubicBezTo>
                  <a:cubicBezTo>
                    <a:pt x="712" y="106"/>
                    <a:pt x="712" y="106"/>
                    <a:pt x="712" y="106"/>
                  </a:cubicBezTo>
                  <a:cubicBezTo>
                    <a:pt x="697" y="101"/>
                    <a:pt x="697" y="101"/>
                    <a:pt x="697" y="101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718" y="105"/>
                    <a:pt x="718" y="105"/>
                    <a:pt x="718" y="105"/>
                  </a:cubicBezTo>
                  <a:cubicBezTo>
                    <a:pt x="758" y="117"/>
                    <a:pt x="758" y="117"/>
                    <a:pt x="758" y="117"/>
                  </a:cubicBezTo>
                  <a:cubicBezTo>
                    <a:pt x="782" y="125"/>
                    <a:pt x="782" y="125"/>
                    <a:pt x="782" y="125"/>
                  </a:cubicBezTo>
                  <a:cubicBezTo>
                    <a:pt x="777" y="130"/>
                    <a:pt x="777" y="130"/>
                    <a:pt x="777" y="130"/>
                  </a:cubicBezTo>
                  <a:lnTo>
                    <a:pt x="773" y="134"/>
                  </a:lnTo>
                  <a:close/>
                  <a:moveTo>
                    <a:pt x="753" y="161"/>
                  </a:moveTo>
                  <a:cubicBezTo>
                    <a:pt x="768" y="173"/>
                    <a:pt x="768" y="173"/>
                    <a:pt x="768" y="173"/>
                  </a:cubicBezTo>
                  <a:cubicBezTo>
                    <a:pt x="781" y="185"/>
                    <a:pt x="781" y="185"/>
                    <a:pt x="781" y="185"/>
                  </a:cubicBezTo>
                  <a:cubicBezTo>
                    <a:pt x="809" y="211"/>
                    <a:pt x="809" y="211"/>
                    <a:pt x="809" y="211"/>
                  </a:cubicBezTo>
                  <a:cubicBezTo>
                    <a:pt x="836" y="239"/>
                    <a:pt x="836" y="239"/>
                    <a:pt x="836" y="239"/>
                  </a:cubicBezTo>
                  <a:cubicBezTo>
                    <a:pt x="845" y="250"/>
                    <a:pt x="845" y="250"/>
                    <a:pt x="845" y="250"/>
                  </a:cubicBezTo>
                  <a:cubicBezTo>
                    <a:pt x="819" y="259"/>
                    <a:pt x="819" y="259"/>
                    <a:pt x="819" y="259"/>
                  </a:cubicBezTo>
                  <a:cubicBezTo>
                    <a:pt x="791" y="266"/>
                    <a:pt x="791" y="266"/>
                    <a:pt x="791" y="266"/>
                  </a:cubicBezTo>
                  <a:cubicBezTo>
                    <a:pt x="774" y="238"/>
                    <a:pt x="774" y="238"/>
                    <a:pt x="774" y="238"/>
                  </a:cubicBezTo>
                  <a:cubicBezTo>
                    <a:pt x="755" y="208"/>
                    <a:pt x="755" y="208"/>
                    <a:pt x="755" y="208"/>
                  </a:cubicBezTo>
                  <a:cubicBezTo>
                    <a:pt x="745" y="193"/>
                    <a:pt x="745" y="193"/>
                    <a:pt x="745" y="193"/>
                  </a:cubicBezTo>
                  <a:cubicBezTo>
                    <a:pt x="723" y="166"/>
                    <a:pt x="723" y="166"/>
                    <a:pt x="723" y="166"/>
                  </a:cubicBezTo>
                  <a:cubicBezTo>
                    <a:pt x="746" y="158"/>
                    <a:pt x="746" y="158"/>
                    <a:pt x="746" y="158"/>
                  </a:cubicBezTo>
                  <a:cubicBezTo>
                    <a:pt x="748" y="157"/>
                    <a:pt x="748" y="157"/>
                    <a:pt x="748" y="157"/>
                  </a:cubicBezTo>
                  <a:lnTo>
                    <a:pt x="753" y="161"/>
                  </a:lnTo>
                  <a:close/>
                  <a:moveTo>
                    <a:pt x="862" y="269"/>
                  </a:moveTo>
                  <a:cubicBezTo>
                    <a:pt x="886" y="301"/>
                    <a:pt x="886" y="301"/>
                    <a:pt x="886" y="301"/>
                  </a:cubicBezTo>
                  <a:cubicBezTo>
                    <a:pt x="910" y="334"/>
                    <a:pt x="910" y="334"/>
                    <a:pt x="910" y="334"/>
                  </a:cubicBezTo>
                  <a:cubicBezTo>
                    <a:pt x="932" y="369"/>
                    <a:pt x="932" y="369"/>
                    <a:pt x="932" y="369"/>
                  </a:cubicBezTo>
                  <a:cubicBezTo>
                    <a:pt x="935" y="374"/>
                    <a:pt x="935" y="374"/>
                    <a:pt x="935" y="374"/>
                  </a:cubicBezTo>
                  <a:cubicBezTo>
                    <a:pt x="929" y="377"/>
                    <a:pt x="929" y="377"/>
                    <a:pt x="929" y="377"/>
                  </a:cubicBezTo>
                  <a:cubicBezTo>
                    <a:pt x="906" y="385"/>
                    <a:pt x="906" y="385"/>
                    <a:pt x="906" y="385"/>
                  </a:cubicBezTo>
                  <a:cubicBezTo>
                    <a:pt x="883" y="393"/>
                    <a:pt x="883" y="393"/>
                    <a:pt x="883" y="393"/>
                  </a:cubicBezTo>
                  <a:cubicBezTo>
                    <a:pt x="855" y="400"/>
                    <a:pt x="855" y="400"/>
                    <a:pt x="855" y="400"/>
                  </a:cubicBezTo>
                  <a:cubicBezTo>
                    <a:pt x="852" y="394"/>
                    <a:pt x="852" y="394"/>
                    <a:pt x="852" y="394"/>
                  </a:cubicBezTo>
                  <a:cubicBezTo>
                    <a:pt x="828" y="339"/>
                    <a:pt x="828" y="339"/>
                    <a:pt x="828" y="339"/>
                  </a:cubicBezTo>
                  <a:cubicBezTo>
                    <a:pt x="811" y="303"/>
                    <a:pt x="811" y="303"/>
                    <a:pt x="811" y="303"/>
                  </a:cubicBezTo>
                  <a:cubicBezTo>
                    <a:pt x="796" y="275"/>
                    <a:pt x="796" y="275"/>
                    <a:pt x="796" y="275"/>
                  </a:cubicBezTo>
                  <a:cubicBezTo>
                    <a:pt x="822" y="267"/>
                    <a:pt x="822" y="267"/>
                    <a:pt x="822" y="267"/>
                  </a:cubicBezTo>
                  <a:cubicBezTo>
                    <a:pt x="851" y="256"/>
                    <a:pt x="851" y="256"/>
                    <a:pt x="851" y="256"/>
                  </a:cubicBezTo>
                  <a:lnTo>
                    <a:pt x="862" y="269"/>
                  </a:lnTo>
                  <a:close/>
                  <a:moveTo>
                    <a:pt x="943" y="387"/>
                  </a:moveTo>
                  <a:cubicBezTo>
                    <a:pt x="963" y="424"/>
                    <a:pt x="963" y="424"/>
                    <a:pt x="963" y="424"/>
                  </a:cubicBezTo>
                  <a:cubicBezTo>
                    <a:pt x="990" y="482"/>
                    <a:pt x="990" y="482"/>
                    <a:pt x="990" y="482"/>
                  </a:cubicBezTo>
                  <a:cubicBezTo>
                    <a:pt x="1004" y="517"/>
                    <a:pt x="1004" y="517"/>
                    <a:pt x="1004" y="517"/>
                  </a:cubicBezTo>
                  <a:cubicBezTo>
                    <a:pt x="994" y="520"/>
                    <a:pt x="994" y="520"/>
                    <a:pt x="994" y="520"/>
                  </a:cubicBezTo>
                  <a:cubicBezTo>
                    <a:pt x="953" y="536"/>
                    <a:pt x="953" y="536"/>
                    <a:pt x="953" y="536"/>
                  </a:cubicBezTo>
                  <a:cubicBezTo>
                    <a:pt x="923" y="544"/>
                    <a:pt x="923" y="544"/>
                    <a:pt x="923" y="544"/>
                  </a:cubicBezTo>
                  <a:cubicBezTo>
                    <a:pt x="903" y="549"/>
                    <a:pt x="903" y="549"/>
                    <a:pt x="903" y="549"/>
                  </a:cubicBezTo>
                  <a:cubicBezTo>
                    <a:pt x="899" y="533"/>
                    <a:pt x="899" y="533"/>
                    <a:pt x="899" y="533"/>
                  </a:cubicBezTo>
                  <a:cubicBezTo>
                    <a:pt x="881" y="472"/>
                    <a:pt x="881" y="472"/>
                    <a:pt x="881" y="472"/>
                  </a:cubicBezTo>
                  <a:cubicBezTo>
                    <a:pt x="867" y="433"/>
                    <a:pt x="867" y="433"/>
                    <a:pt x="867" y="433"/>
                  </a:cubicBezTo>
                  <a:cubicBezTo>
                    <a:pt x="858" y="408"/>
                    <a:pt x="858" y="408"/>
                    <a:pt x="858" y="408"/>
                  </a:cubicBezTo>
                  <a:cubicBezTo>
                    <a:pt x="885" y="401"/>
                    <a:pt x="885" y="401"/>
                    <a:pt x="885" y="401"/>
                  </a:cubicBezTo>
                  <a:cubicBezTo>
                    <a:pt x="909" y="393"/>
                    <a:pt x="909" y="393"/>
                    <a:pt x="909" y="393"/>
                  </a:cubicBezTo>
                  <a:cubicBezTo>
                    <a:pt x="939" y="381"/>
                    <a:pt x="939" y="381"/>
                    <a:pt x="939" y="381"/>
                  </a:cubicBezTo>
                  <a:lnTo>
                    <a:pt x="943" y="387"/>
                  </a:lnTo>
                  <a:close/>
                  <a:moveTo>
                    <a:pt x="901" y="576"/>
                  </a:moveTo>
                  <a:cubicBezTo>
                    <a:pt x="915" y="638"/>
                    <a:pt x="915" y="638"/>
                    <a:pt x="915" y="638"/>
                  </a:cubicBezTo>
                  <a:cubicBezTo>
                    <a:pt x="922" y="679"/>
                    <a:pt x="922" y="679"/>
                    <a:pt x="922" y="679"/>
                  </a:cubicBezTo>
                  <a:cubicBezTo>
                    <a:pt x="926" y="706"/>
                    <a:pt x="926" y="706"/>
                    <a:pt x="926" y="706"/>
                  </a:cubicBezTo>
                  <a:cubicBezTo>
                    <a:pt x="921" y="707"/>
                    <a:pt x="921" y="707"/>
                    <a:pt x="921" y="707"/>
                  </a:cubicBezTo>
                  <a:cubicBezTo>
                    <a:pt x="885" y="715"/>
                    <a:pt x="885" y="715"/>
                    <a:pt x="885" y="715"/>
                  </a:cubicBezTo>
                  <a:cubicBezTo>
                    <a:pt x="828" y="725"/>
                    <a:pt x="828" y="725"/>
                    <a:pt x="828" y="725"/>
                  </a:cubicBezTo>
                  <a:cubicBezTo>
                    <a:pt x="793" y="729"/>
                    <a:pt x="793" y="729"/>
                    <a:pt x="793" y="729"/>
                  </a:cubicBezTo>
                  <a:cubicBezTo>
                    <a:pt x="793" y="723"/>
                    <a:pt x="793" y="723"/>
                    <a:pt x="793" y="723"/>
                  </a:cubicBezTo>
                  <a:cubicBezTo>
                    <a:pt x="785" y="639"/>
                    <a:pt x="785" y="639"/>
                    <a:pt x="785" y="639"/>
                  </a:cubicBezTo>
                  <a:cubicBezTo>
                    <a:pt x="777" y="580"/>
                    <a:pt x="777" y="580"/>
                    <a:pt x="777" y="580"/>
                  </a:cubicBezTo>
                  <a:cubicBezTo>
                    <a:pt x="792" y="579"/>
                    <a:pt x="792" y="579"/>
                    <a:pt x="792" y="579"/>
                  </a:cubicBezTo>
                  <a:cubicBezTo>
                    <a:pt x="844" y="571"/>
                    <a:pt x="844" y="571"/>
                    <a:pt x="844" y="571"/>
                  </a:cubicBezTo>
                  <a:cubicBezTo>
                    <a:pt x="894" y="561"/>
                    <a:pt x="894" y="561"/>
                    <a:pt x="894" y="561"/>
                  </a:cubicBezTo>
                  <a:cubicBezTo>
                    <a:pt x="897" y="560"/>
                    <a:pt x="897" y="560"/>
                    <a:pt x="897" y="560"/>
                  </a:cubicBezTo>
                  <a:lnTo>
                    <a:pt x="901" y="576"/>
                  </a:lnTo>
                  <a:close/>
                  <a:moveTo>
                    <a:pt x="527" y="157"/>
                  </a:moveTo>
                  <a:cubicBezTo>
                    <a:pt x="529" y="158"/>
                    <a:pt x="529" y="158"/>
                    <a:pt x="529" y="158"/>
                  </a:cubicBezTo>
                  <a:cubicBezTo>
                    <a:pt x="551" y="166"/>
                    <a:pt x="551" y="166"/>
                    <a:pt x="551" y="166"/>
                  </a:cubicBezTo>
                  <a:cubicBezTo>
                    <a:pt x="552" y="166"/>
                    <a:pt x="552" y="166"/>
                    <a:pt x="552" y="166"/>
                  </a:cubicBezTo>
                  <a:cubicBezTo>
                    <a:pt x="540" y="180"/>
                    <a:pt x="540" y="180"/>
                    <a:pt x="540" y="180"/>
                  </a:cubicBezTo>
                  <a:cubicBezTo>
                    <a:pt x="520" y="208"/>
                    <a:pt x="520" y="208"/>
                    <a:pt x="520" y="208"/>
                  </a:cubicBezTo>
                  <a:cubicBezTo>
                    <a:pt x="501" y="238"/>
                    <a:pt x="501" y="238"/>
                    <a:pt x="501" y="238"/>
                  </a:cubicBezTo>
                  <a:cubicBezTo>
                    <a:pt x="484" y="266"/>
                    <a:pt x="484" y="266"/>
                    <a:pt x="484" y="266"/>
                  </a:cubicBezTo>
                  <a:cubicBezTo>
                    <a:pt x="456" y="259"/>
                    <a:pt x="456" y="259"/>
                    <a:pt x="456" y="259"/>
                  </a:cubicBezTo>
                  <a:cubicBezTo>
                    <a:pt x="430" y="250"/>
                    <a:pt x="430" y="250"/>
                    <a:pt x="430" y="250"/>
                  </a:cubicBezTo>
                  <a:cubicBezTo>
                    <a:pt x="439" y="239"/>
                    <a:pt x="439" y="239"/>
                    <a:pt x="439" y="239"/>
                  </a:cubicBezTo>
                  <a:cubicBezTo>
                    <a:pt x="466" y="211"/>
                    <a:pt x="466" y="211"/>
                    <a:pt x="466" y="211"/>
                  </a:cubicBezTo>
                  <a:cubicBezTo>
                    <a:pt x="479" y="198"/>
                    <a:pt x="479" y="198"/>
                    <a:pt x="479" y="198"/>
                  </a:cubicBezTo>
                  <a:cubicBezTo>
                    <a:pt x="507" y="173"/>
                    <a:pt x="507" y="173"/>
                    <a:pt x="507" y="173"/>
                  </a:cubicBezTo>
                  <a:cubicBezTo>
                    <a:pt x="522" y="161"/>
                    <a:pt x="522" y="161"/>
                    <a:pt x="522" y="161"/>
                  </a:cubicBezTo>
                  <a:lnTo>
                    <a:pt x="527" y="157"/>
                  </a:lnTo>
                  <a:close/>
                  <a:moveTo>
                    <a:pt x="728" y="185"/>
                  </a:moveTo>
                  <a:cubicBezTo>
                    <a:pt x="748" y="212"/>
                    <a:pt x="748" y="212"/>
                    <a:pt x="748" y="212"/>
                  </a:cubicBezTo>
                  <a:cubicBezTo>
                    <a:pt x="767" y="242"/>
                    <a:pt x="767" y="242"/>
                    <a:pt x="767" y="242"/>
                  </a:cubicBezTo>
                  <a:cubicBezTo>
                    <a:pt x="783" y="269"/>
                    <a:pt x="783" y="269"/>
                    <a:pt x="783" y="269"/>
                  </a:cubicBezTo>
                  <a:cubicBezTo>
                    <a:pt x="774" y="271"/>
                    <a:pt x="774" y="271"/>
                    <a:pt x="774" y="271"/>
                  </a:cubicBezTo>
                  <a:cubicBezTo>
                    <a:pt x="736" y="278"/>
                    <a:pt x="736" y="278"/>
                    <a:pt x="736" y="278"/>
                  </a:cubicBezTo>
                  <a:cubicBezTo>
                    <a:pt x="719" y="280"/>
                    <a:pt x="719" y="280"/>
                    <a:pt x="719" y="280"/>
                  </a:cubicBezTo>
                  <a:cubicBezTo>
                    <a:pt x="716" y="266"/>
                    <a:pt x="716" y="266"/>
                    <a:pt x="716" y="266"/>
                  </a:cubicBezTo>
                  <a:cubicBezTo>
                    <a:pt x="705" y="234"/>
                    <a:pt x="705" y="234"/>
                    <a:pt x="705" y="234"/>
                  </a:cubicBezTo>
                  <a:cubicBezTo>
                    <a:pt x="690" y="189"/>
                    <a:pt x="690" y="189"/>
                    <a:pt x="690" y="189"/>
                  </a:cubicBezTo>
                  <a:cubicBezTo>
                    <a:pt x="684" y="173"/>
                    <a:pt x="684" y="173"/>
                    <a:pt x="684" y="173"/>
                  </a:cubicBezTo>
                  <a:cubicBezTo>
                    <a:pt x="690" y="173"/>
                    <a:pt x="690" y="173"/>
                    <a:pt x="690" y="173"/>
                  </a:cubicBezTo>
                  <a:cubicBezTo>
                    <a:pt x="714" y="168"/>
                    <a:pt x="714" y="168"/>
                    <a:pt x="714" y="168"/>
                  </a:cubicBezTo>
                  <a:lnTo>
                    <a:pt x="728" y="185"/>
                  </a:lnTo>
                  <a:close/>
                  <a:moveTo>
                    <a:pt x="804" y="307"/>
                  </a:moveTo>
                  <a:cubicBezTo>
                    <a:pt x="821" y="342"/>
                    <a:pt x="821" y="342"/>
                    <a:pt x="821" y="342"/>
                  </a:cubicBezTo>
                  <a:cubicBezTo>
                    <a:pt x="844" y="397"/>
                    <a:pt x="844" y="397"/>
                    <a:pt x="844" y="397"/>
                  </a:cubicBezTo>
                  <a:cubicBezTo>
                    <a:pt x="846" y="402"/>
                    <a:pt x="846" y="402"/>
                    <a:pt x="846" y="402"/>
                  </a:cubicBezTo>
                  <a:cubicBezTo>
                    <a:pt x="845" y="403"/>
                    <a:pt x="845" y="403"/>
                    <a:pt x="845" y="403"/>
                  </a:cubicBezTo>
                  <a:cubicBezTo>
                    <a:pt x="805" y="411"/>
                    <a:pt x="805" y="411"/>
                    <a:pt x="805" y="411"/>
                  </a:cubicBezTo>
                  <a:cubicBezTo>
                    <a:pt x="763" y="417"/>
                    <a:pt x="763" y="417"/>
                    <a:pt x="763" y="417"/>
                  </a:cubicBezTo>
                  <a:cubicBezTo>
                    <a:pt x="752" y="418"/>
                    <a:pt x="752" y="418"/>
                    <a:pt x="752" y="418"/>
                  </a:cubicBezTo>
                  <a:cubicBezTo>
                    <a:pt x="751" y="413"/>
                    <a:pt x="751" y="413"/>
                    <a:pt x="751" y="413"/>
                  </a:cubicBezTo>
                  <a:cubicBezTo>
                    <a:pt x="734" y="336"/>
                    <a:pt x="734" y="336"/>
                    <a:pt x="734" y="336"/>
                  </a:cubicBezTo>
                  <a:cubicBezTo>
                    <a:pt x="721" y="288"/>
                    <a:pt x="721" y="288"/>
                    <a:pt x="721" y="288"/>
                  </a:cubicBezTo>
                  <a:cubicBezTo>
                    <a:pt x="747" y="285"/>
                    <a:pt x="747" y="285"/>
                    <a:pt x="747" y="285"/>
                  </a:cubicBezTo>
                  <a:cubicBezTo>
                    <a:pt x="787" y="276"/>
                    <a:pt x="787" y="276"/>
                    <a:pt x="787" y="276"/>
                  </a:cubicBezTo>
                  <a:lnTo>
                    <a:pt x="804" y="307"/>
                  </a:lnTo>
                  <a:close/>
                  <a:moveTo>
                    <a:pt x="750" y="454"/>
                  </a:moveTo>
                  <a:cubicBezTo>
                    <a:pt x="764" y="536"/>
                    <a:pt x="764" y="536"/>
                    <a:pt x="764" y="536"/>
                  </a:cubicBezTo>
                  <a:cubicBezTo>
                    <a:pt x="768" y="572"/>
                    <a:pt x="768" y="572"/>
                    <a:pt x="768" y="572"/>
                  </a:cubicBezTo>
                  <a:cubicBezTo>
                    <a:pt x="720" y="577"/>
                    <a:pt x="720" y="577"/>
                    <a:pt x="720" y="577"/>
                  </a:cubicBezTo>
                  <a:cubicBezTo>
                    <a:pt x="683" y="579"/>
                    <a:pt x="683" y="579"/>
                    <a:pt x="683" y="579"/>
                  </a:cubicBezTo>
                  <a:cubicBezTo>
                    <a:pt x="642" y="580"/>
                    <a:pt x="642" y="580"/>
                    <a:pt x="642" y="580"/>
                  </a:cubicBezTo>
                  <a:cubicBezTo>
                    <a:pt x="642" y="433"/>
                    <a:pt x="642" y="433"/>
                    <a:pt x="642" y="433"/>
                  </a:cubicBezTo>
                  <a:cubicBezTo>
                    <a:pt x="690" y="432"/>
                    <a:pt x="690" y="432"/>
                    <a:pt x="690" y="432"/>
                  </a:cubicBezTo>
                  <a:cubicBezTo>
                    <a:pt x="735" y="429"/>
                    <a:pt x="735" y="429"/>
                    <a:pt x="735" y="429"/>
                  </a:cubicBezTo>
                  <a:cubicBezTo>
                    <a:pt x="745" y="428"/>
                    <a:pt x="745" y="428"/>
                    <a:pt x="745" y="428"/>
                  </a:cubicBezTo>
                  <a:lnTo>
                    <a:pt x="750" y="454"/>
                  </a:lnTo>
                  <a:close/>
                  <a:moveTo>
                    <a:pt x="677" y="178"/>
                  </a:moveTo>
                  <a:cubicBezTo>
                    <a:pt x="687" y="206"/>
                    <a:pt x="687" y="206"/>
                    <a:pt x="687" y="206"/>
                  </a:cubicBezTo>
                  <a:cubicBezTo>
                    <a:pt x="707" y="269"/>
                    <a:pt x="707" y="269"/>
                    <a:pt x="707" y="269"/>
                  </a:cubicBezTo>
                  <a:cubicBezTo>
                    <a:pt x="710" y="280"/>
                    <a:pt x="710" y="280"/>
                    <a:pt x="710" y="280"/>
                  </a:cubicBezTo>
                  <a:cubicBezTo>
                    <a:pt x="685" y="283"/>
                    <a:pt x="685" y="283"/>
                    <a:pt x="685" y="283"/>
                  </a:cubicBezTo>
                  <a:cubicBezTo>
                    <a:pt x="642" y="284"/>
                    <a:pt x="642" y="284"/>
                    <a:pt x="642" y="284"/>
                  </a:cubicBezTo>
                  <a:cubicBezTo>
                    <a:pt x="642" y="176"/>
                    <a:pt x="642" y="176"/>
                    <a:pt x="642" y="176"/>
                  </a:cubicBezTo>
                  <a:cubicBezTo>
                    <a:pt x="651" y="176"/>
                    <a:pt x="651" y="176"/>
                    <a:pt x="651" y="176"/>
                  </a:cubicBezTo>
                  <a:cubicBezTo>
                    <a:pt x="652" y="176"/>
                    <a:pt x="652" y="176"/>
                    <a:pt x="652" y="176"/>
                  </a:cubicBezTo>
                  <a:cubicBezTo>
                    <a:pt x="675" y="174"/>
                    <a:pt x="675" y="174"/>
                    <a:pt x="675" y="174"/>
                  </a:cubicBezTo>
                  <a:lnTo>
                    <a:pt x="677" y="178"/>
                  </a:lnTo>
                  <a:close/>
                  <a:moveTo>
                    <a:pt x="642" y="167"/>
                  </a:moveTo>
                  <a:cubicBezTo>
                    <a:pt x="642" y="102"/>
                    <a:pt x="642" y="102"/>
                    <a:pt x="642" y="102"/>
                  </a:cubicBezTo>
                  <a:cubicBezTo>
                    <a:pt x="650" y="118"/>
                    <a:pt x="650" y="118"/>
                    <a:pt x="650" y="118"/>
                  </a:cubicBezTo>
                  <a:cubicBezTo>
                    <a:pt x="661" y="140"/>
                    <a:pt x="661" y="140"/>
                    <a:pt x="661" y="140"/>
                  </a:cubicBezTo>
                  <a:cubicBezTo>
                    <a:pt x="672" y="166"/>
                    <a:pt x="672" y="166"/>
                    <a:pt x="672" y="166"/>
                  </a:cubicBezTo>
                  <a:lnTo>
                    <a:pt x="642" y="167"/>
                  </a:lnTo>
                  <a:close/>
                  <a:moveTo>
                    <a:pt x="630" y="108"/>
                  </a:moveTo>
                  <a:cubicBezTo>
                    <a:pt x="633" y="103"/>
                    <a:pt x="633" y="103"/>
                    <a:pt x="633" y="103"/>
                  </a:cubicBezTo>
                  <a:cubicBezTo>
                    <a:pt x="633" y="167"/>
                    <a:pt x="633" y="167"/>
                    <a:pt x="633" y="167"/>
                  </a:cubicBezTo>
                  <a:cubicBezTo>
                    <a:pt x="624" y="168"/>
                    <a:pt x="624" y="168"/>
                    <a:pt x="624" y="168"/>
                  </a:cubicBezTo>
                  <a:cubicBezTo>
                    <a:pt x="603" y="166"/>
                    <a:pt x="603" y="166"/>
                    <a:pt x="603" y="166"/>
                  </a:cubicBezTo>
                  <a:cubicBezTo>
                    <a:pt x="609" y="152"/>
                    <a:pt x="609" y="152"/>
                    <a:pt x="609" y="152"/>
                  </a:cubicBezTo>
                  <a:cubicBezTo>
                    <a:pt x="619" y="128"/>
                    <a:pt x="619" y="128"/>
                    <a:pt x="619" y="128"/>
                  </a:cubicBezTo>
                  <a:lnTo>
                    <a:pt x="630" y="108"/>
                  </a:lnTo>
                  <a:close/>
                  <a:moveTo>
                    <a:pt x="622" y="104"/>
                  </a:moveTo>
                  <a:cubicBezTo>
                    <a:pt x="617" y="114"/>
                    <a:pt x="617" y="114"/>
                    <a:pt x="617" y="114"/>
                  </a:cubicBezTo>
                  <a:cubicBezTo>
                    <a:pt x="601" y="149"/>
                    <a:pt x="601" y="149"/>
                    <a:pt x="601" y="149"/>
                  </a:cubicBezTo>
                  <a:cubicBezTo>
                    <a:pt x="594" y="165"/>
                    <a:pt x="594" y="165"/>
                    <a:pt x="594" y="165"/>
                  </a:cubicBezTo>
                  <a:cubicBezTo>
                    <a:pt x="587" y="164"/>
                    <a:pt x="587" y="164"/>
                    <a:pt x="587" y="164"/>
                  </a:cubicBezTo>
                  <a:cubicBezTo>
                    <a:pt x="567" y="160"/>
                    <a:pt x="567" y="160"/>
                    <a:pt x="567" y="160"/>
                  </a:cubicBezTo>
                  <a:cubicBezTo>
                    <a:pt x="567" y="160"/>
                    <a:pt x="567" y="160"/>
                    <a:pt x="567" y="160"/>
                  </a:cubicBezTo>
                  <a:cubicBezTo>
                    <a:pt x="588" y="137"/>
                    <a:pt x="588" y="137"/>
                    <a:pt x="588" y="137"/>
                  </a:cubicBezTo>
                  <a:cubicBezTo>
                    <a:pt x="608" y="116"/>
                    <a:pt x="608" y="116"/>
                    <a:pt x="608" y="116"/>
                  </a:cubicBezTo>
                  <a:lnTo>
                    <a:pt x="622" y="104"/>
                  </a:lnTo>
                  <a:close/>
                  <a:moveTo>
                    <a:pt x="591" y="173"/>
                  </a:moveTo>
                  <a:cubicBezTo>
                    <a:pt x="585" y="189"/>
                    <a:pt x="585" y="189"/>
                    <a:pt x="585" y="189"/>
                  </a:cubicBezTo>
                  <a:cubicBezTo>
                    <a:pt x="580" y="203"/>
                    <a:pt x="580" y="203"/>
                    <a:pt x="580" y="203"/>
                  </a:cubicBezTo>
                  <a:cubicBezTo>
                    <a:pt x="559" y="267"/>
                    <a:pt x="559" y="267"/>
                    <a:pt x="559" y="267"/>
                  </a:cubicBezTo>
                  <a:cubicBezTo>
                    <a:pt x="556" y="280"/>
                    <a:pt x="556" y="280"/>
                    <a:pt x="556" y="280"/>
                  </a:cubicBezTo>
                  <a:cubicBezTo>
                    <a:pt x="540" y="278"/>
                    <a:pt x="540" y="278"/>
                    <a:pt x="540" y="278"/>
                  </a:cubicBezTo>
                  <a:cubicBezTo>
                    <a:pt x="501" y="271"/>
                    <a:pt x="501" y="271"/>
                    <a:pt x="501" y="271"/>
                  </a:cubicBezTo>
                  <a:cubicBezTo>
                    <a:pt x="493" y="269"/>
                    <a:pt x="493" y="269"/>
                    <a:pt x="493" y="269"/>
                  </a:cubicBezTo>
                  <a:cubicBezTo>
                    <a:pt x="508" y="242"/>
                    <a:pt x="508" y="242"/>
                    <a:pt x="508" y="242"/>
                  </a:cubicBezTo>
                  <a:cubicBezTo>
                    <a:pt x="527" y="213"/>
                    <a:pt x="527" y="213"/>
                    <a:pt x="527" y="213"/>
                  </a:cubicBezTo>
                  <a:cubicBezTo>
                    <a:pt x="537" y="198"/>
                    <a:pt x="537" y="198"/>
                    <a:pt x="537" y="198"/>
                  </a:cubicBezTo>
                  <a:cubicBezTo>
                    <a:pt x="561" y="167"/>
                    <a:pt x="561" y="167"/>
                    <a:pt x="561" y="167"/>
                  </a:cubicBezTo>
                  <a:lnTo>
                    <a:pt x="591" y="173"/>
                  </a:lnTo>
                  <a:close/>
                  <a:moveTo>
                    <a:pt x="568" y="269"/>
                  </a:moveTo>
                  <a:cubicBezTo>
                    <a:pt x="578" y="237"/>
                    <a:pt x="578" y="237"/>
                    <a:pt x="578" y="237"/>
                  </a:cubicBezTo>
                  <a:cubicBezTo>
                    <a:pt x="593" y="192"/>
                    <a:pt x="593" y="192"/>
                    <a:pt x="593" y="192"/>
                  </a:cubicBezTo>
                  <a:cubicBezTo>
                    <a:pt x="600" y="174"/>
                    <a:pt x="600" y="174"/>
                    <a:pt x="600" y="174"/>
                  </a:cubicBezTo>
                  <a:cubicBezTo>
                    <a:pt x="633" y="176"/>
                    <a:pt x="633" y="176"/>
                    <a:pt x="633" y="176"/>
                  </a:cubicBezTo>
                  <a:cubicBezTo>
                    <a:pt x="633" y="284"/>
                    <a:pt x="633" y="284"/>
                    <a:pt x="633" y="284"/>
                  </a:cubicBezTo>
                  <a:cubicBezTo>
                    <a:pt x="622" y="284"/>
                    <a:pt x="622" y="284"/>
                    <a:pt x="622" y="284"/>
                  </a:cubicBezTo>
                  <a:cubicBezTo>
                    <a:pt x="590" y="283"/>
                    <a:pt x="590" y="283"/>
                    <a:pt x="590" y="283"/>
                  </a:cubicBezTo>
                  <a:cubicBezTo>
                    <a:pt x="565" y="280"/>
                    <a:pt x="565" y="280"/>
                    <a:pt x="565" y="280"/>
                  </a:cubicBezTo>
                  <a:lnTo>
                    <a:pt x="568" y="269"/>
                  </a:lnTo>
                  <a:close/>
                  <a:moveTo>
                    <a:pt x="590" y="292"/>
                  </a:moveTo>
                  <a:cubicBezTo>
                    <a:pt x="633" y="293"/>
                    <a:pt x="633" y="293"/>
                    <a:pt x="633" y="293"/>
                  </a:cubicBezTo>
                  <a:cubicBezTo>
                    <a:pt x="633" y="425"/>
                    <a:pt x="633" y="425"/>
                    <a:pt x="633" y="425"/>
                  </a:cubicBezTo>
                  <a:cubicBezTo>
                    <a:pt x="630" y="425"/>
                    <a:pt x="630" y="425"/>
                    <a:pt x="630" y="425"/>
                  </a:cubicBezTo>
                  <a:cubicBezTo>
                    <a:pt x="586" y="424"/>
                    <a:pt x="586" y="424"/>
                    <a:pt x="586" y="424"/>
                  </a:cubicBezTo>
                  <a:cubicBezTo>
                    <a:pt x="541" y="421"/>
                    <a:pt x="541" y="421"/>
                    <a:pt x="541" y="421"/>
                  </a:cubicBezTo>
                  <a:cubicBezTo>
                    <a:pt x="532" y="419"/>
                    <a:pt x="532" y="419"/>
                    <a:pt x="532" y="419"/>
                  </a:cubicBezTo>
                  <a:cubicBezTo>
                    <a:pt x="532" y="414"/>
                    <a:pt x="532" y="414"/>
                    <a:pt x="532" y="414"/>
                  </a:cubicBezTo>
                  <a:cubicBezTo>
                    <a:pt x="549" y="339"/>
                    <a:pt x="549" y="339"/>
                    <a:pt x="549" y="339"/>
                  </a:cubicBezTo>
                  <a:cubicBezTo>
                    <a:pt x="562" y="289"/>
                    <a:pt x="562" y="289"/>
                    <a:pt x="562" y="289"/>
                  </a:cubicBezTo>
                  <a:lnTo>
                    <a:pt x="590" y="292"/>
                  </a:lnTo>
                  <a:close/>
                  <a:moveTo>
                    <a:pt x="585" y="432"/>
                  </a:moveTo>
                  <a:cubicBezTo>
                    <a:pt x="630" y="434"/>
                    <a:pt x="630" y="434"/>
                    <a:pt x="630" y="434"/>
                  </a:cubicBezTo>
                  <a:cubicBezTo>
                    <a:pt x="633" y="434"/>
                    <a:pt x="633" y="434"/>
                    <a:pt x="633" y="434"/>
                  </a:cubicBezTo>
                  <a:cubicBezTo>
                    <a:pt x="633" y="580"/>
                    <a:pt x="633" y="580"/>
                    <a:pt x="633" y="580"/>
                  </a:cubicBezTo>
                  <a:cubicBezTo>
                    <a:pt x="628" y="580"/>
                    <a:pt x="628" y="580"/>
                    <a:pt x="628" y="580"/>
                  </a:cubicBezTo>
                  <a:cubicBezTo>
                    <a:pt x="556" y="577"/>
                    <a:pt x="556" y="577"/>
                    <a:pt x="556" y="577"/>
                  </a:cubicBezTo>
                  <a:cubicBezTo>
                    <a:pt x="506" y="572"/>
                    <a:pt x="506" y="572"/>
                    <a:pt x="506" y="572"/>
                  </a:cubicBezTo>
                  <a:cubicBezTo>
                    <a:pt x="518" y="495"/>
                    <a:pt x="518" y="495"/>
                    <a:pt x="518" y="495"/>
                  </a:cubicBezTo>
                  <a:cubicBezTo>
                    <a:pt x="530" y="427"/>
                    <a:pt x="530" y="427"/>
                    <a:pt x="530" y="427"/>
                  </a:cubicBezTo>
                  <a:lnTo>
                    <a:pt x="585" y="432"/>
                  </a:lnTo>
                  <a:close/>
                  <a:moveTo>
                    <a:pt x="690" y="424"/>
                  </a:moveTo>
                  <a:cubicBezTo>
                    <a:pt x="642" y="425"/>
                    <a:pt x="642" y="425"/>
                    <a:pt x="642" y="425"/>
                  </a:cubicBezTo>
                  <a:cubicBezTo>
                    <a:pt x="642" y="293"/>
                    <a:pt x="642" y="293"/>
                    <a:pt x="642" y="293"/>
                  </a:cubicBezTo>
                  <a:cubicBezTo>
                    <a:pt x="643" y="293"/>
                    <a:pt x="643" y="293"/>
                    <a:pt x="643" y="293"/>
                  </a:cubicBezTo>
                  <a:cubicBezTo>
                    <a:pt x="654" y="293"/>
                    <a:pt x="654" y="293"/>
                    <a:pt x="654" y="293"/>
                  </a:cubicBezTo>
                  <a:cubicBezTo>
                    <a:pt x="706" y="290"/>
                    <a:pt x="706" y="290"/>
                    <a:pt x="706" y="290"/>
                  </a:cubicBezTo>
                  <a:cubicBezTo>
                    <a:pt x="713" y="289"/>
                    <a:pt x="713" y="289"/>
                    <a:pt x="713" y="289"/>
                  </a:cubicBezTo>
                  <a:cubicBezTo>
                    <a:pt x="726" y="338"/>
                    <a:pt x="726" y="338"/>
                    <a:pt x="726" y="338"/>
                  </a:cubicBezTo>
                  <a:cubicBezTo>
                    <a:pt x="734" y="376"/>
                    <a:pt x="734" y="376"/>
                    <a:pt x="734" y="376"/>
                  </a:cubicBezTo>
                  <a:cubicBezTo>
                    <a:pt x="743" y="419"/>
                    <a:pt x="743" y="419"/>
                    <a:pt x="743" y="419"/>
                  </a:cubicBezTo>
                  <a:lnTo>
                    <a:pt x="690" y="424"/>
                  </a:lnTo>
                  <a:close/>
                  <a:moveTo>
                    <a:pt x="698" y="163"/>
                  </a:moveTo>
                  <a:cubicBezTo>
                    <a:pt x="683" y="165"/>
                    <a:pt x="683" y="165"/>
                    <a:pt x="683" y="165"/>
                  </a:cubicBezTo>
                  <a:cubicBezTo>
                    <a:pt x="681" y="165"/>
                    <a:pt x="681" y="165"/>
                    <a:pt x="681" y="165"/>
                  </a:cubicBezTo>
                  <a:cubicBezTo>
                    <a:pt x="674" y="149"/>
                    <a:pt x="674" y="149"/>
                    <a:pt x="674" y="149"/>
                  </a:cubicBezTo>
                  <a:cubicBezTo>
                    <a:pt x="663" y="125"/>
                    <a:pt x="663" y="125"/>
                    <a:pt x="663" y="125"/>
                  </a:cubicBezTo>
                  <a:cubicBezTo>
                    <a:pt x="653" y="105"/>
                    <a:pt x="653" y="105"/>
                    <a:pt x="653" y="105"/>
                  </a:cubicBezTo>
                  <a:cubicBezTo>
                    <a:pt x="666" y="116"/>
                    <a:pt x="666" y="116"/>
                    <a:pt x="666" y="116"/>
                  </a:cubicBezTo>
                  <a:cubicBezTo>
                    <a:pt x="687" y="137"/>
                    <a:pt x="687" y="137"/>
                    <a:pt x="687" y="137"/>
                  </a:cubicBezTo>
                  <a:cubicBezTo>
                    <a:pt x="708" y="159"/>
                    <a:pt x="708" y="159"/>
                    <a:pt x="708" y="159"/>
                  </a:cubicBezTo>
                  <a:cubicBezTo>
                    <a:pt x="708" y="160"/>
                    <a:pt x="708" y="160"/>
                    <a:pt x="708" y="160"/>
                  </a:cubicBezTo>
                  <a:lnTo>
                    <a:pt x="698" y="163"/>
                  </a:lnTo>
                  <a:close/>
                  <a:moveTo>
                    <a:pt x="590" y="105"/>
                  </a:moveTo>
                  <a:cubicBezTo>
                    <a:pt x="590" y="105"/>
                    <a:pt x="590" y="105"/>
                    <a:pt x="590" y="105"/>
                  </a:cubicBezTo>
                  <a:cubicBezTo>
                    <a:pt x="576" y="114"/>
                    <a:pt x="576" y="114"/>
                    <a:pt x="576" y="114"/>
                  </a:cubicBezTo>
                  <a:cubicBezTo>
                    <a:pt x="561" y="123"/>
                    <a:pt x="561" y="123"/>
                    <a:pt x="561" y="123"/>
                  </a:cubicBezTo>
                  <a:cubicBezTo>
                    <a:pt x="546" y="133"/>
                    <a:pt x="546" y="133"/>
                    <a:pt x="546" y="133"/>
                  </a:cubicBezTo>
                  <a:cubicBezTo>
                    <a:pt x="527" y="147"/>
                    <a:pt x="527" y="147"/>
                    <a:pt x="527" y="147"/>
                  </a:cubicBezTo>
                  <a:cubicBezTo>
                    <a:pt x="518" y="144"/>
                    <a:pt x="518" y="144"/>
                    <a:pt x="518" y="144"/>
                  </a:cubicBezTo>
                  <a:cubicBezTo>
                    <a:pt x="510" y="139"/>
                    <a:pt x="510" y="139"/>
                    <a:pt x="510" y="139"/>
                  </a:cubicBezTo>
                  <a:cubicBezTo>
                    <a:pt x="512" y="138"/>
                    <a:pt x="512" y="138"/>
                    <a:pt x="512" y="138"/>
                  </a:cubicBezTo>
                  <a:cubicBezTo>
                    <a:pt x="530" y="130"/>
                    <a:pt x="530" y="130"/>
                    <a:pt x="530" y="130"/>
                  </a:cubicBezTo>
                  <a:cubicBezTo>
                    <a:pt x="566" y="114"/>
                    <a:pt x="566" y="114"/>
                    <a:pt x="566" y="114"/>
                  </a:cubicBezTo>
                  <a:cubicBezTo>
                    <a:pt x="584" y="107"/>
                    <a:pt x="584" y="107"/>
                    <a:pt x="584" y="107"/>
                  </a:cubicBezTo>
                  <a:lnTo>
                    <a:pt x="590" y="105"/>
                  </a:lnTo>
                  <a:close/>
                  <a:moveTo>
                    <a:pt x="536" y="151"/>
                  </a:moveTo>
                  <a:cubicBezTo>
                    <a:pt x="565" y="130"/>
                    <a:pt x="565" y="130"/>
                    <a:pt x="565" y="130"/>
                  </a:cubicBezTo>
                  <a:cubicBezTo>
                    <a:pt x="580" y="121"/>
                    <a:pt x="580" y="121"/>
                    <a:pt x="580" y="121"/>
                  </a:cubicBezTo>
                  <a:cubicBezTo>
                    <a:pt x="595" y="113"/>
                    <a:pt x="595" y="113"/>
                    <a:pt x="595" y="113"/>
                  </a:cubicBezTo>
                  <a:cubicBezTo>
                    <a:pt x="608" y="106"/>
                    <a:pt x="608" y="106"/>
                    <a:pt x="608" y="106"/>
                  </a:cubicBezTo>
                  <a:cubicBezTo>
                    <a:pt x="603" y="110"/>
                    <a:pt x="603" y="110"/>
                    <a:pt x="603" y="110"/>
                  </a:cubicBezTo>
                  <a:cubicBezTo>
                    <a:pt x="582" y="131"/>
                    <a:pt x="582" y="131"/>
                    <a:pt x="582" y="131"/>
                  </a:cubicBezTo>
                  <a:cubicBezTo>
                    <a:pt x="561" y="154"/>
                    <a:pt x="561" y="154"/>
                    <a:pt x="561" y="154"/>
                  </a:cubicBezTo>
                  <a:cubicBezTo>
                    <a:pt x="557" y="158"/>
                    <a:pt x="557" y="158"/>
                    <a:pt x="557" y="158"/>
                  </a:cubicBezTo>
                  <a:cubicBezTo>
                    <a:pt x="553" y="157"/>
                    <a:pt x="553" y="157"/>
                    <a:pt x="553" y="157"/>
                  </a:cubicBezTo>
                  <a:cubicBezTo>
                    <a:pt x="536" y="151"/>
                    <a:pt x="536" y="151"/>
                    <a:pt x="536" y="151"/>
                  </a:cubicBezTo>
                  <a:close/>
                  <a:moveTo>
                    <a:pt x="499" y="279"/>
                  </a:moveTo>
                  <a:cubicBezTo>
                    <a:pt x="538" y="286"/>
                    <a:pt x="538" y="286"/>
                    <a:pt x="538" y="286"/>
                  </a:cubicBezTo>
                  <a:cubicBezTo>
                    <a:pt x="554" y="288"/>
                    <a:pt x="554" y="288"/>
                    <a:pt x="554" y="288"/>
                  </a:cubicBezTo>
                  <a:cubicBezTo>
                    <a:pt x="541" y="337"/>
                    <a:pt x="541" y="337"/>
                    <a:pt x="541" y="337"/>
                  </a:cubicBezTo>
                  <a:cubicBezTo>
                    <a:pt x="524" y="413"/>
                    <a:pt x="524" y="413"/>
                    <a:pt x="524" y="413"/>
                  </a:cubicBezTo>
                  <a:cubicBezTo>
                    <a:pt x="523" y="418"/>
                    <a:pt x="523" y="418"/>
                    <a:pt x="523" y="418"/>
                  </a:cubicBezTo>
                  <a:cubicBezTo>
                    <a:pt x="498" y="415"/>
                    <a:pt x="498" y="415"/>
                    <a:pt x="498" y="415"/>
                  </a:cubicBezTo>
                  <a:cubicBezTo>
                    <a:pt x="444" y="406"/>
                    <a:pt x="444" y="406"/>
                    <a:pt x="444" y="406"/>
                  </a:cubicBezTo>
                  <a:cubicBezTo>
                    <a:pt x="429" y="402"/>
                    <a:pt x="429" y="402"/>
                    <a:pt x="429" y="402"/>
                  </a:cubicBezTo>
                  <a:cubicBezTo>
                    <a:pt x="431" y="397"/>
                    <a:pt x="431" y="397"/>
                    <a:pt x="431" y="397"/>
                  </a:cubicBezTo>
                  <a:cubicBezTo>
                    <a:pt x="454" y="342"/>
                    <a:pt x="454" y="342"/>
                    <a:pt x="454" y="342"/>
                  </a:cubicBezTo>
                  <a:cubicBezTo>
                    <a:pt x="472" y="307"/>
                    <a:pt x="472" y="307"/>
                    <a:pt x="472" y="307"/>
                  </a:cubicBezTo>
                  <a:cubicBezTo>
                    <a:pt x="488" y="276"/>
                    <a:pt x="488" y="276"/>
                    <a:pt x="488" y="276"/>
                  </a:cubicBezTo>
                  <a:lnTo>
                    <a:pt x="499" y="279"/>
                  </a:lnTo>
                  <a:close/>
                  <a:moveTo>
                    <a:pt x="429" y="411"/>
                  </a:moveTo>
                  <a:cubicBezTo>
                    <a:pt x="469" y="419"/>
                    <a:pt x="469" y="419"/>
                    <a:pt x="469" y="419"/>
                  </a:cubicBezTo>
                  <a:cubicBezTo>
                    <a:pt x="511" y="426"/>
                    <a:pt x="511" y="426"/>
                    <a:pt x="511" y="426"/>
                  </a:cubicBezTo>
                  <a:cubicBezTo>
                    <a:pt x="522" y="427"/>
                    <a:pt x="522" y="427"/>
                    <a:pt x="522" y="427"/>
                  </a:cubicBezTo>
                  <a:cubicBezTo>
                    <a:pt x="509" y="493"/>
                    <a:pt x="509" y="493"/>
                    <a:pt x="509" y="493"/>
                  </a:cubicBezTo>
                  <a:cubicBezTo>
                    <a:pt x="498" y="572"/>
                    <a:pt x="498" y="572"/>
                    <a:pt x="498" y="572"/>
                  </a:cubicBezTo>
                  <a:cubicBezTo>
                    <a:pt x="484" y="570"/>
                    <a:pt x="484" y="570"/>
                    <a:pt x="484" y="570"/>
                  </a:cubicBezTo>
                  <a:cubicBezTo>
                    <a:pt x="433" y="562"/>
                    <a:pt x="433" y="562"/>
                    <a:pt x="433" y="562"/>
                  </a:cubicBezTo>
                  <a:cubicBezTo>
                    <a:pt x="383" y="552"/>
                    <a:pt x="383" y="552"/>
                    <a:pt x="383" y="552"/>
                  </a:cubicBezTo>
                  <a:cubicBezTo>
                    <a:pt x="380" y="551"/>
                    <a:pt x="380" y="551"/>
                    <a:pt x="380" y="551"/>
                  </a:cubicBezTo>
                  <a:cubicBezTo>
                    <a:pt x="384" y="535"/>
                    <a:pt x="384" y="535"/>
                    <a:pt x="384" y="535"/>
                  </a:cubicBezTo>
                  <a:cubicBezTo>
                    <a:pt x="403" y="475"/>
                    <a:pt x="403" y="475"/>
                    <a:pt x="403" y="475"/>
                  </a:cubicBezTo>
                  <a:cubicBezTo>
                    <a:pt x="416" y="436"/>
                    <a:pt x="416" y="436"/>
                    <a:pt x="416" y="436"/>
                  </a:cubicBezTo>
                  <a:cubicBezTo>
                    <a:pt x="426" y="410"/>
                    <a:pt x="426" y="410"/>
                    <a:pt x="426" y="410"/>
                  </a:cubicBezTo>
                  <a:lnTo>
                    <a:pt x="429" y="411"/>
                  </a:lnTo>
                  <a:close/>
                  <a:moveTo>
                    <a:pt x="555" y="586"/>
                  </a:moveTo>
                  <a:cubicBezTo>
                    <a:pt x="628" y="588"/>
                    <a:pt x="628" y="588"/>
                    <a:pt x="628" y="588"/>
                  </a:cubicBezTo>
                  <a:cubicBezTo>
                    <a:pt x="633" y="588"/>
                    <a:pt x="633" y="588"/>
                    <a:pt x="633" y="588"/>
                  </a:cubicBezTo>
                  <a:cubicBezTo>
                    <a:pt x="633" y="738"/>
                    <a:pt x="633" y="738"/>
                    <a:pt x="633" y="738"/>
                  </a:cubicBezTo>
                  <a:cubicBezTo>
                    <a:pt x="628" y="738"/>
                    <a:pt x="628" y="738"/>
                    <a:pt x="628" y="738"/>
                  </a:cubicBezTo>
                  <a:cubicBezTo>
                    <a:pt x="546" y="735"/>
                    <a:pt x="546" y="735"/>
                    <a:pt x="546" y="735"/>
                  </a:cubicBezTo>
                  <a:cubicBezTo>
                    <a:pt x="506" y="732"/>
                    <a:pt x="506" y="732"/>
                    <a:pt x="506" y="732"/>
                  </a:cubicBezTo>
                  <a:cubicBezTo>
                    <a:pt x="491" y="730"/>
                    <a:pt x="491" y="730"/>
                    <a:pt x="491" y="730"/>
                  </a:cubicBezTo>
                  <a:cubicBezTo>
                    <a:pt x="496" y="661"/>
                    <a:pt x="496" y="661"/>
                    <a:pt x="496" y="661"/>
                  </a:cubicBezTo>
                  <a:cubicBezTo>
                    <a:pt x="505" y="581"/>
                    <a:pt x="505" y="581"/>
                    <a:pt x="505" y="581"/>
                  </a:cubicBezTo>
                  <a:lnTo>
                    <a:pt x="555" y="586"/>
                  </a:lnTo>
                  <a:close/>
                  <a:moveTo>
                    <a:pt x="642" y="588"/>
                  </a:moveTo>
                  <a:cubicBezTo>
                    <a:pt x="647" y="588"/>
                    <a:pt x="647" y="588"/>
                    <a:pt x="647" y="588"/>
                  </a:cubicBezTo>
                  <a:cubicBezTo>
                    <a:pt x="720" y="586"/>
                    <a:pt x="720" y="586"/>
                    <a:pt x="720" y="586"/>
                  </a:cubicBezTo>
                  <a:cubicBezTo>
                    <a:pt x="769" y="581"/>
                    <a:pt x="769" y="581"/>
                    <a:pt x="769" y="581"/>
                  </a:cubicBezTo>
                  <a:cubicBezTo>
                    <a:pt x="777" y="640"/>
                    <a:pt x="777" y="640"/>
                    <a:pt x="777" y="640"/>
                  </a:cubicBezTo>
                  <a:cubicBezTo>
                    <a:pt x="785" y="724"/>
                    <a:pt x="785" y="724"/>
                    <a:pt x="785" y="724"/>
                  </a:cubicBezTo>
                  <a:cubicBezTo>
                    <a:pt x="785" y="730"/>
                    <a:pt x="785" y="730"/>
                    <a:pt x="785" y="730"/>
                  </a:cubicBezTo>
                  <a:cubicBezTo>
                    <a:pt x="769" y="732"/>
                    <a:pt x="769" y="732"/>
                    <a:pt x="769" y="732"/>
                  </a:cubicBezTo>
                  <a:cubicBezTo>
                    <a:pt x="689" y="737"/>
                    <a:pt x="689" y="737"/>
                    <a:pt x="689" y="737"/>
                  </a:cubicBezTo>
                  <a:cubicBezTo>
                    <a:pt x="642" y="738"/>
                    <a:pt x="642" y="738"/>
                    <a:pt x="642" y="738"/>
                  </a:cubicBezTo>
                  <a:lnTo>
                    <a:pt x="642" y="588"/>
                  </a:lnTo>
                  <a:close/>
                  <a:moveTo>
                    <a:pt x="892" y="552"/>
                  </a:moveTo>
                  <a:cubicBezTo>
                    <a:pt x="842" y="562"/>
                    <a:pt x="842" y="562"/>
                    <a:pt x="842" y="562"/>
                  </a:cubicBezTo>
                  <a:cubicBezTo>
                    <a:pt x="791" y="570"/>
                    <a:pt x="791" y="570"/>
                    <a:pt x="791" y="570"/>
                  </a:cubicBezTo>
                  <a:cubicBezTo>
                    <a:pt x="776" y="572"/>
                    <a:pt x="776" y="572"/>
                    <a:pt x="776" y="572"/>
                  </a:cubicBezTo>
                  <a:cubicBezTo>
                    <a:pt x="766" y="493"/>
                    <a:pt x="766" y="493"/>
                    <a:pt x="766" y="493"/>
                  </a:cubicBezTo>
                  <a:cubicBezTo>
                    <a:pt x="754" y="427"/>
                    <a:pt x="754" y="427"/>
                    <a:pt x="754" y="427"/>
                  </a:cubicBezTo>
                  <a:cubicBezTo>
                    <a:pt x="778" y="424"/>
                    <a:pt x="778" y="424"/>
                    <a:pt x="778" y="424"/>
                  </a:cubicBezTo>
                  <a:cubicBezTo>
                    <a:pt x="833" y="414"/>
                    <a:pt x="833" y="414"/>
                    <a:pt x="833" y="414"/>
                  </a:cubicBezTo>
                  <a:cubicBezTo>
                    <a:pt x="849" y="410"/>
                    <a:pt x="849" y="410"/>
                    <a:pt x="849" y="410"/>
                  </a:cubicBezTo>
                  <a:cubicBezTo>
                    <a:pt x="859" y="436"/>
                    <a:pt x="859" y="436"/>
                    <a:pt x="859" y="436"/>
                  </a:cubicBezTo>
                  <a:cubicBezTo>
                    <a:pt x="873" y="474"/>
                    <a:pt x="873" y="474"/>
                    <a:pt x="873" y="474"/>
                  </a:cubicBezTo>
                  <a:cubicBezTo>
                    <a:pt x="891" y="535"/>
                    <a:pt x="891" y="535"/>
                    <a:pt x="891" y="535"/>
                  </a:cubicBezTo>
                  <a:cubicBezTo>
                    <a:pt x="895" y="551"/>
                    <a:pt x="895" y="551"/>
                    <a:pt x="895" y="551"/>
                  </a:cubicBezTo>
                  <a:lnTo>
                    <a:pt x="892" y="552"/>
                  </a:lnTo>
                  <a:close/>
                  <a:moveTo>
                    <a:pt x="735" y="153"/>
                  </a:moveTo>
                  <a:cubicBezTo>
                    <a:pt x="717" y="158"/>
                    <a:pt x="717" y="158"/>
                    <a:pt x="717" y="158"/>
                  </a:cubicBezTo>
                  <a:cubicBezTo>
                    <a:pt x="714" y="154"/>
                    <a:pt x="714" y="154"/>
                    <a:pt x="714" y="154"/>
                  </a:cubicBezTo>
                  <a:cubicBezTo>
                    <a:pt x="693" y="131"/>
                    <a:pt x="693" y="131"/>
                    <a:pt x="693" y="131"/>
                  </a:cubicBezTo>
                  <a:cubicBezTo>
                    <a:pt x="672" y="110"/>
                    <a:pt x="672" y="110"/>
                    <a:pt x="672" y="110"/>
                  </a:cubicBezTo>
                  <a:cubicBezTo>
                    <a:pt x="667" y="106"/>
                    <a:pt x="667" y="106"/>
                    <a:pt x="667" y="106"/>
                  </a:cubicBezTo>
                  <a:cubicBezTo>
                    <a:pt x="680" y="113"/>
                    <a:pt x="680" y="113"/>
                    <a:pt x="680" y="113"/>
                  </a:cubicBezTo>
                  <a:cubicBezTo>
                    <a:pt x="695" y="121"/>
                    <a:pt x="695" y="121"/>
                    <a:pt x="695" y="121"/>
                  </a:cubicBezTo>
                  <a:cubicBezTo>
                    <a:pt x="710" y="130"/>
                    <a:pt x="710" y="130"/>
                    <a:pt x="710" y="130"/>
                  </a:cubicBezTo>
                  <a:cubicBezTo>
                    <a:pt x="724" y="140"/>
                    <a:pt x="724" y="140"/>
                    <a:pt x="724" y="140"/>
                  </a:cubicBezTo>
                  <a:cubicBezTo>
                    <a:pt x="740" y="151"/>
                    <a:pt x="740" y="151"/>
                    <a:pt x="740" y="151"/>
                  </a:cubicBezTo>
                  <a:lnTo>
                    <a:pt x="735" y="153"/>
                  </a:lnTo>
                  <a:close/>
                  <a:moveTo>
                    <a:pt x="744" y="144"/>
                  </a:moveTo>
                  <a:cubicBezTo>
                    <a:pt x="714" y="123"/>
                    <a:pt x="714" y="123"/>
                    <a:pt x="714" y="123"/>
                  </a:cubicBezTo>
                  <a:cubicBezTo>
                    <a:pt x="699" y="114"/>
                    <a:pt x="699" y="114"/>
                    <a:pt x="699" y="114"/>
                  </a:cubicBezTo>
                  <a:cubicBezTo>
                    <a:pt x="685" y="106"/>
                    <a:pt x="685" y="106"/>
                    <a:pt x="685" y="106"/>
                  </a:cubicBezTo>
                  <a:cubicBezTo>
                    <a:pt x="709" y="114"/>
                    <a:pt x="709" y="114"/>
                    <a:pt x="709" y="114"/>
                  </a:cubicBezTo>
                  <a:cubicBezTo>
                    <a:pt x="727" y="122"/>
                    <a:pt x="727" y="122"/>
                    <a:pt x="727" y="122"/>
                  </a:cubicBezTo>
                  <a:cubicBezTo>
                    <a:pt x="763" y="138"/>
                    <a:pt x="763" y="138"/>
                    <a:pt x="763" y="138"/>
                  </a:cubicBezTo>
                  <a:cubicBezTo>
                    <a:pt x="765" y="139"/>
                    <a:pt x="765" y="139"/>
                    <a:pt x="765" y="139"/>
                  </a:cubicBezTo>
                  <a:cubicBezTo>
                    <a:pt x="758" y="144"/>
                    <a:pt x="758" y="144"/>
                    <a:pt x="758" y="144"/>
                  </a:cubicBezTo>
                  <a:cubicBezTo>
                    <a:pt x="749" y="147"/>
                    <a:pt x="749" y="147"/>
                    <a:pt x="749" y="147"/>
                  </a:cubicBezTo>
                  <a:lnTo>
                    <a:pt x="744" y="144"/>
                  </a:lnTo>
                  <a:close/>
                  <a:moveTo>
                    <a:pt x="577" y="101"/>
                  </a:moveTo>
                  <a:cubicBezTo>
                    <a:pt x="577" y="101"/>
                    <a:pt x="577" y="101"/>
                    <a:pt x="577" y="101"/>
                  </a:cubicBezTo>
                  <a:cubicBezTo>
                    <a:pt x="563" y="106"/>
                    <a:pt x="563" y="106"/>
                    <a:pt x="563" y="106"/>
                  </a:cubicBezTo>
                  <a:cubicBezTo>
                    <a:pt x="545" y="114"/>
                    <a:pt x="545" y="114"/>
                    <a:pt x="545" y="114"/>
                  </a:cubicBezTo>
                  <a:cubicBezTo>
                    <a:pt x="508" y="130"/>
                    <a:pt x="508" y="130"/>
                    <a:pt x="508" y="130"/>
                  </a:cubicBezTo>
                  <a:cubicBezTo>
                    <a:pt x="502" y="134"/>
                    <a:pt x="502" y="134"/>
                    <a:pt x="502" y="134"/>
                  </a:cubicBezTo>
                  <a:cubicBezTo>
                    <a:pt x="494" y="126"/>
                    <a:pt x="494" y="126"/>
                    <a:pt x="494" y="126"/>
                  </a:cubicBezTo>
                  <a:cubicBezTo>
                    <a:pt x="493" y="125"/>
                    <a:pt x="493" y="125"/>
                    <a:pt x="493" y="125"/>
                  </a:cubicBezTo>
                  <a:cubicBezTo>
                    <a:pt x="517" y="117"/>
                    <a:pt x="517" y="117"/>
                    <a:pt x="517" y="117"/>
                  </a:cubicBezTo>
                  <a:cubicBezTo>
                    <a:pt x="557" y="105"/>
                    <a:pt x="557" y="105"/>
                    <a:pt x="557" y="105"/>
                  </a:cubicBezTo>
                  <a:lnTo>
                    <a:pt x="577" y="101"/>
                  </a:lnTo>
                  <a:close/>
                  <a:moveTo>
                    <a:pt x="393" y="215"/>
                  </a:moveTo>
                  <a:cubicBezTo>
                    <a:pt x="426" y="190"/>
                    <a:pt x="426" y="190"/>
                    <a:pt x="426" y="190"/>
                  </a:cubicBezTo>
                  <a:cubicBezTo>
                    <a:pt x="443" y="178"/>
                    <a:pt x="443" y="178"/>
                    <a:pt x="443" y="178"/>
                  </a:cubicBezTo>
                  <a:cubicBezTo>
                    <a:pt x="477" y="157"/>
                    <a:pt x="477" y="157"/>
                    <a:pt x="477" y="157"/>
                  </a:cubicBezTo>
                  <a:cubicBezTo>
                    <a:pt x="502" y="143"/>
                    <a:pt x="502" y="143"/>
                    <a:pt x="502" y="143"/>
                  </a:cubicBezTo>
                  <a:cubicBezTo>
                    <a:pt x="514" y="151"/>
                    <a:pt x="514" y="151"/>
                    <a:pt x="514" y="151"/>
                  </a:cubicBezTo>
                  <a:cubicBezTo>
                    <a:pt x="518" y="153"/>
                    <a:pt x="518" y="153"/>
                    <a:pt x="518" y="153"/>
                  </a:cubicBezTo>
                  <a:cubicBezTo>
                    <a:pt x="516" y="155"/>
                    <a:pt x="516" y="155"/>
                    <a:pt x="516" y="155"/>
                  </a:cubicBezTo>
                  <a:cubicBezTo>
                    <a:pt x="502" y="167"/>
                    <a:pt x="502" y="167"/>
                    <a:pt x="502" y="167"/>
                  </a:cubicBezTo>
                  <a:cubicBezTo>
                    <a:pt x="488" y="179"/>
                    <a:pt x="488" y="179"/>
                    <a:pt x="488" y="179"/>
                  </a:cubicBezTo>
                  <a:cubicBezTo>
                    <a:pt x="460" y="205"/>
                    <a:pt x="460" y="205"/>
                    <a:pt x="460" y="205"/>
                  </a:cubicBezTo>
                  <a:cubicBezTo>
                    <a:pt x="433" y="233"/>
                    <a:pt x="433" y="233"/>
                    <a:pt x="433" y="233"/>
                  </a:cubicBezTo>
                  <a:cubicBezTo>
                    <a:pt x="422" y="246"/>
                    <a:pt x="422" y="246"/>
                    <a:pt x="422" y="246"/>
                  </a:cubicBezTo>
                  <a:cubicBezTo>
                    <a:pt x="397" y="234"/>
                    <a:pt x="397" y="234"/>
                    <a:pt x="397" y="234"/>
                  </a:cubicBezTo>
                  <a:cubicBezTo>
                    <a:pt x="391" y="231"/>
                    <a:pt x="391" y="231"/>
                    <a:pt x="391" y="231"/>
                  </a:cubicBezTo>
                  <a:cubicBezTo>
                    <a:pt x="382" y="224"/>
                    <a:pt x="382" y="224"/>
                    <a:pt x="382" y="224"/>
                  </a:cubicBezTo>
                  <a:lnTo>
                    <a:pt x="393" y="215"/>
                  </a:lnTo>
                  <a:close/>
                  <a:moveTo>
                    <a:pt x="424" y="256"/>
                  </a:moveTo>
                  <a:cubicBezTo>
                    <a:pt x="454" y="267"/>
                    <a:pt x="454" y="267"/>
                    <a:pt x="454" y="267"/>
                  </a:cubicBezTo>
                  <a:cubicBezTo>
                    <a:pt x="480" y="274"/>
                    <a:pt x="480" y="274"/>
                    <a:pt x="480" y="274"/>
                  </a:cubicBezTo>
                  <a:cubicBezTo>
                    <a:pt x="464" y="303"/>
                    <a:pt x="464" y="303"/>
                    <a:pt x="464" y="303"/>
                  </a:cubicBezTo>
                  <a:cubicBezTo>
                    <a:pt x="447" y="339"/>
                    <a:pt x="447" y="339"/>
                    <a:pt x="447" y="339"/>
                  </a:cubicBezTo>
                  <a:cubicBezTo>
                    <a:pt x="423" y="394"/>
                    <a:pt x="423" y="394"/>
                    <a:pt x="423" y="394"/>
                  </a:cubicBezTo>
                  <a:cubicBezTo>
                    <a:pt x="420" y="400"/>
                    <a:pt x="420" y="400"/>
                    <a:pt x="420" y="400"/>
                  </a:cubicBezTo>
                  <a:cubicBezTo>
                    <a:pt x="393" y="393"/>
                    <a:pt x="393" y="393"/>
                    <a:pt x="393" y="393"/>
                  </a:cubicBezTo>
                  <a:cubicBezTo>
                    <a:pt x="369" y="385"/>
                    <a:pt x="369" y="385"/>
                    <a:pt x="369" y="385"/>
                  </a:cubicBezTo>
                  <a:cubicBezTo>
                    <a:pt x="340" y="374"/>
                    <a:pt x="340" y="374"/>
                    <a:pt x="340" y="374"/>
                  </a:cubicBezTo>
                  <a:cubicBezTo>
                    <a:pt x="343" y="370"/>
                    <a:pt x="343" y="370"/>
                    <a:pt x="343" y="370"/>
                  </a:cubicBezTo>
                  <a:cubicBezTo>
                    <a:pt x="365" y="334"/>
                    <a:pt x="365" y="334"/>
                    <a:pt x="365" y="334"/>
                  </a:cubicBezTo>
                  <a:cubicBezTo>
                    <a:pt x="389" y="301"/>
                    <a:pt x="389" y="301"/>
                    <a:pt x="389" y="301"/>
                  </a:cubicBezTo>
                  <a:cubicBezTo>
                    <a:pt x="414" y="269"/>
                    <a:pt x="414" y="269"/>
                    <a:pt x="414" y="269"/>
                  </a:cubicBezTo>
                  <a:lnTo>
                    <a:pt x="424" y="256"/>
                  </a:lnTo>
                  <a:close/>
                  <a:moveTo>
                    <a:pt x="356" y="658"/>
                  </a:moveTo>
                  <a:cubicBezTo>
                    <a:pt x="364" y="617"/>
                    <a:pt x="364" y="617"/>
                    <a:pt x="364" y="617"/>
                  </a:cubicBezTo>
                  <a:cubicBezTo>
                    <a:pt x="378" y="560"/>
                    <a:pt x="378" y="560"/>
                    <a:pt x="378" y="560"/>
                  </a:cubicBezTo>
                  <a:cubicBezTo>
                    <a:pt x="382" y="561"/>
                    <a:pt x="382" y="561"/>
                    <a:pt x="382" y="561"/>
                  </a:cubicBezTo>
                  <a:cubicBezTo>
                    <a:pt x="431" y="571"/>
                    <a:pt x="431" y="571"/>
                    <a:pt x="431" y="571"/>
                  </a:cubicBezTo>
                  <a:cubicBezTo>
                    <a:pt x="483" y="579"/>
                    <a:pt x="483" y="579"/>
                    <a:pt x="483" y="579"/>
                  </a:cubicBezTo>
                  <a:cubicBezTo>
                    <a:pt x="497" y="580"/>
                    <a:pt x="497" y="580"/>
                    <a:pt x="497" y="580"/>
                  </a:cubicBezTo>
                  <a:cubicBezTo>
                    <a:pt x="484" y="702"/>
                    <a:pt x="484" y="702"/>
                    <a:pt x="484" y="702"/>
                  </a:cubicBezTo>
                  <a:cubicBezTo>
                    <a:pt x="482" y="729"/>
                    <a:pt x="482" y="729"/>
                    <a:pt x="482" y="729"/>
                  </a:cubicBezTo>
                  <a:cubicBezTo>
                    <a:pt x="447" y="725"/>
                    <a:pt x="447" y="725"/>
                    <a:pt x="447" y="725"/>
                  </a:cubicBezTo>
                  <a:cubicBezTo>
                    <a:pt x="391" y="715"/>
                    <a:pt x="391" y="715"/>
                    <a:pt x="391" y="715"/>
                  </a:cubicBezTo>
                  <a:cubicBezTo>
                    <a:pt x="354" y="707"/>
                    <a:pt x="354" y="707"/>
                    <a:pt x="354" y="707"/>
                  </a:cubicBezTo>
                  <a:cubicBezTo>
                    <a:pt x="349" y="706"/>
                    <a:pt x="349" y="706"/>
                    <a:pt x="349" y="706"/>
                  </a:cubicBezTo>
                  <a:lnTo>
                    <a:pt x="356" y="658"/>
                  </a:lnTo>
                  <a:close/>
                  <a:moveTo>
                    <a:pt x="485" y="866"/>
                  </a:moveTo>
                  <a:cubicBezTo>
                    <a:pt x="488" y="765"/>
                    <a:pt x="488" y="765"/>
                    <a:pt x="488" y="765"/>
                  </a:cubicBezTo>
                  <a:cubicBezTo>
                    <a:pt x="490" y="739"/>
                    <a:pt x="490" y="739"/>
                    <a:pt x="490" y="739"/>
                  </a:cubicBezTo>
                  <a:cubicBezTo>
                    <a:pt x="505" y="740"/>
                    <a:pt x="505" y="740"/>
                    <a:pt x="505" y="740"/>
                  </a:cubicBezTo>
                  <a:cubicBezTo>
                    <a:pt x="586" y="746"/>
                    <a:pt x="586" y="746"/>
                    <a:pt x="586" y="746"/>
                  </a:cubicBezTo>
                  <a:cubicBezTo>
                    <a:pt x="627" y="747"/>
                    <a:pt x="627" y="747"/>
                    <a:pt x="627" y="747"/>
                  </a:cubicBezTo>
                  <a:cubicBezTo>
                    <a:pt x="633" y="747"/>
                    <a:pt x="633" y="747"/>
                    <a:pt x="633" y="747"/>
                  </a:cubicBezTo>
                  <a:cubicBezTo>
                    <a:pt x="633" y="889"/>
                    <a:pt x="633" y="889"/>
                    <a:pt x="633" y="889"/>
                  </a:cubicBezTo>
                  <a:cubicBezTo>
                    <a:pt x="606" y="889"/>
                    <a:pt x="606" y="889"/>
                    <a:pt x="606" y="889"/>
                  </a:cubicBezTo>
                  <a:cubicBezTo>
                    <a:pt x="543" y="886"/>
                    <a:pt x="543" y="886"/>
                    <a:pt x="543" y="886"/>
                  </a:cubicBezTo>
                  <a:cubicBezTo>
                    <a:pt x="485" y="881"/>
                    <a:pt x="485" y="881"/>
                    <a:pt x="485" y="881"/>
                  </a:cubicBezTo>
                  <a:lnTo>
                    <a:pt x="485" y="866"/>
                  </a:lnTo>
                  <a:close/>
                  <a:moveTo>
                    <a:pt x="642" y="747"/>
                  </a:moveTo>
                  <a:cubicBezTo>
                    <a:pt x="648" y="747"/>
                    <a:pt x="648" y="747"/>
                    <a:pt x="648" y="747"/>
                  </a:cubicBezTo>
                  <a:cubicBezTo>
                    <a:pt x="730" y="744"/>
                    <a:pt x="730" y="744"/>
                    <a:pt x="730" y="744"/>
                  </a:cubicBezTo>
                  <a:cubicBezTo>
                    <a:pt x="770" y="740"/>
                    <a:pt x="770" y="740"/>
                    <a:pt x="770" y="740"/>
                  </a:cubicBezTo>
                  <a:cubicBezTo>
                    <a:pt x="785" y="739"/>
                    <a:pt x="785" y="739"/>
                    <a:pt x="785" y="739"/>
                  </a:cubicBezTo>
                  <a:cubicBezTo>
                    <a:pt x="790" y="826"/>
                    <a:pt x="790" y="826"/>
                    <a:pt x="790" y="826"/>
                  </a:cubicBezTo>
                  <a:cubicBezTo>
                    <a:pt x="790" y="881"/>
                    <a:pt x="790" y="881"/>
                    <a:pt x="790" y="881"/>
                  </a:cubicBezTo>
                  <a:cubicBezTo>
                    <a:pt x="732" y="886"/>
                    <a:pt x="732" y="886"/>
                    <a:pt x="732" y="886"/>
                  </a:cubicBezTo>
                  <a:cubicBezTo>
                    <a:pt x="669" y="889"/>
                    <a:pt x="669" y="889"/>
                    <a:pt x="669" y="889"/>
                  </a:cubicBezTo>
                  <a:cubicBezTo>
                    <a:pt x="642" y="889"/>
                    <a:pt x="642" y="889"/>
                    <a:pt x="642" y="889"/>
                  </a:cubicBezTo>
                  <a:lnTo>
                    <a:pt x="642" y="747"/>
                  </a:lnTo>
                  <a:close/>
                  <a:moveTo>
                    <a:pt x="798" y="826"/>
                  </a:moveTo>
                  <a:cubicBezTo>
                    <a:pt x="794" y="738"/>
                    <a:pt x="794" y="738"/>
                    <a:pt x="794" y="738"/>
                  </a:cubicBezTo>
                  <a:cubicBezTo>
                    <a:pt x="829" y="733"/>
                    <a:pt x="829" y="733"/>
                    <a:pt x="829" y="733"/>
                  </a:cubicBezTo>
                  <a:cubicBezTo>
                    <a:pt x="886" y="724"/>
                    <a:pt x="886" y="724"/>
                    <a:pt x="886" y="724"/>
                  </a:cubicBezTo>
                  <a:cubicBezTo>
                    <a:pt x="923" y="716"/>
                    <a:pt x="923" y="716"/>
                    <a:pt x="923" y="716"/>
                  </a:cubicBezTo>
                  <a:cubicBezTo>
                    <a:pt x="927" y="715"/>
                    <a:pt x="927" y="715"/>
                    <a:pt x="927" y="715"/>
                  </a:cubicBezTo>
                  <a:cubicBezTo>
                    <a:pt x="930" y="740"/>
                    <a:pt x="930" y="740"/>
                    <a:pt x="930" y="740"/>
                  </a:cubicBezTo>
                  <a:cubicBezTo>
                    <a:pt x="936" y="820"/>
                    <a:pt x="936" y="820"/>
                    <a:pt x="936" y="820"/>
                  </a:cubicBezTo>
                  <a:cubicBezTo>
                    <a:pt x="937" y="840"/>
                    <a:pt x="937" y="840"/>
                    <a:pt x="937" y="840"/>
                  </a:cubicBezTo>
                  <a:cubicBezTo>
                    <a:pt x="937" y="856"/>
                    <a:pt x="937" y="856"/>
                    <a:pt x="937" y="856"/>
                  </a:cubicBezTo>
                  <a:cubicBezTo>
                    <a:pt x="912" y="861"/>
                    <a:pt x="912" y="861"/>
                    <a:pt x="912" y="861"/>
                  </a:cubicBezTo>
                  <a:cubicBezTo>
                    <a:pt x="855" y="872"/>
                    <a:pt x="855" y="872"/>
                    <a:pt x="855" y="872"/>
                  </a:cubicBezTo>
                  <a:cubicBezTo>
                    <a:pt x="799" y="880"/>
                    <a:pt x="799" y="880"/>
                    <a:pt x="799" y="880"/>
                  </a:cubicBezTo>
                  <a:lnTo>
                    <a:pt x="798" y="826"/>
                  </a:lnTo>
                  <a:close/>
                  <a:moveTo>
                    <a:pt x="945" y="820"/>
                  </a:moveTo>
                  <a:cubicBezTo>
                    <a:pt x="939" y="739"/>
                    <a:pt x="939" y="739"/>
                    <a:pt x="939" y="739"/>
                  </a:cubicBezTo>
                  <a:cubicBezTo>
                    <a:pt x="936" y="719"/>
                    <a:pt x="936" y="719"/>
                    <a:pt x="936" y="719"/>
                  </a:cubicBezTo>
                  <a:cubicBezTo>
                    <a:pt x="935" y="712"/>
                    <a:pt x="935" y="712"/>
                    <a:pt x="935" y="712"/>
                  </a:cubicBezTo>
                  <a:cubicBezTo>
                    <a:pt x="958" y="707"/>
                    <a:pt x="958" y="707"/>
                    <a:pt x="958" y="707"/>
                  </a:cubicBezTo>
                  <a:cubicBezTo>
                    <a:pt x="992" y="697"/>
                    <a:pt x="992" y="697"/>
                    <a:pt x="992" y="697"/>
                  </a:cubicBezTo>
                  <a:cubicBezTo>
                    <a:pt x="1024" y="686"/>
                    <a:pt x="1024" y="686"/>
                    <a:pt x="1024" y="686"/>
                  </a:cubicBezTo>
                  <a:cubicBezTo>
                    <a:pt x="1049" y="676"/>
                    <a:pt x="1049" y="676"/>
                    <a:pt x="1049" y="676"/>
                  </a:cubicBezTo>
                  <a:cubicBezTo>
                    <a:pt x="1053" y="701"/>
                    <a:pt x="1053" y="701"/>
                    <a:pt x="1053" y="701"/>
                  </a:cubicBezTo>
                  <a:cubicBezTo>
                    <a:pt x="1059" y="740"/>
                    <a:pt x="1059" y="740"/>
                    <a:pt x="1059" y="740"/>
                  </a:cubicBezTo>
                  <a:cubicBezTo>
                    <a:pt x="1061" y="780"/>
                    <a:pt x="1061" y="780"/>
                    <a:pt x="1061" y="780"/>
                  </a:cubicBezTo>
                  <a:cubicBezTo>
                    <a:pt x="1063" y="816"/>
                    <a:pt x="1063" y="816"/>
                    <a:pt x="1063" y="816"/>
                  </a:cubicBezTo>
                  <a:cubicBezTo>
                    <a:pt x="1050" y="821"/>
                    <a:pt x="1050" y="821"/>
                    <a:pt x="1050" y="821"/>
                  </a:cubicBezTo>
                  <a:cubicBezTo>
                    <a:pt x="1002" y="838"/>
                    <a:pt x="1002" y="838"/>
                    <a:pt x="1002" y="838"/>
                  </a:cubicBezTo>
                  <a:cubicBezTo>
                    <a:pt x="967" y="848"/>
                    <a:pt x="967" y="848"/>
                    <a:pt x="967" y="848"/>
                  </a:cubicBezTo>
                  <a:cubicBezTo>
                    <a:pt x="945" y="853"/>
                    <a:pt x="945" y="853"/>
                    <a:pt x="945" y="853"/>
                  </a:cubicBezTo>
                  <a:lnTo>
                    <a:pt x="945" y="820"/>
                  </a:lnTo>
                  <a:close/>
                  <a:moveTo>
                    <a:pt x="1021" y="678"/>
                  </a:moveTo>
                  <a:cubicBezTo>
                    <a:pt x="989" y="688"/>
                    <a:pt x="989" y="688"/>
                    <a:pt x="989" y="688"/>
                  </a:cubicBezTo>
                  <a:cubicBezTo>
                    <a:pt x="956" y="698"/>
                    <a:pt x="956" y="698"/>
                    <a:pt x="956" y="698"/>
                  </a:cubicBezTo>
                  <a:cubicBezTo>
                    <a:pt x="934" y="704"/>
                    <a:pt x="934" y="704"/>
                    <a:pt x="934" y="704"/>
                  </a:cubicBezTo>
                  <a:cubicBezTo>
                    <a:pt x="927" y="657"/>
                    <a:pt x="927" y="657"/>
                    <a:pt x="927" y="657"/>
                  </a:cubicBezTo>
                  <a:cubicBezTo>
                    <a:pt x="919" y="615"/>
                    <a:pt x="919" y="615"/>
                    <a:pt x="919" y="615"/>
                  </a:cubicBezTo>
                  <a:cubicBezTo>
                    <a:pt x="910" y="574"/>
                    <a:pt x="910" y="574"/>
                    <a:pt x="910" y="574"/>
                  </a:cubicBezTo>
                  <a:cubicBezTo>
                    <a:pt x="906" y="558"/>
                    <a:pt x="906" y="558"/>
                    <a:pt x="906" y="558"/>
                  </a:cubicBezTo>
                  <a:cubicBezTo>
                    <a:pt x="909" y="557"/>
                    <a:pt x="909" y="557"/>
                    <a:pt x="909" y="557"/>
                  </a:cubicBezTo>
                  <a:cubicBezTo>
                    <a:pt x="955" y="544"/>
                    <a:pt x="955" y="544"/>
                    <a:pt x="955" y="544"/>
                  </a:cubicBezTo>
                  <a:cubicBezTo>
                    <a:pt x="998" y="528"/>
                    <a:pt x="998" y="528"/>
                    <a:pt x="998" y="528"/>
                  </a:cubicBezTo>
                  <a:cubicBezTo>
                    <a:pt x="1007" y="524"/>
                    <a:pt x="1007" y="524"/>
                    <a:pt x="1007" y="524"/>
                  </a:cubicBezTo>
                  <a:cubicBezTo>
                    <a:pt x="1019" y="560"/>
                    <a:pt x="1019" y="560"/>
                    <a:pt x="1019" y="560"/>
                  </a:cubicBezTo>
                  <a:cubicBezTo>
                    <a:pt x="1031" y="600"/>
                    <a:pt x="1031" y="600"/>
                    <a:pt x="1031" y="600"/>
                  </a:cubicBezTo>
                  <a:cubicBezTo>
                    <a:pt x="1042" y="640"/>
                    <a:pt x="1042" y="640"/>
                    <a:pt x="1042" y="640"/>
                  </a:cubicBezTo>
                  <a:cubicBezTo>
                    <a:pt x="1046" y="661"/>
                    <a:pt x="1046" y="661"/>
                    <a:pt x="1046" y="661"/>
                  </a:cubicBezTo>
                  <a:cubicBezTo>
                    <a:pt x="1047" y="667"/>
                    <a:pt x="1047" y="667"/>
                    <a:pt x="1047" y="667"/>
                  </a:cubicBezTo>
                  <a:lnTo>
                    <a:pt x="1021" y="678"/>
                  </a:lnTo>
                  <a:close/>
                  <a:moveTo>
                    <a:pt x="987" y="348"/>
                  </a:moveTo>
                  <a:cubicBezTo>
                    <a:pt x="978" y="353"/>
                    <a:pt x="978" y="353"/>
                    <a:pt x="978" y="353"/>
                  </a:cubicBezTo>
                  <a:cubicBezTo>
                    <a:pt x="950" y="368"/>
                    <a:pt x="950" y="368"/>
                    <a:pt x="950" y="368"/>
                  </a:cubicBezTo>
                  <a:cubicBezTo>
                    <a:pt x="943" y="371"/>
                    <a:pt x="943" y="371"/>
                    <a:pt x="943" y="371"/>
                  </a:cubicBezTo>
                  <a:cubicBezTo>
                    <a:pt x="939" y="365"/>
                    <a:pt x="939" y="365"/>
                    <a:pt x="939" y="365"/>
                  </a:cubicBezTo>
                  <a:cubicBezTo>
                    <a:pt x="917" y="330"/>
                    <a:pt x="917" y="330"/>
                    <a:pt x="917" y="330"/>
                  </a:cubicBezTo>
                  <a:cubicBezTo>
                    <a:pt x="893" y="296"/>
                    <a:pt x="893" y="296"/>
                    <a:pt x="893" y="296"/>
                  </a:cubicBezTo>
                  <a:cubicBezTo>
                    <a:pt x="868" y="264"/>
                    <a:pt x="868" y="264"/>
                    <a:pt x="868" y="264"/>
                  </a:cubicBezTo>
                  <a:cubicBezTo>
                    <a:pt x="859" y="253"/>
                    <a:pt x="859" y="253"/>
                    <a:pt x="859" y="253"/>
                  </a:cubicBezTo>
                  <a:cubicBezTo>
                    <a:pt x="882" y="242"/>
                    <a:pt x="882" y="242"/>
                    <a:pt x="882" y="242"/>
                  </a:cubicBezTo>
                  <a:cubicBezTo>
                    <a:pt x="895" y="234"/>
                    <a:pt x="895" y="234"/>
                    <a:pt x="895" y="234"/>
                  </a:cubicBezTo>
                  <a:cubicBezTo>
                    <a:pt x="900" y="230"/>
                    <a:pt x="900" y="230"/>
                    <a:pt x="900" y="230"/>
                  </a:cubicBezTo>
                  <a:cubicBezTo>
                    <a:pt x="913" y="241"/>
                    <a:pt x="913" y="241"/>
                    <a:pt x="913" y="241"/>
                  </a:cubicBezTo>
                  <a:cubicBezTo>
                    <a:pt x="929" y="256"/>
                    <a:pt x="929" y="256"/>
                    <a:pt x="929" y="256"/>
                  </a:cubicBezTo>
                  <a:cubicBezTo>
                    <a:pt x="958" y="285"/>
                    <a:pt x="958" y="285"/>
                    <a:pt x="958" y="285"/>
                  </a:cubicBezTo>
                  <a:cubicBezTo>
                    <a:pt x="972" y="301"/>
                    <a:pt x="972" y="301"/>
                    <a:pt x="972" y="301"/>
                  </a:cubicBezTo>
                  <a:cubicBezTo>
                    <a:pt x="986" y="317"/>
                    <a:pt x="986" y="317"/>
                    <a:pt x="986" y="317"/>
                  </a:cubicBezTo>
                  <a:cubicBezTo>
                    <a:pt x="999" y="333"/>
                    <a:pt x="999" y="333"/>
                    <a:pt x="999" y="333"/>
                  </a:cubicBezTo>
                  <a:cubicBezTo>
                    <a:pt x="1003" y="338"/>
                    <a:pt x="1003" y="338"/>
                    <a:pt x="1003" y="338"/>
                  </a:cubicBezTo>
                  <a:lnTo>
                    <a:pt x="987" y="348"/>
                  </a:lnTo>
                  <a:close/>
                  <a:moveTo>
                    <a:pt x="878" y="234"/>
                  </a:moveTo>
                  <a:cubicBezTo>
                    <a:pt x="853" y="246"/>
                    <a:pt x="853" y="246"/>
                    <a:pt x="853" y="246"/>
                  </a:cubicBezTo>
                  <a:cubicBezTo>
                    <a:pt x="842" y="233"/>
                    <a:pt x="842" y="233"/>
                    <a:pt x="842" y="233"/>
                  </a:cubicBezTo>
                  <a:cubicBezTo>
                    <a:pt x="815" y="205"/>
                    <a:pt x="815" y="205"/>
                    <a:pt x="815" y="205"/>
                  </a:cubicBezTo>
                  <a:cubicBezTo>
                    <a:pt x="801" y="192"/>
                    <a:pt x="801" y="192"/>
                    <a:pt x="801" y="192"/>
                  </a:cubicBezTo>
                  <a:cubicBezTo>
                    <a:pt x="773" y="167"/>
                    <a:pt x="773" y="167"/>
                    <a:pt x="773" y="167"/>
                  </a:cubicBezTo>
                  <a:cubicBezTo>
                    <a:pt x="759" y="155"/>
                    <a:pt x="759" y="155"/>
                    <a:pt x="759" y="155"/>
                  </a:cubicBezTo>
                  <a:cubicBezTo>
                    <a:pt x="757" y="153"/>
                    <a:pt x="757" y="153"/>
                    <a:pt x="757" y="153"/>
                  </a:cubicBezTo>
                  <a:cubicBezTo>
                    <a:pt x="762" y="151"/>
                    <a:pt x="762" y="151"/>
                    <a:pt x="762" y="151"/>
                  </a:cubicBezTo>
                  <a:cubicBezTo>
                    <a:pt x="774" y="144"/>
                    <a:pt x="774" y="144"/>
                    <a:pt x="774" y="144"/>
                  </a:cubicBezTo>
                  <a:cubicBezTo>
                    <a:pt x="798" y="157"/>
                    <a:pt x="798" y="157"/>
                    <a:pt x="798" y="157"/>
                  </a:cubicBezTo>
                  <a:cubicBezTo>
                    <a:pt x="832" y="178"/>
                    <a:pt x="832" y="178"/>
                    <a:pt x="832" y="178"/>
                  </a:cubicBezTo>
                  <a:cubicBezTo>
                    <a:pt x="849" y="190"/>
                    <a:pt x="849" y="190"/>
                    <a:pt x="849" y="190"/>
                  </a:cubicBezTo>
                  <a:cubicBezTo>
                    <a:pt x="881" y="215"/>
                    <a:pt x="881" y="215"/>
                    <a:pt x="881" y="215"/>
                  </a:cubicBezTo>
                  <a:cubicBezTo>
                    <a:pt x="893" y="224"/>
                    <a:pt x="893" y="224"/>
                    <a:pt x="893" y="224"/>
                  </a:cubicBezTo>
                  <a:lnTo>
                    <a:pt x="878" y="234"/>
                  </a:lnTo>
                  <a:close/>
                  <a:moveTo>
                    <a:pt x="787" y="118"/>
                  </a:moveTo>
                  <a:cubicBezTo>
                    <a:pt x="761" y="109"/>
                    <a:pt x="761" y="109"/>
                    <a:pt x="761" y="109"/>
                  </a:cubicBezTo>
                  <a:cubicBezTo>
                    <a:pt x="720" y="97"/>
                    <a:pt x="720" y="97"/>
                    <a:pt x="720" y="97"/>
                  </a:cubicBezTo>
                  <a:cubicBezTo>
                    <a:pt x="713" y="96"/>
                    <a:pt x="713" y="96"/>
                    <a:pt x="713" y="96"/>
                  </a:cubicBezTo>
                  <a:cubicBezTo>
                    <a:pt x="721" y="96"/>
                    <a:pt x="721" y="96"/>
                    <a:pt x="721" y="96"/>
                  </a:cubicBezTo>
                  <a:cubicBezTo>
                    <a:pt x="742" y="99"/>
                    <a:pt x="742" y="99"/>
                    <a:pt x="742" y="99"/>
                  </a:cubicBezTo>
                  <a:cubicBezTo>
                    <a:pt x="763" y="103"/>
                    <a:pt x="763" y="103"/>
                    <a:pt x="763" y="103"/>
                  </a:cubicBezTo>
                  <a:cubicBezTo>
                    <a:pt x="790" y="109"/>
                    <a:pt x="790" y="109"/>
                    <a:pt x="790" y="109"/>
                  </a:cubicBezTo>
                  <a:cubicBezTo>
                    <a:pt x="789" y="112"/>
                    <a:pt x="789" y="112"/>
                    <a:pt x="789" y="112"/>
                  </a:cubicBezTo>
                  <a:lnTo>
                    <a:pt x="787" y="118"/>
                  </a:lnTo>
                  <a:close/>
                  <a:moveTo>
                    <a:pt x="555" y="97"/>
                  </a:moveTo>
                  <a:cubicBezTo>
                    <a:pt x="514" y="109"/>
                    <a:pt x="514" y="109"/>
                    <a:pt x="514" y="109"/>
                  </a:cubicBezTo>
                  <a:cubicBezTo>
                    <a:pt x="488" y="118"/>
                    <a:pt x="488" y="118"/>
                    <a:pt x="488" y="118"/>
                  </a:cubicBezTo>
                  <a:cubicBezTo>
                    <a:pt x="486" y="113"/>
                    <a:pt x="486" y="113"/>
                    <a:pt x="486" y="113"/>
                  </a:cubicBezTo>
                  <a:cubicBezTo>
                    <a:pt x="485" y="109"/>
                    <a:pt x="485" y="109"/>
                    <a:pt x="485" y="109"/>
                  </a:cubicBezTo>
                  <a:cubicBezTo>
                    <a:pt x="512" y="103"/>
                    <a:pt x="512" y="103"/>
                    <a:pt x="512" y="103"/>
                  </a:cubicBezTo>
                  <a:cubicBezTo>
                    <a:pt x="533" y="99"/>
                    <a:pt x="533" y="99"/>
                    <a:pt x="533" y="99"/>
                  </a:cubicBezTo>
                  <a:cubicBezTo>
                    <a:pt x="554" y="96"/>
                    <a:pt x="554" y="96"/>
                    <a:pt x="554" y="96"/>
                  </a:cubicBezTo>
                  <a:cubicBezTo>
                    <a:pt x="563" y="95"/>
                    <a:pt x="563" y="95"/>
                    <a:pt x="563" y="95"/>
                  </a:cubicBezTo>
                  <a:lnTo>
                    <a:pt x="555" y="97"/>
                  </a:lnTo>
                  <a:close/>
                  <a:moveTo>
                    <a:pt x="477" y="111"/>
                  </a:moveTo>
                  <a:cubicBezTo>
                    <a:pt x="480" y="120"/>
                    <a:pt x="480" y="120"/>
                    <a:pt x="480" y="120"/>
                  </a:cubicBezTo>
                  <a:cubicBezTo>
                    <a:pt x="480" y="121"/>
                    <a:pt x="480" y="121"/>
                    <a:pt x="480" y="121"/>
                  </a:cubicBezTo>
                  <a:cubicBezTo>
                    <a:pt x="474" y="123"/>
                    <a:pt x="474" y="123"/>
                    <a:pt x="474" y="123"/>
                  </a:cubicBezTo>
                  <a:cubicBezTo>
                    <a:pt x="455" y="131"/>
                    <a:pt x="455" y="131"/>
                    <a:pt x="455" y="131"/>
                  </a:cubicBezTo>
                  <a:cubicBezTo>
                    <a:pt x="416" y="148"/>
                    <a:pt x="416" y="148"/>
                    <a:pt x="416" y="148"/>
                  </a:cubicBezTo>
                  <a:cubicBezTo>
                    <a:pt x="397" y="158"/>
                    <a:pt x="397" y="158"/>
                    <a:pt x="397" y="158"/>
                  </a:cubicBezTo>
                  <a:cubicBezTo>
                    <a:pt x="378" y="168"/>
                    <a:pt x="378" y="168"/>
                    <a:pt x="378" y="168"/>
                  </a:cubicBezTo>
                  <a:cubicBezTo>
                    <a:pt x="346" y="188"/>
                    <a:pt x="346" y="188"/>
                    <a:pt x="346" y="188"/>
                  </a:cubicBezTo>
                  <a:cubicBezTo>
                    <a:pt x="342" y="180"/>
                    <a:pt x="342" y="180"/>
                    <a:pt x="342" y="180"/>
                  </a:cubicBezTo>
                  <a:cubicBezTo>
                    <a:pt x="339" y="172"/>
                    <a:pt x="339" y="172"/>
                    <a:pt x="339" y="172"/>
                  </a:cubicBezTo>
                  <a:cubicBezTo>
                    <a:pt x="339" y="163"/>
                    <a:pt x="339" y="163"/>
                    <a:pt x="339" y="163"/>
                  </a:cubicBezTo>
                  <a:cubicBezTo>
                    <a:pt x="354" y="155"/>
                    <a:pt x="354" y="155"/>
                    <a:pt x="354" y="155"/>
                  </a:cubicBezTo>
                  <a:cubicBezTo>
                    <a:pt x="373" y="146"/>
                    <a:pt x="373" y="146"/>
                    <a:pt x="373" y="146"/>
                  </a:cubicBezTo>
                  <a:cubicBezTo>
                    <a:pt x="392" y="139"/>
                    <a:pt x="392" y="139"/>
                    <a:pt x="392" y="139"/>
                  </a:cubicBezTo>
                  <a:cubicBezTo>
                    <a:pt x="412" y="131"/>
                    <a:pt x="412" y="131"/>
                    <a:pt x="412" y="131"/>
                  </a:cubicBezTo>
                  <a:cubicBezTo>
                    <a:pt x="431" y="124"/>
                    <a:pt x="431" y="124"/>
                    <a:pt x="431" y="124"/>
                  </a:cubicBezTo>
                  <a:cubicBezTo>
                    <a:pt x="471" y="112"/>
                    <a:pt x="471" y="112"/>
                    <a:pt x="471" y="112"/>
                  </a:cubicBezTo>
                  <a:lnTo>
                    <a:pt x="477" y="111"/>
                  </a:lnTo>
                  <a:close/>
                  <a:moveTo>
                    <a:pt x="344" y="201"/>
                  </a:moveTo>
                  <a:cubicBezTo>
                    <a:pt x="355" y="214"/>
                    <a:pt x="355" y="214"/>
                    <a:pt x="355" y="214"/>
                  </a:cubicBezTo>
                  <a:cubicBezTo>
                    <a:pt x="364" y="222"/>
                    <a:pt x="364" y="222"/>
                    <a:pt x="364" y="222"/>
                  </a:cubicBezTo>
                  <a:cubicBezTo>
                    <a:pt x="368" y="225"/>
                    <a:pt x="368" y="225"/>
                    <a:pt x="368" y="225"/>
                  </a:cubicBezTo>
                  <a:cubicBezTo>
                    <a:pt x="356" y="235"/>
                    <a:pt x="356" y="235"/>
                    <a:pt x="356" y="235"/>
                  </a:cubicBezTo>
                  <a:cubicBezTo>
                    <a:pt x="340" y="250"/>
                    <a:pt x="340" y="250"/>
                    <a:pt x="340" y="250"/>
                  </a:cubicBezTo>
                  <a:cubicBezTo>
                    <a:pt x="311" y="280"/>
                    <a:pt x="311" y="280"/>
                    <a:pt x="311" y="280"/>
                  </a:cubicBezTo>
                  <a:cubicBezTo>
                    <a:pt x="297" y="295"/>
                    <a:pt x="297" y="295"/>
                    <a:pt x="297" y="295"/>
                  </a:cubicBezTo>
                  <a:cubicBezTo>
                    <a:pt x="283" y="311"/>
                    <a:pt x="283" y="311"/>
                    <a:pt x="283" y="311"/>
                  </a:cubicBezTo>
                  <a:cubicBezTo>
                    <a:pt x="269" y="328"/>
                    <a:pt x="269" y="328"/>
                    <a:pt x="269" y="328"/>
                  </a:cubicBezTo>
                  <a:cubicBezTo>
                    <a:pt x="265" y="333"/>
                    <a:pt x="265" y="333"/>
                    <a:pt x="265" y="333"/>
                  </a:cubicBezTo>
                  <a:cubicBezTo>
                    <a:pt x="251" y="322"/>
                    <a:pt x="251" y="322"/>
                    <a:pt x="251" y="322"/>
                  </a:cubicBezTo>
                  <a:cubicBezTo>
                    <a:pt x="240" y="310"/>
                    <a:pt x="240" y="310"/>
                    <a:pt x="240" y="310"/>
                  </a:cubicBezTo>
                  <a:cubicBezTo>
                    <a:pt x="235" y="305"/>
                    <a:pt x="235" y="305"/>
                    <a:pt x="235" y="305"/>
                  </a:cubicBezTo>
                  <a:cubicBezTo>
                    <a:pt x="229" y="296"/>
                    <a:pt x="229" y="296"/>
                    <a:pt x="229" y="296"/>
                  </a:cubicBezTo>
                  <a:cubicBezTo>
                    <a:pt x="248" y="276"/>
                    <a:pt x="248" y="276"/>
                    <a:pt x="248" y="276"/>
                  </a:cubicBezTo>
                  <a:cubicBezTo>
                    <a:pt x="263" y="261"/>
                    <a:pt x="263" y="261"/>
                    <a:pt x="263" y="261"/>
                  </a:cubicBezTo>
                  <a:cubicBezTo>
                    <a:pt x="296" y="235"/>
                    <a:pt x="296" y="235"/>
                    <a:pt x="296" y="235"/>
                  </a:cubicBezTo>
                  <a:cubicBezTo>
                    <a:pt x="329" y="209"/>
                    <a:pt x="329" y="209"/>
                    <a:pt x="329" y="209"/>
                  </a:cubicBezTo>
                  <a:cubicBezTo>
                    <a:pt x="343" y="200"/>
                    <a:pt x="343" y="200"/>
                    <a:pt x="343" y="200"/>
                  </a:cubicBezTo>
                  <a:lnTo>
                    <a:pt x="344" y="201"/>
                  </a:lnTo>
                  <a:close/>
                  <a:moveTo>
                    <a:pt x="276" y="333"/>
                  </a:moveTo>
                  <a:cubicBezTo>
                    <a:pt x="289" y="317"/>
                    <a:pt x="289" y="317"/>
                    <a:pt x="289" y="317"/>
                  </a:cubicBezTo>
                  <a:cubicBezTo>
                    <a:pt x="303" y="301"/>
                    <a:pt x="303" y="301"/>
                    <a:pt x="303" y="301"/>
                  </a:cubicBezTo>
                  <a:cubicBezTo>
                    <a:pt x="317" y="285"/>
                    <a:pt x="317" y="285"/>
                    <a:pt x="317" y="285"/>
                  </a:cubicBezTo>
                  <a:cubicBezTo>
                    <a:pt x="346" y="256"/>
                    <a:pt x="346" y="256"/>
                    <a:pt x="346" y="256"/>
                  </a:cubicBezTo>
                  <a:cubicBezTo>
                    <a:pt x="362" y="242"/>
                    <a:pt x="362" y="242"/>
                    <a:pt x="362" y="242"/>
                  </a:cubicBezTo>
                  <a:cubicBezTo>
                    <a:pt x="375" y="230"/>
                    <a:pt x="375" y="230"/>
                    <a:pt x="375" y="230"/>
                  </a:cubicBezTo>
                  <a:cubicBezTo>
                    <a:pt x="393" y="242"/>
                    <a:pt x="393" y="242"/>
                    <a:pt x="393" y="242"/>
                  </a:cubicBezTo>
                  <a:cubicBezTo>
                    <a:pt x="416" y="253"/>
                    <a:pt x="416" y="253"/>
                    <a:pt x="416" y="253"/>
                  </a:cubicBezTo>
                  <a:cubicBezTo>
                    <a:pt x="407" y="264"/>
                    <a:pt x="407" y="264"/>
                    <a:pt x="407" y="264"/>
                  </a:cubicBezTo>
                  <a:cubicBezTo>
                    <a:pt x="382" y="296"/>
                    <a:pt x="382" y="296"/>
                    <a:pt x="382" y="296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36" y="365"/>
                    <a:pt x="336" y="365"/>
                    <a:pt x="336" y="365"/>
                  </a:cubicBezTo>
                  <a:cubicBezTo>
                    <a:pt x="332" y="371"/>
                    <a:pt x="332" y="371"/>
                    <a:pt x="332" y="371"/>
                  </a:cubicBezTo>
                  <a:cubicBezTo>
                    <a:pt x="326" y="368"/>
                    <a:pt x="326" y="368"/>
                    <a:pt x="326" y="368"/>
                  </a:cubicBezTo>
                  <a:cubicBezTo>
                    <a:pt x="306" y="359"/>
                    <a:pt x="306" y="359"/>
                    <a:pt x="306" y="359"/>
                  </a:cubicBezTo>
                  <a:cubicBezTo>
                    <a:pt x="288" y="349"/>
                    <a:pt x="288" y="349"/>
                    <a:pt x="288" y="349"/>
                  </a:cubicBezTo>
                  <a:cubicBezTo>
                    <a:pt x="272" y="338"/>
                    <a:pt x="272" y="338"/>
                    <a:pt x="272" y="338"/>
                  </a:cubicBezTo>
                  <a:lnTo>
                    <a:pt x="276" y="333"/>
                  </a:lnTo>
                  <a:close/>
                  <a:moveTo>
                    <a:pt x="205" y="493"/>
                  </a:moveTo>
                  <a:cubicBezTo>
                    <a:pt x="216" y="500"/>
                    <a:pt x="216" y="500"/>
                    <a:pt x="216" y="500"/>
                  </a:cubicBezTo>
                  <a:cubicBezTo>
                    <a:pt x="251" y="517"/>
                    <a:pt x="251" y="517"/>
                    <a:pt x="251" y="517"/>
                  </a:cubicBezTo>
                  <a:cubicBezTo>
                    <a:pt x="260" y="521"/>
                    <a:pt x="260" y="521"/>
                    <a:pt x="260" y="521"/>
                  </a:cubicBezTo>
                  <a:cubicBezTo>
                    <a:pt x="248" y="558"/>
                    <a:pt x="248" y="558"/>
                    <a:pt x="248" y="558"/>
                  </a:cubicBezTo>
                  <a:cubicBezTo>
                    <a:pt x="236" y="598"/>
                    <a:pt x="236" y="598"/>
                    <a:pt x="236" y="598"/>
                  </a:cubicBezTo>
                  <a:cubicBezTo>
                    <a:pt x="225" y="639"/>
                    <a:pt x="225" y="639"/>
                    <a:pt x="225" y="639"/>
                  </a:cubicBezTo>
                  <a:cubicBezTo>
                    <a:pt x="221" y="659"/>
                    <a:pt x="221" y="659"/>
                    <a:pt x="221" y="659"/>
                  </a:cubicBezTo>
                  <a:cubicBezTo>
                    <a:pt x="220" y="664"/>
                    <a:pt x="220" y="664"/>
                    <a:pt x="220" y="664"/>
                  </a:cubicBezTo>
                  <a:cubicBezTo>
                    <a:pt x="210" y="660"/>
                    <a:pt x="210" y="660"/>
                    <a:pt x="210" y="660"/>
                  </a:cubicBezTo>
                  <a:cubicBezTo>
                    <a:pt x="184" y="647"/>
                    <a:pt x="184" y="647"/>
                    <a:pt x="184" y="647"/>
                  </a:cubicBezTo>
                  <a:cubicBezTo>
                    <a:pt x="160" y="633"/>
                    <a:pt x="160" y="633"/>
                    <a:pt x="160" y="633"/>
                  </a:cubicBezTo>
                  <a:cubicBezTo>
                    <a:pt x="138" y="619"/>
                    <a:pt x="138" y="619"/>
                    <a:pt x="138" y="619"/>
                  </a:cubicBezTo>
                  <a:cubicBezTo>
                    <a:pt x="135" y="617"/>
                    <a:pt x="135" y="617"/>
                    <a:pt x="135" y="617"/>
                  </a:cubicBezTo>
                  <a:cubicBezTo>
                    <a:pt x="136" y="610"/>
                    <a:pt x="136" y="610"/>
                    <a:pt x="136" y="610"/>
                  </a:cubicBezTo>
                  <a:cubicBezTo>
                    <a:pt x="147" y="571"/>
                    <a:pt x="147" y="571"/>
                    <a:pt x="147" y="571"/>
                  </a:cubicBezTo>
                  <a:cubicBezTo>
                    <a:pt x="154" y="551"/>
                    <a:pt x="154" y="551"/>
                    <a:pt x="154" y="551"/>
                  </a:cubicBezTo>
                  <a:cubicBezTo>
                    <a:pt x="169" y="513"/>
                    <a:pt x="169" y="513"/>
                    <a:pt x="169" y="513"/>
                  </a:cubicBezTo>
                  <a:cubicBezTo>
                    <a:pt x="184" y="479"/>
                    <a:pt x="184" y="479"/>
                    <a:pt x="184" y="479"/>
                  </a:cubicBezTo>
                  <a:lnTo>
                    <a:pt x="205" y="493"/>
                  </a:lnTo>
                  <a:close/>
                  <a:moveTo>
                    <a:pt x="225" y="681"/>
                  </a:moveTo>
                  <a:cubicBezTo>
                    <a:pt x="226" y="676"/>
                    <a:pt x="226" y="676"/>
                    <a:pt x="226" y="676"/>
                  </a:cubicBezTo>
                  <a:cubicBezTo>
                    <a:pt x="251" y="686"/>
                    <a:pt x="251" y="686"/>
                    <a:pt x="251" y="686"/>
                  </a:cubicBezTo>
                  <a:cubicBezTo>
                    <a:pt x="283" y="697"/>
                    <a:pt x="283" y="697"/>
                    <a:pt x="283" y="697"/>
                  </a:cubicBezTo>
                  <a:cubicBezTo>
                    <a:pt x="317" y="707"/>
                    <a:pt x="317" y="707"/>
                    <a:pt x="317" y="707"/>
                  </a:cubicBezTo>
                  <a:cubicBezTo>
                    <a:pt x="340" y="712"/>
                    <a:pt x="340" y="712"/>
                    <a:pt x="340" y="712"/>
                  </a:cubicBezTo>
                  <a:cubicBezTo>
                    <a:pt x="336" y="740"/>
                    <a:pt x="336" y="740"/>
                    <a:pt x="336" y="740"/>
                  </a:cubicBezTo>
                  <a:cubicBezTo>
                    <a:pt x="330" y="820"/>
                    <a:pt x="330" y="820"/>
                    <a:pt x="330" y="820"/>
                  </a:cubicBezTo>
                  <a:cubicBezTo>
                    <a:pt x="330" y="840"/>
                    <a:pt x="330" y="840"/>
                    <a:pt x="330" y="840"/>
                  </a:cubicBezTo>
                  <a:cubicBezTo>
                    <a:pt x="330" y="853"/>
                    <a:pt x="330" y="853"/>
                    <a:pt x="330" y="853"/>
                  </a:cubicBezTo>
                  <a:cubicBezTo>
                    <a:pt x="308" y="848"/>
                    <a:pt x="308" y="848"/>
                    <a:pt x="308" y="848"/>
                  </a:cubicBezTo>
                  <a:cubicBezTo>
                    <a:pt x="273" y="838"/>
                    <a:pt x="273" y="838"/>
                    <a:pt x="273" y="838"/>
                  </a:cubicBezTo>
                  <a:cubicBezTo>
                    <a:pt x="241" y="827"/>
                    <a:pt x="241" y="827"/>
                    <a:pt x="241" y="827"/>
                  </a:cubicBezTo>
                  <a:cubicBezTo>
                    <a:pt x="212" y="816"/>
                    <a:pt x="212" y="816"/>
                    <a:pt x="212" y="816"/>
                  </a:cubicBezTo>
                  <a:cubicBezTo>
                    <a:pt x="214" y="780"/>
                    <a:pt x="214" y="780"/>
                    <a:pt x="214" y="780"/>
                  </a:cubicBezTo>
                  <a:cubicBezTo>
                    <a:pt x="217" y="741"/>
                    <a:pt x="217" y="741"/>
                    <a:pt x="217" y="741"/>
                  </a:cubicBezTo>
                  <a:cubicBezTo>
                    <a:pt x="219" y="721"/>
                    <a:pt x="219" y="721"/>
                    <a:pt x="219" y="721"/>
                  </a:cubicBezTo>
                  <a:lnTo>
                    <a:pt x="225" y="681"/>
                  </a:lnTo>
                  <a:close/>
                  <a:moveTo>
                    <a:pt x="222" y="829"/>
                  </a:moveTo>
                  <a:cubicBezTo>
                    <a:pt x="271" y="846"/>
                    <a:pt x="271" y="846"/>
                    <a:pt x="271" y="846"/>
                  </a:cubicBezTo>
                  <a:cubicBezTo>
                    <a:pt x="306" y="856"/>
                    <a:pt x="306" y="856"/>
                    <a:pt x="306" y="856"/>
                  </a:cubicBezTo>
                  <a:cubicBezTo>
                    <a:pt x="330" y="862"/>
                    <a:pt x="330" y="862"/>
                    <a:pt x="330" y="862"/>
                  </a:cubicBezTo>
                  <a:cubicBezTo>
                    <a:pt x="330" y="897"/>
                    <a:pt x="330" y="897"/>
                    <a:pt x="330" y="897"/>
                  </a:cubicBezTo>
                  <a:cubicBezTo>
                    <a:pt x="336" y="970"/>
                    <a:pt x="336" y="970"/>
                    <a:pt x="336" y="970"/>
                  </a:cubicBezTo>
                  <a:cubicBezTo>
                    <a:pt x="339" y="988"/>
                    <a:pt x="339" y="988"/>
                    <a:pt x="339" y="988"/>
                  </a:cubicBezTo>
                  <a:cubicBezTo>
                    <a:pt x="319" y="983"/>
                    <a:pt x="319" y="983"/>
                    <a:pt x="319" y="983"/>
                  </a:cubicBezTo>
                  <a:cubicBezTo>
                    <a:pt x="286" y="973"/>
                    <a:pt x="286" y="973"/>
                    <a:pt x="286" y="973"/>
                  </a:cubicBezTo>
                  <a:cubicBezTo>
                    <a:pt x="254" y="962"/>
                    <a:pt x="254" y="962"/>
                    <a:pt x="254" y="962"/>
                  </a:cubicBezTo>
                  <a:cubicBezTo>
                    <a:pt x="227" y="952"/>
                    <a:pt x="227" y="952"/>
                    <a:pt x="227" y="952"/>
                  </a:cubicBezTo>
                  <a:cubicBezTo>
                    <a:pt x="222" y="928"/>
                    <a:pt x="222" y="928"/>
                    <a:pt x="222" y="928"/>
                  </a:cubicBezTo>
                  <a:cubicBezTo>
                    <a:pt x="217" y="893"/>
                    <a:pt x="217" y="893"/>
                    <a:pt x="217" y="893"/>
                  </a:cubicBezTo>
                  <a:cubicBezTo>
                    <a:pt x="214" y="856"/>
                    <a:pt x="214" y="856"/>
                    <a:pt x="214" y="856"/>
                  </a:cubicBezTo>
                  <a:cubicBezTo>
                    <a:pt x="213" y="825"/>
                    <a:pt x="213" y="825"/>
                    <a:pt x="213" y="825"/>
                  </a:cubicBezTo>
                  <a:lnTo>
                    <a:pt x="222" y="829"/>
                  </a:lnTo>
                  <a:close/>
                  <a:moveTo>
                    <a:pt x="345" y="969"/>
                  </a:moveTo>
                  <a:cubicBezTo>
                    <a:pt x="339" y="897"/>
                    <a:pt x="339" y="897"/>
                    <a:pt x="339" y="897"/>
                  </a:cubicBezTo>
                  <a:cubicBezTo>
                    <a:pt x="338" y="878"/>
                    <a:pt x="338" y="878"/>
                    <a:pt x="338" y="878"/>
                  </a:cubicBezTo>
                  <a:cubicBezTo>
                    <a:pt x="339" y="864"/>
                    <a:pt x="339" y="864"/>
                    <a:pt x="339" y="864"/>
                  </a:cubicBezTo>
                  <a:cubicBezTo>
                    <a:pt x="361" y="870"/>
                    <a:pt x="361" y="870"/>
                    <a:pt x="361" y="870"/>
                  </a:cubicBezTo>
                  <a:cubicBezTo>
                    <a:pt x="419" y="881"/>
                    <a:pt x="419" y="881"/>
                    <a:pt x="419" y="881"/>
                  </a:cubicBezTo>
                  <a:cubicBezTo>
                    <a:pt x="476" y="889"/>
                    <a:pt x="476" y="889"/>
                    <a:pt x="476" y="889"/>
                  </a:cubicBezTo>
                  <a:cubicBezTo>
                    <a:pt x="477" y="941"/>
                    <a:pt x="477" y="941"/>
                    <a:pt x="477" y="941"/>
                  </a:cubicBezTo>
                  <a:cubicBezTo>
                    <a:pt x="481" y="1011"/>
                    <a:pt x="481" y="1011"/>
                    <a:pt x="481" y="1011"/>
                  </a:cubicBezTo>
                  <a:cubicBezTo>
                    <a:pt x="481" y="1014"/>
                    <a:pt x="481" y="1014"/>
                    <a:pt x="481" y="1014"/>
                  </a:cubicBezTo>
                  <a:cubicBezTo>
                    <a:pt x="447" y="1010"/>
                    <a:pt x="447" y="1010"/>
                    <a:pt x="447" y="1010"/>
                  </a:cubicBezTo>
                  <a:cubicBezTo>
                    <a:pt x="409" y="1003"/>
                    <a:pt x="409" y="1003"/>
                    <a:pt x="409" y="1003"/>
                  </a:cubicBezTo>
                  <a:cubicBezTo>
                    <a:pt x="354" y="992"/>
                    <a:pt x="354" y="992"/>
                    <a:pt x="354" y="992"/>
                  </a:cubicBezTo>
                  <a:cubicBezTo>
                    <a:pt x="348" y="991"/>
                    <a:pt x="348" y="991"/>
                    <a:pt x="348" y="991"/>
                  </a:cubicBezTo>
                  <a:lnTo>
                    <a:pt x="345" y="969"/>
                  </a:lnTo>
                  <a:close/>
                  <a:moveTo>
                    <a:pt x="485" y="941"/>
                  </a:moveTo>
                  <a:cubicBezTo>
                    <a:pt x="485" y="890"/>
                    <a:pt x="485" y="890"/>
                    <a:pt x="485" y="890"/>
                  </a:cubicBezTo>
                  <a:cubicBezTo>
                    <a:pt x="542" y="895"/>
                    <a:pt x="542" y="895"/>
                    <a:pt x="542" y="895"/>
                  </a:cubicBezTo>
                  <a:cubicBezTo>
                    <a:pt x="606" y="898"/>
                    <a:pt x="606" y="898"/>
                    <a:pt x="606" y="898"/>
                  </a:cubicBezTo>
                  <a:cubicBezTo>
                    <a:pt x="633" y="898"/>
                    <a:pt x="633" y="898"/>
                    <a:pt x="633" y="898"/>
                  </a:cubicBezTo>
                  <a:cubicBezTo>
                    <a:pt x="633" y="1023"/>
                    <a:pt x="633" y="1023"/>
                    <a:pt x="633" y="1023"/>
                  </a:cubicBezTo>
                  <a:cubicBezTo>
                    <a:pt x="628" y="1023"/>
                    <a:pt x="628" y="1023"/>
                    <a:pt x="628" y="1023"/>
                  </a:cubicBezTo>
                  <a:cubicBezTo>
                    <a:pt x="566" y="1021"/>
                    <a:pt x="566" y="1021"/>
                    <a:pt x="566" y="1021"/>
                  </a:cubicBezTo>
                  <a:cubicBezTo>
                    <a:pt x="506" y="1017"/>
                    <a:pt x="506" y="1017"/>
                    <a:pt x="506" y="1017"/>
                  </a:cubicBezTo>
                  <a:cubicBezTo>
                    <a:pt x="490" y="1015"/>
                    <a:pt x="490" y="1015"/>
                    <a:pt x="490" y="1015"/>
                  </a:cubicBezTo>
                  <a:lnTo>
                    <a:pt x="485" y="941"/>
                  </a:lnTo>
                  <a:close/>
                  <a:moveTo>
                    <a:pt x="642" y="898"/>
                  </a:moveTo>
                  <a:cubicBezTo>
                    <a:pt x="648" y="898"/>
                    <a:pt x="648" y="898"/>
                    <a:pt x="648" y="898"/>
                  </a:cubicBezTo>
                  <a:cubicBezTo>
                    <a:pt x="670" y="898"/>
                    <a:pt x="670" y="898"/>
                    <a:pt x="670" y="898"/>
                  </a:cubicBezTo>
                  <a:cubicBezTo>
                    <a:pt x="733" y="895"/>
                    <a:pt x="733" y="895"/>
                    <a:pt x="733" y="895"/>
                  </a:cubicBezTo>
                  <a:cubicBezTo>
                    <a:pt x="790" y="890"/>
                    <a:pt x="790" y="890"/>
                    <a:pt x="790" y="890"/>
                  </a:cubicBezTo>
                  <a:cubicBezTo>
                    <a:pt x="790" y="904"/>
                    <a:pt x="790" y="904"/>
                    <a:pt x="790" y="904"/>
                  </a:cubicBezTo>
                  <a:cubicBezTo>
                    <a:pt x="787" y="993"/>
                    <a:pt x="787" y="993"/>
                    <a:pt x="787" y="993"/>
                  </a:cubicBezTo>
                  <a:cubicBezTo>
                    <a:pt x="785" y="1015"/>
                    <a:pt x="785" y="1015"/>
                    <a:pt x="785" y="1015"/>
                  </a:cubicBezTo>
                  <a:cubicBezTo>
                    <a:pt x="749" y="1019"/>
                    <a:pt x="749" y="1019"/>
                    <a:pt x="749" y="1019"/>
                  </a:cubicBezTo>
                  <a:cubicBezTo>
                    <a:pt x="668" y="1023"/>
                    <a:pt x="668" y="1023"/>
                    <a:pt x="668" y="1023"/>
                  </a:cubicBezTo>
                  <a:cubicBezTo>
                    <a:pt x="642" y="1023"/>
                    <a:pt x="642" y="1023"/>
                    <a:pt x="642" y="1023"/>
                  </a:cubicBezTo>
                  <a:lnTo>
                    <a:pt x="642" y="898"/>
                  </a:lnTo>
                  <a:close/>
                  <a:moveTo>
                    <a:pt x="796" y="994"/>
                  </a:moveTo>
                  <a:cubicBezTo>
                    <a:pt x="799" y="904"/>
                    <a:pt x="799" y="904"/>
                    <a:pt x="799" y="904"/>
                  </a:cubicBezTo>
                  <a:cubicBezTo>
                    <a:pt x="799" y="889"/>
                    <a:pt x="799" y="889"/>
                    <a:pt x="799" y="889"/>
                  </a:cubicBezTo>
                  <a:cubicBezTo>
                    <a:pt x="856" y="881"/>
                    <a:pt x="856" y="881"/>
                    <a:pt x="856" y="881"/>
                  </a:cubicBezTo>
                  <a:cubicBezTo>
                    <a:pt x="875" y="877"/>
                    <a:pt x="875" y="877"/>
                    <a:pt x="875" y="877"/>
                  </a:cubicBezTo>
                  <a:cubicBezTo>
                    <a:pt x="914" y="870"/>
                    <a:pt x="914" y="870"/>
                    <a:pt x="914" y="870"/>
                  </a:cubicBezTo>
                  <a:cubicBezTo>
                    <a:pt x="936" y="864"/>
                    <a:pt x="936" y="864"/>
                    <a:pt x="936" y="864"/>
                  </a:cubicBezTo>
                  <a:cubicBezTo>
                    <a:pt x="936" y="897"/>
                    <a:pt x="936" y="897"/>
                    <a:pt x="936" y="897"/>
                  </a:cubicBezTo>
                  <a:cubicBezTo>
                    <a:pt x="930" y="968"/>
                    <a:pt x="930" y="968"/>
                    <a:pt x="930" y="968"/>
                  </a:cubicBezTo>
                  <a:cubicBezTo>
                    <a:pt x="927" y="991"/>
                    <a:pt x="927" y="991"/>
                    <a:pt x="927" y="991"/>
                  </a:cubicBezTo>
                  <a:cubicBezTo>
                    <a:pt x="921" y="992"/>
                    <a:pt x="921" y="992"/>
                    <a:pt x="921" y="992"/>
                  </a:cubicBezTo>
                  <a:cubicBezTo>
                    <a:pt x="903" y="996"/>
                    <a:pt x="903" y="996"/>
                    <a:pt x="903" y="996"/>
                  </a:cubicBezTo>
                  <a:cubicBezTo>
                    <a:pt x="847" y="1007"/>
                    <a:pt x="847" y="1007"/>
                    <a:pt x="847" y="1007"/>
                  </a:cubicBezTo>
                  <a:cubicBezTo>
                    <a:pt x="794" y="1014"/>
                    <a:pt x="794" y="1014"/>
                    <a:pt x="794" y="1014"/>
                  </a:cubicBezTo>
                  <a:lnTo>
                    <a:pt x="796" y="994"/>
                  </a:lnTo>
                  <a:close/>
                  <a:moveTo>
                    <a:pt x="1138" y="619"/>
                  </a:moveTo>
                  <a:cubicBezTo>
                    <a:pt x="1116" y="633"/>
                    <a:pt x="1116" y="633"/>
                    <a:pt x="1116" y="633"/>
                  </a:cubicBezTo>
                  <a:cubicBezTo>
                    <a:pt x="1092" y="647"/>
                    <a:pt x="1092" y="647"/>
                    <a:pt x="1092" y="647"/>
                  </a:cubicBezTo>
                  <a:cubicBezTo>
                    <a:pt x="1078" y="653"/>
                    <a:pt x="1078" y="653"/>
                    <a:pt x="1078" y="653"/>
                  </a:cubicBezTo>
                  <a:cubicBezTo>
                    <a:pt x="1055" y="664"/>
                    <a:pt x="1055" y="664"/>
                    <a:pt x="1055" y="664"/>
                  </a:cubicBezTo>
                  <a:cubicBezTo>
                    <a:pt x="1050" y="639"/>
                    <a:pt x="1050" y="639"/>
                    <a:pt x="1050" y="639"/>
                  </a:cubicBezTo>
                  <a:cubicBezTo>
                    <a:pt x="1039" y="598"/>
                    <a:pt x="1039" y="598"/>
                    <a:pt x="1039" y="598"/>
                  </a:cubicBezTo>
                  <a:cubicBezTo>
                    <a:pt x="1027" y="558"/>
                    <a:pt x="1027" y="558"/>
                    <a:pt x="1027" y="558"/>
                  </a:cubicBezTo>
                  <a:cubicBezTo>
                    <a:pt x="1015" y="521"/>
                    <a:pt x="1015" y="521"/>
                    <a:pt x="1015" y="521"/>
                  </a:cubicBezTo>
                  <a:cubicBezTo>
                    <a:pt x="1024" y="517"/>
                    <a:pt x="1024" y="517"/>
                    <a:pt x="1024" y="517"/>
                  </a:cubicBezTo>
                  <a:cubicBezTo>
                    <a:pt x="1059" y="500"/>
                    <a:pt x="1059" y="500"/>
                    <a:pt x="1059" y="500"/>
                  </a:cubicBezTo>
                  <a:cubicBezTo>
                    <a:pt x="1071" y="493"/>
                    <a:pt x="1071" y="493"/>
                    <a:pt x="1071" y="493"/>
                  </a:cubicBezTo>
                  <a:cubicBezTo>
                    <a:pt x="1090" y="480"/>
                    <a:pt x="1090" y="480"/>
                    <a:pt x="1090" y="480"/>
                  </a:cubicBezTo>
                  <a:cubicBezTo>
                    <a:pt x="1091" y="479"/>
                    <a:pt x="1091" y="479"/>
                    <a:pt x="1091" y="479"/>
                  </a:cubicBezTo>
                  <a:cubicBezTo>
                    <a:pt x="1106" y="513"/>
                    <a:pt x="1106" y="513"/>
                    <a:pt x="1106" y="513"/>
                  </a:cubicBezTo>
                  <a:cubicBezTo>
                    <a:pt x="1114" y="532"/>
                    <a:pt x="1114" y="532"/>
                    <a:pt x="1114" y="532"/>
                  </a:cubicBezTo>
                  <a:cubicBezTo>
                    <a:pt x="1128" y="571"/>
                    <a:pt x="1128" y="571"/>
                    <a:pt x="1128" y="571"/>
                  </a:cubicBezTo>
                  <a:cubicBezTo>
                    <a:pt x="1139" y="609"/>
                    <a:pt x="1139" y="609"/>
                    <a:pt x="1139" y="609"/>
                  </a:cubicBezTo>
                  <a:cubicBezTo>
                    <a:pt x="1140" y="617"/>
                    <a:pt x="1140" y="617"/>
                    <a:pt x="1140" y="617"/>
                  </a:cubicBezTo>
                  <a:lnTo>
                    <a:pt x="1138" y="619"/>
                  </a:lnTo>
                  <a:close/>
                  <a:moveTo>
                    <a:pt x="1040" y="304"/>
                  </a:moveTo>
                  <a:cubicBezTo>
                    <a:pt x="1035" y="310"/>
                    <a:pt x="1035" y="310"/>
                    <a:pt x="1035" y="310"/>
                  </a:cubicBezTo>
                  <a:cubicBezTo>
                    <a:pt x="1024" y="322"/>
                    <a:pt x="1024" y="322"/>
                    <a:pt x="1024" y="322"/>
                  </a:cubicBezTo>
                  <a:cubicBezTo>
                    <a:pt x="1011" y="332"/>
                    <a:pt x="1011" y="332"/>
                    <a:pt x="1011" y="332"/>
                  </a:cubicBezTo>
                  <a:cubicBezTo>
                    <a:pt x="1010" y="333"/>
                    <a:pt x="1010" y="333"/>
                    <a:pt x="1010" y="333"/>
                  </a:cubicBezTo>
                  <a:cubicBezTo>
                    <a:pt x="1006" y="328"/>
                    <a:pt x="1006" y="328"/>
                    <a:pt x="1006" y="328"/>
                  </a:cubicBezTo>
                  <a:cubicBezTo>
                    <a:pt x="992" y="311"/>
                    <a:pt x="992" y="311"/>
                    <a:pt x="992" y="311"/>
                  </a:cubicBezTo>
                  <a:cubicBezTo>
                    <a:pt x="978" y="295"/>
                    <a:pt x="978" y="295"/>
                    <a:pt x="978" y="295"/>
                  </a:cubicBezTo>
                  <a:cubicBezTo>
                    <a:pt x="964" y="279"/>
                    <a:pt x="964" y="279"/>
                    <a:pt x="964" y="279"/>
                  </a:cubicBezTo>
                  <a:cubicBezTo>
                    <a:pt x="935" y="249"/>
                    <a:pt x="935" y="249"/>
                    <a:pt x="935" y="249"/>
                  </a:cubicBezTo>
                  <a:cubicBezTo>
                    <a:pt x="919" y="235"/>
                    <a:pt x="919" y="235"/>
                    <a:pt x="919" y="235"/>
                  </a:cubicBezTo>
                  <a:cubicBezTo>
                    <a:pt x="907" y="225"/>
                    <a:pt x="907" y="225"/>
                    <a:pt x="907" y="225"/>
                  </a:cubicBezTo>
                  <a:cubicBezTo>
                    <a:pt x="911" y="222"/>
                    <a:pt x="911" y="222"/>
                    <a:pt x="911" y="222"/>
                  </a:cubicBezTo>
                  <a:cubicBezTo>
                    <a:pt x="916" y="218"/>
                    <a:pt x="916" y="218"/>
                    <a:pt x="916" y="218"/>
                  </a:cubicBezTo>
                  <a:cubicBezTo>
                    <a:pt x="928" y="205"/>
                    <a:pt x="928" y="205"/>
                    <a:pt x="928" y="205"/>
                  </a:cubicBezTo>
                  <a:cubicBezTo>
                    <a:pt x="932" y="200"/>
                    <a:pt x="932" y="200"/>
                    <a:pt x="932" y="200"/>
                  </a:cubicBezTo>
                  <a:cubicBezTo>
                    <a:pt x="946" y="209"/>
                    <a:pt x="946" y="209"/>
                    <a:pt x="946" y="209"/>
                  </a:cubicBezTo>
                  <a:cubicBezTo>
                    <a:pt x="979" y="234"/>
                    <a:pt x="979" y="234"/>
                    <a:pt x="979" y="234"/>
                  </a:cubicBezTo>
                  <a:cubicBezTo>
                    <a:pt x="1012" y="261"/>
                    <a:pt x="1012" y="261"/>
                    <a:pt x="1012" y="261"/>
                  </a:cubicBezTo>
                  <a:cubicBezTo>
                    <a:pt x="1027" y="276"/>
                    <a:pt x="1027" y="276"/>
                    <a:pt x="1027" y="276"/>
                  </a:cubicBezTo>
                  <a:cubicBezTo>
                    <a:pt x="1047" y="296"/>
                    <a:pt x="1047" y="296"/>
                    <a:pt x="1047" y="296"/>
                  </a:cubicBezTo>
                  <a:lnTo>
                    <a:pt x="1040" y="304"/>
                  </a:lnTo>
                  <a:close/>
                  <a:moveTo>
                    <a:pt x="934" y="179"/>
                  </a:moveTo>
                  <a:cubicBezTo>
                    <a:pt x="930" y="187"/>
                    <a:pt x="930" y="187"/>
                    <a:pt x="930" y="187"/>
                  </a:cubicBezTo>
                  <a:cubicBezTo>
                    <a:pt x="929" y="188"/>
                    <a:pt x="929" y="188"/>
                    <a:pt x="929" y="188"/>
                  </a:cubicBezTo>
                  <a:cubicBezTo>
                    <a:pt x="897" y="168"/>
                    <a:pt x="897" y="168"/>
                    <a:pt x="897" y="168"/>
                  </a:cubicBezTo>
                  <a:cubicBezTo>
                    <a:pt x="878" y="158"/>
                    <a:pt x="878" y="158"/>
                    <a:pt x="878" y="158"/>
                  </a:cubicBezTo>
                  <a:cubicBezTo>
                    <a:pt x="859" y="148"/>
                    <a:pt x="859" y="148"/>
                    <a:pt x="859" y="148"/>
                  </a:cubicBezTo>
                  <a:cubicBezTo>
                    <a:pt x="840" y="139"/>
                    <a:pt x="840" y="139"/>
                    <a:pt x="840" y="139"/>
                  </a:cubicBezTo>
                  <a:cubicBezTo>
                    <a:pt x="801" y="123"/>
                    <a:pt x="801" y="123"/>
                    <a:pt x="801" y="123"/>
                  </a:cubicBezTo>
                  <a:cubicBezTo>
                    <a:pt x="795" y="121"/>
                    <a:pt x="795" y="121"/>
                    <a:pt x="795" y="121"/>
                  </a:cubicBezTo>
                  <a:cubicBezTo>
                    <a:pt x="798" y="114"/>
                    <a:pt x="798" y="114"/>
                    <a:pt x="798" y="114"/>
                  </a:cubicBezTo>
                  <a:cubicBezTo>
                    <a:pt x="798" y="111"/>
                    <a:pt x="798" y="111"/>
                    <a:pt x="798" y="111"/>
                  </a:cubicBezTo>
                  <a:cubicBezTo>
                    <a:pt x="804" y="112"/>
                    <a:pt x="804" y="112"/>
                    <a:pt x="804" y="112"/>
                  </a:cubicBezTo>
                  <a:cubicBezTo>
                    <a:pt x="844" y="124"/>
                    <a:pt x="844" y="124"/>
                    <a:pt x="844" y="124"/>
                  </a:cubicBezTo>
                  <a:cubicBezTo>
                    <a:pt x="863" y="131"/>
                    <a:pt x="863" y="131"/>
                    <a:pt x="863" y="131"/>
                  </a:cubicBezTo>
                  <a:cubicBezTo>
                    <a:pt x="883" y="138"/>
                    <a:pt x="883" y="138"/>
                    <a:pt x="883" y="138"/>
                  </a:cubicBezTo>
                  <a:cubicBezTo>
                    <a:pt x="902" y="146"/>
                    <a:pt x="902" y="146"/>
                    <a:pt x="902" y="146"/>
                  </a:cubicBezTo>
                  <a:cubicBezTo>
                    <a:pt x="921" y="155"/>
                    <a:pt x="921" y="155"/>
                    <a:pt x="921" y="155"/>
                  </a:cubicBezTo>
                  <a:cubicBezTo>
                    <a:pt x="937" y="163"/>
                    <a:pt x="937" y="163"/>
                    <a:pt x="937" y="163"/>
                  </a:cubicBezTo>
                  <a:cubicBezTo>
                    <a:pt x="936" y="171"/>
                    <a:pt x="936" y="171"/>
                    <a:pt x="936" y="171"/>
                  </a:cubicBezTo>
                  <a:lnTo>
                    <a:pt x="934" y="179"/>
                  </a:lnTo>
                  <a:close/>
                  <a:moveTo>
                    <a:pt x="223" y="302"/>
                  </a:moveTo>
                  <a:cubicBezTo>
                    <a:pt x="228" y="310"/>
                    <a:pt x="228" y="310"/>
                    <a:pt x="228" y="310"/>
                  </a:cubicBezTo>
                  <a:cubicBezTo>
                    <a:pt x="234" y="316"/>
                    <a:pt x="234" y="316"/>
                    <a:pt x="234" y="316"/>
                  </a:cubicBezTo>
                  <a:cubicBezTo>
                    <a:pt x="246" y="328"/>
                    <a:pt x="246" y="328"/>
                    <a:pt x="246" y="328"/>
                  </a:cubicBezTo>
                  <a:cubicBezTo>
                    <a:pt x="259" y="339"/>
                    <a:pt x="259" y="339"/>
                    <a:pt x="259" y="339"/>
                  </a:cubicBezTo>
                  <a:cubicBezTo>
                    <a:pt x="260" y="340"/>
                    <a:pt x="260" y="340"/>
                    <a:pt x="260" y="340"/>
                  </a:cubicBezTo>
                  <a:cubicBezTo>
                    <a:pt x="256" y="345"/>
                    <a:pt x="256" y="345"/>
                    <a:pt x="256" y="345"/>
                  </a:cubicBezTo>
                  <a:cubicBezTo>
                    <a:pt x="243" y="362"/>
                    <a:pt x="243" y="362"/>
                    <a:pt x="243" y="362"/>
                  </a:cubicBezTo>
                  <a:cubicBezTo>
                    <a:pt x="220" y="397"/>
                    <a:pt x="220" y="397"/>
                    <a:pt x="220" y="397"/>
                  </a:cubicBezTo>
                  <a:cubicBezTo>
                    <a:pt x="209" y="415"/>
                    <a:pt x="209" y="415"/>
                    <a:pt x="209" y="415"/>
                  </a:cubicBezTo>
                  <a:cubicBezTo>
                    <a:pt x="188" y="452"/>
                    <a:pt x="188" y="452"/>
                    <a:pt x="188" y="452"/>
                  </a:cubicBezTo>
                  <a:cubicBezTo>
                    <a:pt x="181" y="467"/>
                    <a:pt x="181" y="467"/>
                    <a:pt x="181" y="467"/>
                  </a:cubicBezTo>
                  <a:cubicBezTo>
                    <a:pt x="181" y="467"/>
                    <a:pt x="181" y="467"/>
                    <a:pt x="181" y="467"/>
                  </a:cubicBezTo>
                  <a:cubicBezTo>
                    <a:pt x="164" y="453"/>
                    <a:pt x="164" y="453"/>
                    <a:pt x="164" y="453"/>
                  </a:cubicBezTo>
                  <a:cubicBezTo>
                    <a:pt x="157" y="446"/>
                    <a:pt x="157" y="446"/>
                    <a:pt x="157" y="446"/>
                  </a:cubicBezTo>
                  <a:cubicBezTo>
                    <a:pt x="150" y="439"/>
                    <a:pt x="150" y="439"/>
                    <a:pt x="150" y="439"/>
                  </a:cubicBezTo>
                  <a:cubicBezTo>
                    <a:pt x="144" y="432"/>
                    <a:pt x="144" y="432"/>
                    <a:pt x="144" y="432"/>
                  </a:cubicBezTo>
                  <a:cubicBezTo>
                    <a:pt x="135" y="419"/>
                    <a:pt x="135" y="419"/>
                    <a:pt x="135" y="419"/>
                  </a:cubicBezTo>
                  <a:cubicBezTo>
                    <a:pt x="144" y="404"/>
                    <a:pt x="144" y="404"/>
                    <a:pt x="144" y="404"/>
                  </a:cubicBezTo>
                  <a:cubicBezTo>
                    <a:pt x="167" y="370"/>
                    <a:pt x="167" y="370"/>
                    <a:pt x="167" y="370"/>
                  </a:cubicBezTo>
                  <a:cubicBezTo>
                    <a:pt x="179" y="353"/>
                    <a:pt x="179" y="353"/>
                    <a:pt x="179" y="353"/>
                  </a:cubicBezTo>
                  <a:cubicBezTo>
                    <a:pt x="192" y="337"/>
                    <a:pt x="192" y="337"/>
                    <a:pt x="192" y="337"/>
                  </a:cubicBezTo>
                  <a:cubicBezTo>
                    <a:pt x="205" y="321"/>
                    <a:pt x="205" y="321"/>
                    <a:pt x="205" y="321"/>
                  </a:cubicBezTo>
                  <a:cubicBezTo>
                    <a:pt x="219" y="306"/>
                    <a:pt x="219" y="306"/>
                    <a:pt x="219" y="306"/>
                  </a:cubicBezTo>
                  <a:lnTo>
                    <a:pt x="223" y="302"/>
                  </a:lnTo>
                  <a:close/>
                  <a:moveTo>
                    <a:pt x="133" y="626"/>
                  </a:moveTo>
                  <a:cubicBezTo>
                    <a:pt x="133" y="626"/>
                    <a:pt x="133" y="626"/>
                    <a:pt x="133" y="626"/>
                  </a:cubicBezTo>
                  <a:cubicBezTo>
                    <a:pt x="155" y="640"/>
                    <a:pt x="155" y="640"/>
                    <a:pt x="155" y="640"/>
                  </a:cubicBezTo>
                  <a:cubicBezTo>
                    <a:pt x="180" y="654"/>
                    <a:pt x="180" y="654"/>
                    <a:pt x="180" y="654"/>
                  </a:cubicBezTo>
                  <a:cubicBezTo>
                    <a:pt x="193" y="661"/>
                    <a:pt x="193" y="661"/>
                    <a:pt x="193" y="661"/>
                  </a:cubicBezTo>
                  <a:cubicBezTo>
                    <a:pt x="218" y="672"/>
                    <a:pt x="218" y="672"/>
                    <a:pt x="218" y="672"/>
                  </a:cubicBezTo>
                  <a:cubicBezTo>
                    <a:pt x="214" y="699"/>
                    <a:pt x="214" y="699"/>
                    <a:pt x="214" y="699"/>
                  </a:cubicBezTo>
                  <a:cubicBezTo>
                    <a:pt x="208" y="740"/>
                    <a:pt x="208" y="740"/>
                    <a:pt x="208" y="740"/>
                  </a:cubicBezTo>
                  <a:cubicBezTo>
                    <a:pt x="205" y="779"/>
                    <a:pt x="205" y="779"/>
                    <a:pt x="205" y="779"/>
                  </a:cubicBezTo>
                  <a:cubicBezTo>
                    <a:pt x="204" y="812"/>
                    <a:pt x="204" y="812"/>
                    <a:pt x="204" y="812"/>
                  </a:cubicBezTo>
                  <a:cubicBezTo>
                    <a:pt x="182" y="802"/>
                    <a:pt x="182" y="802"/>
                    <a:pt x="182" y="802"/>
                  </a:cubicBezTo>
                  <a:cubicBezTo>
                    <a:pt x="155" y="788"/>
                    <a:pt x="155" y="788"/>
                    <a:pt x="155" y="788"/>
                  </a:cubicBezTo>
                  <a:cubicBezTo>
                    <a:pt x="131" y="774"/>
                    <a:pt x="131" y="774"/>
                    <a:pt x="131" y="774"/>
                  </a:cubicBezTo>
                  <a:cubicBezTo>
                    <a:pt x="116" y="763"/>
                    <a:pt x="116" y="763"/>
                    <a:pt x="116" y="763"/>
                  </a:cubicBezTo>
                  <a:cubicBezTo>
                    <a:pt x="117" y="727"/>
                    <a:pt x="117" y="727"/>
                    <a:pt x="117" y="727"/>
                  </a:cubicBezTo>
                  <a:cubicBezTo>
                    <a:pt x="121" y="688"/>
                    <a:pt x="121" y="688"/>
                    <a:pt x="121" y="688"/>
                  </a:cubicBezTo>
                  <a:cubicBezTo>
                    <a:pt x="127" y="649"/>
                    <a:pt x="127" y="649"/>
                    <a:pt x="127" y="649"/>
                  </a:cubicBezTo>
                  <a:lnTo>
                    <a:pt x="133" y="626"/>
                  </a:lnTo>
                  <a:close/>
                  <a:moveTo>
                    <a:pt x="505" y="1123"/>
                  </a:moveTo>
                  <a:cubicBezTo>
                    <a:pt x="501" y="1100"/>
                    <a:pt x="501" y="1100"/>
                    <a:pt x="501" y="1100"/>
                  </a:cubicBezTo>
                  <a:cubicBezTo>
                    <a:pt x="496" y="1072"/>
                    <a:pt x="496" y="1072"/>
                    <a:pt x="496" y="1072"/>
                  </a:cubicBezTo>
                  <a:cubicBezTo>
                    <a:pt x="491" y="1027"/>
                    <a:pt x="491" y="1027"/>
                    <a:pt x="491" y="1027"/>
                  </a:cubicBezTo>
                  <a:cubicBezTo>
                    <a:pt x="490" y="1024"/>
                    <a:pt x="490" y="1024"/>
                    <a:pt x="490" y="1024"/>
                  </a:cubicBezTo>
                  <a:cubicBezTo>
                    <a:pt x="505" y="1025"/>
                    <a:pt x="505" y="1025"/>
                    <a:pt x="505" y="1025"/>
                  </a:cubicBezTo>
                  <a:cubicBezTo>
                    <a:pt x="566" y="1030"/>
                    <a:pt x="566" y="1030"/>
                    <a:pt x="566" y="1030"/>
                  </a:cubicBezTo>
                  <a:cubicBezTo>
                    <a:pt x="627" y="1032"/>
                    <a:pt x="627" y="1032"/>
                    <a:pt x="627" y="1032"/>
                  </a:cubicBezTo>
                  <a:cubicBezTo>
                    <a:pt x="633" y="1032"/>
                    <a:pt x="633" y="1032"/>
                    <a:pt x="633" y="1032"/>
                  </a:cubicBezTo>
                  <a:cubicBezTo>
                    <a:pt x="633" y="1130"/>
                    <a:pt x="633" y="1130"/>
                    <a:pt x="633" y="1130"/>
                  </a:cubicBezTo>
                  <a:cubicBezTo>
                    <a:pt x="610" y="1130"/>
                    <a:pt x="610" y="1130"/>
                    <a:pt x="610" y="1130"/>
                  </a:cubicBezTo>
                  <a:cubicBezTo>
                    <a:pt x="574" y="1129"/>
                    <a:pt x="574" y="1129"/>
                    <a:pt x="574" y="1129"/>
                  </a:cubicBezTo>
                  <a:lnTo>
                    <a:pt x="505" y="1123"/>
                  </a:lnTo>
                  <a:close/>
                  <a:moveTo>
                    <a:pt x="642" y="1032"/>
                  </a:moveTo>
                  <a:cubicBezTo>
                    <a:pt x="648" y="1032"/>
                    <a:pt x="648" y="1032"/>
                    <a:pt x="648" y="1032"/>
                  </a:cubicBezTo>
                  <a:cubicBezTo>
                    <a:pt x="709" y="1030"/>
                    <a:pt x="709" y="1030"/>
                    <a:pt x="709" y="1030"/>
                  </a:cubicBezTo>
                  <a:cubicBezTo>
                    <a:pt x="770" y="1025"/>
                    <a:pt x="770" y="1025"/>
                    <a:pt x="770" y="1025"/>
                  </a:cubicBezTo>
                  <a:cubicBezTo>
                    <a:pt x="785" y="1024"/>
                    <a:pt x="785" y="1024"/>
                    <a:pt x="785" y="1024"/>
                  </a:cubicBezTo>
                  <a:cubicBezTo>
                    <a:pt x="783" y="1042"/>
                    <a:pt x="783" y="1042"/>
                    <a:pt x="783" y="1042"/>
                  </a:cubicBezTo>
                  <a:cubicBezTo>
                    <a:pt x="777" y="1086"/>
                    <a:pt x="777" y="1086"/>
                    <a:pt x="777" y="1086"/>
                  </a:cubicBezTo>
                  <a:cubicBezTo>
                    <a:pt x="770" y="1123"/>
                    <a:pt x="770" y="1123"/>
                    <a:pt x="770" y="1123"/>
                  </a:cubicBezTo>
                  <a:cubicBezTo>
                    <a:pt x="738" y="1126"/>
                    <a:pt x="738" y="1126"/>
                    <a:pt x="738" y="1126"/>
                  </a:cubicBezTo>
                  <a:cubicBezTo>
                    <a:pt x="683" y="1129"/>
                    <a:pt x="683" y="1129"/>
                    <a:pt x="683" y="1129"/>
                  </a:cubicBezTo>
                  <a:cubicBezTo>
                    <a:pt x="642" y="1130"/>
                    <a:pt x="642" y="1130"/>
                    <a:pt x="642" y="1130"/>
                  </a:cubicBezTo>
                  <a:lnTo>
                    <a:pt x="642" y="1032"/>
                  </a:lnTo>
                  <a:close/>
                  <a:moveTo>
                    <a:pt x="1063" y="251"/>
                  </a:moveTo>
                  <a:cubicBezTo>
                    <a:pt x="1061" y="263"/>
                    <a:pt x="1061" y="263"/>
                    <a:pt x="1061" y="263"/>
                  </a:cubicBezTo>
                  <a:cubicBezTo>
                    <a:pt x="1058" y="275"/>
                    <a:pt x="1058" y="275"/>
                    <a:pt x="1058" y="275"/>
                  </a:cubicBezTo>
                  <a:cubicBezTo>
                    <a:pt x="1051" y="288"/>
                    <a:pt x="1051" y="288"/>
                    <a:pt x="1051" y="288"/>
                  </a:cubicBezTo>
                  <a:cubicBezTo>
                    <a:pt x="1033" y="270"/>
                    <a:pt x="1033" y="270"/>
                    <a:pt x="1033" y="270"/>
                  </a:cubicBezTo>
                  <a:cubicBezTo>
                    <a:pt x="1017" y="255"/>
                    <a:pt x="1017" y="255"/>
                    <a:pt x="1017" y="255"/>
                  </a:cubicBezTo>
                  <a:cubicBezTo>
                    <a:pt x="985" y="228"/>
                    <a:pt x="985" y="228"/>
                    <a:pt x="985" y="228"/>
                  </a:cubicBezTo>
                  <a:cubicBezTo>
                    <a:pt x="951" y="202"/>
                    <a:pt x="951" y="202"/>
                    <a:pt x="951" y="202"/>
                  </a:cubicBezTo>
                  <a:cubicBezTo>
                    <a:pt x="936" y="192"/>
                    <a:pt x="936" y="192"/>
                    <a:pt x="936" y="192"/>
                  </a:cubicBezTo>
                  <a:cubicBezTo>
                    <a:pt x="942" y="182"/>
                    <a:pt x="942" y="182"/>
                    <a:pt x="942" y="182"/>
                  </a:cubicBezTo>
                  <a:cubicBezTo>
                    <a:pt x="944" y="172"/>
                    <a:pt x="944" y="172"/>
                    <a:pt x="944" y="172"/>
                  </a:cubicBezTo>
                  <a:cubicBezTo>
                    <a:pt x="945" y="168"/>
                    <a:pt x="945" y="168"/>
                    <a:pt x="945" y="168"/>
                  </a:cubicBezTo>
                  <a:cubicBezTo>
                    <a:pt x="975" y="184"/>
                    <a:pt x="975" y="184"/>
                    <a:pt x="975" y="184"/>
                  </a:cubicBezTo>
                  <a:cubicBezTo>
                    <a:pt x="1009" y="207"/>
                    <a:pt x="1009" y="207"/>
                    <a:pt x="1009" y="207"/>
                  </a:cubicBezTo>
                  <a:cubicBezTo>
                    <a:pt x="1025" y="219"/>
                    <a:pt x="1025" y="219"/>
                    <a:pt x="1025" y="219"/>
                  </a:cubicBezTo>
                  <a:cubicBezTo>
                    <a:pt x="1057" y="244"/>
                    <a:pt x="1057" y="244"/>
                    <a:pt x="1057" y="244"/>
                  </a:cubicBezTo>
                  <a:cubicBezTo>
                    <a:pt x="1063" y="250"/>
                    <a:pt x="1063" y="250"/>
                    <a:pt x="1063" y="250"/>
                  </a:cubicBezTo>
                  <a:lnTo>
                    <a:pt x="1063" y="251"/>
                  </a:lnTo>
                  <a:close/>
                  <a:moveTo>
                    <a:pt x="1042" y="198"/>
                  </a:moveTo>
                  <a:cubicBezTo>
                    <a:pt x="1049" y="204"/>
                    <a:pt x="1049" y="204"/>
                    <a:pt x="1049" y="204"/>
                  </a:cubicBezTo>
                  <a:cubicBezTo>
                    <a:pt x="1055" y="215"/>
                    <a:pt x="1055" y="215"/>
                    <a:pt x="1055" y="215"/>
                  </a:cubicBezTo>
                  <a:cubicBezTo>
                    <a:pt x="1057" y="221"/>
                    <a:pt x="1057" y="221"/>
                    <a:pt x="1057" y="221"/>
                  </a:cubicBezTo>
                  <a:cubicBezTo>
                    <a:pt x="1061" y="233"/>
                    <a:pt x="1061" y="233"/>
                    <a:pt x="1061" y="233"/>
                  </a:cubicBezTo>
                  <a:cubicBezTo>
                    <a:pt x="1062" y="238"/>
                    <a:pt x="1062" y="238"/>
                    <a:pt x="1062" y="238"/>
                  </a:cubicBezTo>
                  <a:cubicBezTo>
                    <a:pt x="1046" y="225"/>
                    <a:pt x="1046" y="225"/>
                    <a:pt x="1046" y="225"/>
                  </a:cubicBezTo>
                  <a:cubicBezTo>
                    <a:pt x="1030" y="212"/>
                    <a:pt x="1030" y="212"/>
                    <a:pt x="1030" y="212"/>
                  </a:cubicBezTo>
                  <a:cubicBezTo>
                    <a:pt x="1014" y="200"/>
                    <a:pt x="1014" y="200"/>
                    <a:pt x="1014" y="200"/>
                  </a:cubicBezTo>
                  <a:cubicBezTo>
                    <a:pt x="979" y="177"/>
                    <a:pt x="979" y="177"/>
                    <a:pt x="979" y="177"/>
                  </a:cubicBezTo>
                  <a:cubicBezTo>
                    <a:pt x="945" y="158"/>
                    <a:pt x="945" y="158"/>
                    <a:pt x="945" y="158"/>
                  </a:cubicBezTo>
                  <a:cubicBezTo>
                    <a:pt x="944" y="148"/>
                    <a:pt x="944" y="148"/>
                    <a:pt x="944" y="148"/>
                  </a:cubicBezTo>
                  <a:cubicBezTo>
                    <a:pt x="941" y="139"/>
                    <a:pt x="941" y="139"/>
                    <a:pt x="941" y="139"/>
                  </a:cubicBezTo>
                  <a:cubicBezTo>
                    <a:pt x="940" y="136"/>
                    <a:pt x="940" y="136"/>
                    <a:pt x="940" y="136"/>
                  </a:cubicBezTo>
                  <a:cubicBezTo>
                    <a:pt x="947" y="139"/>
                    <a:pt x="947" y="139"/>
                    <a:pt x="947" y="139"/>
                  </a:cubicBezTo>
                  <a:cubicBezTo>
                    <a:pt x="963" y="148"/>
                    <a:pt x="963" y="148"/>
                    <a:pt x="963" y="148"/>
                  </a:cubicBezTo>
                  <a:cubicBezTo>
                    <a:pt x="980" y="157"/>
                    <a:pt x="980" y="157"/>
                    <a:pt x="980" y="157"/>
                  </a:cubicBezTo>
                  <a:cubicBezTo>
                    <a:pt x="996" y="166"/>
                    <a:pt x="996" y="166"/>
                    <a:pt x="996" y="166"/>
                  </a:cubicBezTo>
                  <a:cubicBezTo>
                    <a:pt x="1012" y="176"/>
                    <a:pt x="1012" y="176"/>
                    <a:pt x="1012" y="176"/>
                  </a:cubicBezTo>
                  <a:cubicBezTo>
                    <a:pt x="1027" y="187"/>
                    <a:pt x="1027" y="187"/>
                    <a:pt x="1027" y="187"/>
                  </a:cubicBezTo>
                  <a:lnTo>
                    <a:pt x="1042" y="198"/>
                  </a:lnTo>
                  <a:close/>
                  <a:moveTo>
                    <a:pt x="777" y="80"/>
                  </a:moveTo>
                  <a:cubicBezTo>
                    <a:pt x="779" y="83"/>
                    <a:pt x="779" y="83"/>
                    <a:pt x="779" y="83"/>
                  </a:cubicBezTo>
                  <a:cubicBezTo>
                    <a:pt x="760" y="81"/>
                    <a:pt x="760" y="81"/>
                    <a:pt x="760" y="81"/>
                  </a:cubicBezTo>
                  <a:cubicBezTo>
                    <a:pt x="719" y="79"/>
                    <a:pt x="719" y="79"/>
                    <a:pt x="719" y="79"/>
                  </a:cubicBezTo>
                  <a:cubicBezTo>
                    <a:pt x="712" y="79"/>
                    <a:pt x="712" y="79"/>
                    <a:pt x="712" y="79"/>
                  </a:cubicBezTo>
                  <a:cubicBezTo>
                    <a:pt x="747" y="77"/>
                    <a:pt x="747" y="77"/>
                    <a:pt x="747" y="77"/>
                  </a:cubicBezTo>
                  <a:cubicBezTo>
                    <a:pt x="765" y="77"/>
                    <a:pt x="765" y="77"/>
                    <a:pt x="765" y="77"/>
                  </a:cubicBezTo>
                  <a:cubicBezTo>
                    <a:pt x="771" y="77"/>
                    <a:pt x="771" y="77"/>
                    <a:pt x="771" y="77"/>
                  </a:cubicBezTo>
                  <a:lnTo>
                    <a:pt x="777" y="80"/>
                  </a:lnTo>
                  <a:close/>
                  <a:moveTo>
                    <a:pt x="751" y="64"/>
                  </a:moveTo>
                  <a:cubicBezTo>
                    <a:pt x="754" y="66"/>
                    <a:pt x="754" y="66"/>
                    <a:pt x="754" y="66"/>
                  </a:cubicBezTo>
                  <a:cubicBezTo>
                    <a:pt x="758" y="68"/>
                    <a:pt x="758" y="68"/>
                    <a:pt x="758" y="68"/>
                  </a:cubicBezTo>
                  <a:cubicBezTo>
                    <a:pt x="758" y="68"/>
                    <a:pt x="758" y="68"/>
                    <a:pt x="758" y="68"/>
                  </a:cubicBezTo>
                  <a:cubicBezTo>
                    <a:pt x="747" y="68"/>
                    <a:pt x="747" y="68"/>
                    <a:pt x="747" y="68"/>
                  </a:cubicBezTo>
                  <a:cubicBezTo>
                    <a:pt x="710" y="70"/>
                    <a:pt x="710" y="70"/>
                    <a:pt x="710" y="70"/>
                  </a:cubicBezTo>
                  <a:cubicBezTo>
                    <a:pt x="694" y="72"/>
                    <a:pt x="694" y="72"/>
                    <a:pt x="694" y="72"/>
                  </a:cubicBezTo>
                  <a:cubicBezTo>
                    <a:pt x="698" y="71"/>
                    <a:pt x="698" y="71"/>
                    <a:pt x="698" y="71"/>
                  </a:cubicBezTo>
                  <a:cubicBezTo>
                    <a:pt x="727" y="65"/>
                    <a:pt x="727" y="65"/>
                    <a:pt x="727" y="65"/>
                  </a:cubicBezTo>
                  <a:cubicBezTo>
                    <a:pt x="748" y="63"/>
                    <a:pt x="748" y="63"/>
                    <a:pt x="748" y="63"/>
                  </a:cubicBezTo>
                  <a:lnTo>
                    <a:pt x="751" y="64"/>
                  </a:lnTo>
                  <a:close/>
                  <a:moveTo>
                    <a:pt x="730" y="56"/>
                  </a:moveTo>
                  <a:cubicBezTo>
                    <a:pt x="726" y="57"/>
                    <a:pt x="726" y="57"/>
                    <a:pt x="726" y="57"/>
                  </a:cubicBezTo>
                  <a:cubicBezTo>
                    <a:pt x="696" y="63"/>
                    <a:pt x="696" y="63"/>
                    <a:pt x="696" y="63"/>
                  </a:cubicBezTo>
                  <a:cubicBezTo>
                    <a:pt x="672" y="70"/>
                    <a:pt x="672" y="70"/>
                    <a:pt x="672" y="70"/>
                  </a:cubicBezTo>
                  <a:cubicBezTo>
                    <a:pt x="681" y="65"/>
                    <a:pt x="681" y="65"/>
                    <a:pt x="681" y="65"/>
                  </a:cubicBezTo>
                  <a:cubicBezTo>
                    <a:pt x="702" y="57"/>
                    <a:pt x="702" y="57"/>
                    <a:pt x="702" y="57"/>
                  </a:cubicBezTo>
                  <a:cubicBezTo>
                    <a:pt x="712" y="54"/>
                    <a:pt x="712" y="54"/>
                    <a:pt x="712" y="54"/>
                  </a:cubicBezTo>
                  <a:cubicBezTo>
                    <a:pt x="715" y="53"/>
                    <a:pt x="715" y="53"/>
                    <a:pt x="715" y="53"/>
                  </a:cubicBezTo>
                  <a:lnTo>
                    <a:pt x="730" y="56"/>
                  </a:lnTo>
                  <a:close/>
                  <a:moveTo>
                    <a:pt x="662" y="49"/>
                  </a:moveTo>
                  <a:cubicBezTo>
                    <a:pt x="656" y="55"/>
                    <a:pt x="656" y="55"/>
                    <a:pt x="656" y="55"/>
                  </a:cubicBezTo>
                  <a:cubicBezTo>
                    <a:pt x="645" y="69"/>
                    <a:pt x="645" y="69"/>
                    <a:pt x="645" y="69"/>
                  </a:cubicBezTo>
                  <a:cubicBezTo>
                    <a:pt x="642" y="73"/>
                    <a:pt x="642" y="73"/>
                    <a:pt x="642" y="73"/>
                  </a:cubicBezTo>
                  <a:cubicBezTo>
                    <a:pt x="642" y="44"/>
                    <a:pt x="642" y="44"/>
                    <a:pt x="642" y="44"/>
                  </a:cubicBezTo>
                  <a:cubicBezTo>
                    <a:pt x="646" y="43"/>
                    <a:pt x="646" y="43"/>
                    <a:pt x="646" y="43"/>
                  </a:cubicBezTo>
                  <a:cubicBezTo>
                    <a:pt x="651" y="44"/>
                    <a:pt x="651" y="44"/>
                    <a:pt x="651" y="44"/>
                  </a:cubicBezTo>
                  <a:cubicBezTo>
                    <a:pt x="657" y="44"/>
                    <a:pt x="657" y="44"/>
                    <a:pt x="657" y="44"/>
                  </a:cubicBezTo>
                  <a:cubicBezTo>
                    <a:pt x="667" y="45"/>
                    <a:pt x="667" y="45"/>
                    <a:pt x="667" y="45"/>
                  </a:cubicBezTo>
                  <a:lnTo>
                    <a:pt x="662" y="49"/>
                  </a:lnTo>
                  <a:close/>
                  <a:moveTo>
                    <a:pt x="633" y="73"/>
                  </a:moveTo>
                  <a:cubicBezTo>
                    <a:pt x="624" y="61"/>
                    <a:pt x="624" y="61"/>
                    <a:pt x="624" y="61"/>
                  </a:cubicBezTo>
                  <a:cubicBezTo>
                    <a:pt x="619" y="55"/>
                    <a:pt x="619" y="55"/>
                    <a:pt x="619" y="55"/>
                  </a:cubicBezTo>
                  <a:cubicBezTo>
                    <a:pt x="613" y="49"/>
                    <a:pt x="613" y="49"/>
                    <a:pt x="613" y="49"/>
                  </a:cubicBezTo>
                  <a:cubicBezTo>
                    <a:pt x="608" y="45"/>
                    <a:pt x="608" y="45"/>
                    <a:pt x="608" y="45"/>
                  </a:cubicBezTo>
                  <a:cubicBezTo>
                    <a:pt x="633" y="44"/>
                    <a:pt x="633" y="44"/>
                    <a:pt x="633" y="44"/>
                  </a:cubicBezTo>
                  <a:lnTo>
                    <a:pt x="633" y="73"/>
                  </a:lnTo>
                  <a:close/>
                  <a:moveTo>
                    <a:pt x="596" y="46"/>
                  </a:moveTo>
                  <a:cubicBezTo>
                    <a:pt x="597" y="47"/>
                    <a:pt x="597" y="47"/>
                    <a:pt x="597" y="47"/>
                  </a:cubicBezTo>
                  <a:cubicBezTo>
                    <a:pt x="607" y="55"/>
                    <a:pt x="607" y="55"/>
                    <a:pt x="607" y="55"/>
                  </a:cubicBezTo>
                  <a:cubicBezTo>
                    <a:pt x="612" y="60"/>
                    <a:pt x="612" y="60"/>
                    <a:pt x="612" y="60"/>
                  </a:cubicBezTo>
                  <a:cubicBezTo>
                    <a:pt x="620" y="70"/>
                    <a:pt x="620" y="70"/>
                    <a:pt x="620" y="70"/>
                  </a:cubicBezTo>
                  <a:cubicBezTo>
                    <a:pt x="619" y="69"/>
                    <a:pt x="619" y="69"/>
                    <a:pt x="619" y="69"/>
                  </a:cubicBezTo>
                  <a:cubicBezTo>
                    <a:pt x="607" y="63"/>
                    <a:pt x="607" y="63"/>
                    <a:pt x="607" y="63"/>
                  </a:cubicBezTo>
                  <a:cubicBezTo>
                    <a:pt x="597" y="58"/>
                    <a:pt x="597" y="58"/>
                    <a:pt x="597" y="58"/>
                  </a:cubicBezTo>
                  <a:cubicBezTo>
                    <a:pt x="578" y="49"/>
                    <a:pt x="578" y="49"/>
                    <a:pt x="578" y="49"/>
                  </a:cubicBezTo>
                  <a:lnTo>
                    <a:pt x="596" y="46"/>
                  </a:lnTo>
                  <a:close/>
                  <a:moveTo>
                    <a:pt x="528" y="77"/>
                  </a:moveTo>
                  <a:cubicBezTo>
                    <a:pt x="563" y="79"/>
                    <a:pt x="563" y="79"/>
                    <a:pt x="563" y="79"/>
                  </a:cubicBezTo>
                  <a:cubicBezTo>
                    <a:pt x="556" y="79"/>
                    <a:pt x="556" y="79"/>
                    <a:pt x="556" y="79"/>
                  </a:cubicBezTo>
                  <a:cubicBezTo>
                    <a:pt x="515" y="81"/>
                    <a:pt x="515" y="81"/>
                    <a:pt x="515" y="81"/>
                  </a:cubicBezTo>
                  <a:cubicBezTo>
                    <a:pt x="497" y="83"/>
                    <a:pt x="497" y="83"/>
                    <a:pt x="497" y="83"/>
                  </a:cubicBezTo>
                  <a:cubicBezTo>
                    <a:pt x="504" y="77"/>
                    <a:pt x="504" y="77"/>
                    <a:pt x="504" y="77"/>
                  </a:cubicBezTo>
                  <a:lnTo>
                    <a:pt x="528" y="77"/>
                  </a:lnTo>
                  <a:close/>
                  <a:moveTo>
                    <a:pt x="333" y="139"/>
                  </a:moveTo>
                  <a:cubicBezTo>
                    <a:pt x="331" y="149"/>
                    <a:pt x="331" y="149"/>
                    <a:pt x="331" y="149"/>
                  </a:cubicBezTo>
                  <a:cubicBezTo>
                    <a:pt x="330" y="158"/>
                    <a:pt x="330" y="158"/>
                    <a:pt x="330" y="158"/>
                  </a:cubicBezTo>
                  <a:cubicBezTo>
                    <a:pt x="296" y="177"/>
                    <a:pt x="296" y="177"/>
                    <a:pt x="296" y="177"/>
                  </a:cubicBezTo>
                  <a:cubicBezTo>
                    <a:pt x="261" y="200"/>
                    <a:pt x="261" y="200"/>
                    <a:pt x="261" y="200"/>
                  </a:cubicBezTo>
                  <a:cubicBezTo>
                    <a:pt x="245" y="212"/>
                    <a:pt x="245" y="212"/>
                    <a:pt x="245" y="212"/>
                  </a:cubicBezTo>
                  <a:cubicBezTo>
                    <a:pt x="229" y="225"/>
                    <a:pt x="229" y="225"/>
                    <a:pt x="229" y="225"/>
                  </a:cubicBezTo>
                  <a:cubicBezTo>
                    <a:pt x="213" y="238"/>
                    <a:pt x="213" y="238"/>
                    <a:pt x="213" y="238"/>
                  </a:cubicBezTo>
                  <a:cubicBezTo>
                    <a:pt x="214" y="233"/>
                    <a:pt x="214" y="233"/>
                    <a:pt x="214" y="233"/>
                  </a:cubicBezTo>
                  <a:cubicBezTo>
                    <a:pt x="216" y="227"/>
                    <a:pt x="216" y="227"/>
                    <a:pt x="216" y="227"/>
                  </a:cubicBezTo>
                  <a:cubicBezTo>
                    <a:pt x="220" y="216"/>
                    <a:pt x="220" y="216"/>
                    <a:pt x="220" y="216"/>
                  </a:cubicBezTo>
                  <a:cubicBezTo>
                    <a:pt x="226" y="204"/>
                    <a:pt x="226" y="204"/>
                    <a:pt x="226" y="204"/>
                  </a:cubicBezTo>
                  <a:cubicBezTo>
                    <a:pt x="233" y="198"/>
                    <a:pt x="233" y="198"/>
                    <a:pt x="233" y="198"/>
                  </a:cubicBezTo>
                  <a:cubicBezTo>
                    <a:pt x="248" y="187"/>
                    <a:pt x="248" y="187"/>
                    <a:pt x="248" y="187"/>
                  </a:cubicBezTo>
                  <a:cubicBezTo>
                    <a:pt x="263" y="176"/>
                    <a:pt x="263" y="176"/>
                    <a:pt x="263" y="176"/>
                  </a:cubicBezTo>
                  <a:cubicBezTo>
                    <a:pt x="279" y="166"/>
                    <a:pt x="279" y="166"/>
                    <a:pt x="279" y="166"/>
                  </a:cubicBezTo>
                  <a:cubicBezTo>
                    <a:pt x="295" y="157"/>
                    <a:pt x="295" y="157"/>
                    <a:pt x="295" y="157"/>
                  </a:cubicBezTo>
                  <a:cubicBezTo>
                    <a:pt x="312" y="148"/>
                    <a:pt x="312" y="148"/>
                    <a:pt x="312" y="148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35" y="136"/>
                    <a:pt x="335" y="136"/>
                    <a:pt x="335" y="136"/>
                  </a:cubicBezTo>
                  <a:lnTo>
                    <a:pt x="333" y="139"/>
                  </a:lnTo>
                  <a:close/>
                  <a:moveTo>
                    <a:pt x="205" y="257"/>
                  </a:moveTo>
                  <a:cubicBezTo>
                    <a:pt x="206" y="265"/>
                    <a:pt x="206" y="265"/>
                    <a:pt x="206" y="265"/>
                  </a:cubicBezTo>
                  <a:cubicBezTo>
                    <a:pt x="210" y="278"/>
                    <a:pt x="210" y="278"/>
                    <a:pt x="210" y="278"/>
                  </a:cubicBezTo>
                  <a:cubicBezTo>
                    <a:pt x="212" y="284"/>
                    <a:pt x="212" y="284"/>
                    <a:pt x="212" y="284"/>
                  </a:cubicBezTo>
                  <a:cubicBezTo>
                    <a:pt x="218" y="294"/>
                    <a:pt x="218" y="294"/>
                    <a:pt x="218" y="294"/>
                  </a:cubicBezTo>
                  <a:cubicBezTo>
                    <a:pt x="213" y="300"/>
                    <a:pt x="213" y="300"/>
                    <a:pt x="213" y="300"/>
                  </a:cubicBezTo>
                  <a:cubicBezTo>
                    <a:pt x="199" y="315"/>
                    <a:pt x="199" y="315"/>
                    <a:pt x="199" y="315"/>
                  </a:cubicBezTo>
                  <a:cubicBezTo>
                    <a:pt x="185" y="331"/>
                    <a:pt x="185" y="331"/>
                    <a:pt x="185" y="331"/>
                  </a:cubicBezTo>
                  <a:cubicBezTo>
                    <a:pt x="172" y="348"/>
                    <a:pt x="172" y="348"/>
                    <a:pt x="172" y="348"/>
                  </a:cubicBezTo>
                  <a:cubicBezTo>
                    <a:pt x="160" y="365"/>
                    <a:pt x="160" y="365"/>
                    <a:pt x="160" y="365"/>
                  </a:cubicBezTo>
                  <a:cubicBezTo>
                    <a:pt x="136" y="400"/>
                    <a:pt x="136" y="400"/>
                    <a:pt x="136" y="400"/>
                  </a:cubicBezTo>
                  <a:cubicBezTo>
                    <a:pt x="130" y="411"/>
                    <a:pt x="130" y="411"/>
                    <a:pt x="130" y="411"/>
                  </a:cubicBezTo>
                  <a:cubicBezTo>
                    <a:pt x="129" y="410"/>
                    <a:pt x="129" y="410"/>
                    <a:pt x="129" y="410"/>
                  </a:cubicBezTo>
                  <a:cubicBezTo>
                    <a:pt x="122" y="395"/>
                    <a:pt x="122" y="395"/>
                    <a:pt x="122" y="395"/>
                  </a:cubicBezTo>
                  <a:cubicBezTo>
                    <a:pt x="120" y="388"/>
                    <a:pt x="120" y="388"/>
                    <a:pt x="120" y="388"/>
                  </a:cubicBezTo>
                  <a:cubicBezTo>
                    <a:pt x="117" y="373"/>
                    <a:pt x="117" y="373"/>
                    <a:pt x="117" y="373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126" y="348"/>
                    <a:pt x="126" y="348"/>
                    <a:pt x="126" y="348"/>
                  </a:cubicBezTo>
                  <a:cubicBezTo>
                    <a:pt x="138" y="332"/>
                    <a:pt x="138" y="332"/>
                    <a:pt x="138" y="332"/>
                  </a:cubicBezTo>
                  <a:cubicBezTo>
                    <a:pt x="150" y="316"/>
                    <a:pt x="150" y="316"/>
                    <a:pt x="150" y="316"/>
                  </a:cubicBezTo>
                  <a:cubicBezTo>
                    <a:pt x="175" y="286"/>
                    <a:pt x="175" y="286"/>
                    <a:pt x="175" y="286"/>
                  </a:cubicBezTo>
                  <a:cubicBezTo>
                    <a:pt x="189" y="272"/>
                    <a:pt x="189" y="272"/>
                    <a:pt x="189" y="272"/>
                  </a:cubicBezTo>
                  <a:cubicBezTo>
                    <a:pt x="204" y="258"/>
                    <a:pt x="204" y="258"/>
                    <a:pt x="204" y="258"/>
                  </a:cubicBezTo>
                  <a:lnTo>
                    <a:pt x="205" y="257"/>
                  </a:lnTo>
                  <a:close/>
                  <a:moveTo>
                    <a:pt x="73" y="569"/>
                  </a:moveTo>
                  <a:cubicBezTo>
                    <a:pt x="73" y="570"/>
                    <a:pt x="73" y="570"/>
                    <a:pt x="73" y="570"/>
                  </a:cubicBezTo>
                  <a:cubicBezTo>
                    <a:pt x="80" y="578"/>
                    <a:pt x="80" y="578"/>
                    <a:pt x="80" y="578"/>
                  </a:cubicBezTo>
                  <a:cubicBezTo>
                    <a:pt x="95" y="595"/>
                    <a:pt x="95" y="595"/>
                    <a:pt x="95" y="595"/>
                  </a:cubicBezTo>
                  <a:cubicBezTo>
                    <a:pt x="103" y="602"/>
                    <a:pt x="103" y="602"/>
                    <a:pt x="103" y="602"/>
                  </a:cubicBezTo>
                  <a:cubicBezTo>
                    <a:pt x="122" y="618"/>
                    <a:pt x="122" y="618"/>
                    <a:pt x="122" y="618"/>
                  </a:cubicBezTo>
                  <a:cubicBezTo>
                    <a:pt x="125" y="620"/>
                    <a:pt x="125" y="620"/>
                    <a:pt x="125" y="620"/>
                  </a:cubicBezTo>
                  <a:cubicBezTo>
                    <a:pt x="119" y="647"/>
                    <a:pt x="119" y="647"/>
                    <a:pt x="119" y="647"/>
                  </a:cubicBezTo>
                  <a:cubicBezTo>
                    <a:pt x="113" y="687"/>
                    <a:pt x="113" y="687"/>
                    <a:pt x="113" y="687"/>
                  </a:cubicBezTo>
                  <a:cubicBezTo>
                    <a:pt x="109" y="726"/>
                    <a:pt x="109" y="726"/>
                    <a:pt x="109" y="726"/>
                  </a:cubicBezTo>
                  <a:cubicBezTo>
                    <a:pt x="108" y="757"/>
                    <a:pt x="108" y="757"/>
                    <a:pt x="108" y="757"/>
                  </a:cubicBezTo>
                  <a:cubicBezTo>
                    <a:pt x="100" y="750"/>
                    <a:pt x="100" y="750"/>
                    <a:pt x="100" y="750"/>
                  </a:cubicBezTo>
                  <a:cubicBezTo>
                    <a:pt x="82" y="735"/>
                    <a:pt x="82" y="735"/>
                    <a:pt x="82" y="735"/>
                  </a:cubicBezTo>
                  <a:cubicBezTo>
                    <a:pt x="74" y="726"/>
                    <a:pt x="74" y="726"/>
                    <a:pt x="74" y="726"/>
                  </a:cubicBezTo>
                  <a:cubicBezTo>
                    <a:pt x="67" y="718"/>
                    <a:pt x="67" y="718"/>
                    <a:pt x="67" y="718"/>
                  </a:cubicBezTo>
                  <a:cubicBezTo>
                    <a:pt x="55" y="702"/>
                    <a:pt x="55" y="702"/>
                    <a:pt x="55" y="702"/>
                  </a:cubicBezTo>
                  <a:cubicBezTo>
                    <a:pt x="56" y="684"/>
                    <a:pt x="56" y="684"/>
                    <a:pt x="56" y="684"/>
                  </a:cubicBezTo>
                  <a:cubicBezTo>
                    <a:pt x="59" y="646"/>
                    <a:pt x="59" y="646"/>
                    <a:pt x="59" y="646"/>
                  </a:cubicBezTo>
                  <a:cubicBezTo>
                    <a:pt x="61" y="627"/>
                    <a:pt x="61" y="627"/>
                    <a:pt x="61" y="627"/>
                  </a:cubicBezTo>
                  <a:cubicBezTo>
                    <a:pt x="68" y="588"/>
                    <a:pt x="68" y="588"/>
                    <a:pt x="68" y="588"/>
                  </a:cubicBezTo>
                  <a:lnTo>
                    <a:pt x="73" y="569"/>
                  </a:lnTo>
                  <a:close/>
                  <a:moveTo>
                    <a:pt x="1187" y="394"/>
                  </a:moveTo>
                  <a:cubicBezTo>
                    <a:pt x="1177" y="376"/>
                    <a:pt x="1177" y="376"/>
                    <a:pt x="1177" y="376"/>
                  </a:cubicBezTo>
                  <a:cubicBezTo>
                    <a:pt x="1167" y="360"/>
                    <a:pt x="1167" y="360"/>
                    <a:pt x="1167" y="360"/>
                  </a:cubicBezTo>
                  <a:cubicBezTo>
                    <a:pt x="1167" y="350"/>
                    <a:pt x="1167" y="350"/>
                    <a:pt x="1167" y="350"/>
                  </a:cubicBezTo>
                  <a:cubicBezTo>
                    <a:pt x="1177" y="369"/>
                    <a:pt x="1186" y="388"/>
                    <a:pt x="1194" y="407"/>
                  </a:cubicBezTo>
                  <a:lnTo>
                    <a:pt x="1187" y="394"/>
                  </a:lnTo>
                  <a:close/>
                  <a:moveTo>
                    <a:pt x="1148" y="318"/>
                  </a:moveTo>
                  <a:cubicBezTo>
                    <a:pt x="1153" y="329"/>
                    <a:pt x="1153" y="329"/>
                    <a:pt x="1153" y="329"/>
                  </a:cubicBezTo>
                  <a:cubicBezTo>
                    <a:pt x="1155" y="336"/>
                    <a:pt x="1155" y="336"/>
                    <a:pt x="1155" y="336"/>
                  </a:cubicBezTo>
                  <a:cubicBezTo>
                    <a:pt x="1157" y="345"/>
                    <a:pt x="1157" y="345"/>
                    <a:pt x="1157" y="345"/>
                  </a:cubicBezTo>
                  <a:cubicBezTo>
                    <a:pt x="1156" y="343"/>
                    <a:pt x="1156" y="343"/>
                    <a:pt x="1156" y="343"/>
                  </a:cubicBezTo>
                  <a:cubicBezTo>
                    <a:pt x="1144" y="327"/>
                    <a:pt x="1144" y="327"/>
                    <a:pt x="1144" y="327"/>
                  </a:cubicBezTo>
                  <a:cubicBezTo>
                    <a:pt x="1132" y="311"/>
                    <a:pt x="1132" y="311"/>
                    <a:pt x="1132" y="311"/>
                  </a:cubicBezTo>
                  <a:cubicBezTo>
                    <a:pt x="1106" y="280"/>
                    <a:pt x="1106" y="280"/>
                    <a:pt x="1106" y="280"/>
                  </a:cubicBezTo>
                  <a:cubicBezTo>
                    <a:pt x="1092" y="266"/>
                    <a:pt x="1092" y="266"/>
                    <a:pt x="1092" y="266"/>
                  </a:cubicBezTo>
                  <a:cubicBezTo>
                    <a:pt x="1077" y="252"/>
                    <a:pt x="1077" y="252"/>
                    <a:pt x="1077" y="252"/>
                  </a:cubicBezTo>
                  <a:cubicBezTo>
                    <a:pt x="1071" y="246"/>
                    <a:pt x="1071" y="246"/>
                    <a:pt x="1071" y="246"/>
                  </a:cubicBezTo>
                  <a:cubicBezTo>
                    <a:pt x="1071" y="244"/>
                    <a:pt x="1071" y="244"/>
                    <a:pt x="1071" y="244"/>
                  </a:cubicBezTo>
                  <a:cubicBezTo>
                    <a:pt x="1069" y="231"/>
                    <a:pt x="1069" y="231"/>
                    <a:pt x="1069" y="231"/>
                  </a:cubicBezTo>
                  <a:cubicBezTo>
                    <a:pt x="1068" y="225"/>
                    <a:pt x="1068" y="225"/>
                    <a:pt x="1068" y="225"/>
                  </a:cubicBezTo>
                  <a:cubicBezTo>
                    <a:pt x="1065" y="218"/>
                    <a:pt x="1065" y="218"/>
                    <a:pt x="1065" y="218"/>
                  </a:cubicBezTo>
                  <a:cubicBezTo>
                    <a:pt x="1070" y="222"/>
                    <a:pt x="1070" y="222"/>
                    <a:pt x="1070" y="222"/>
                  </a:cubicBezTo>
                  <a:cubicBezTo>
                    <a:pt x="1084" y="235"/>
                    <a:pt x="1084" y="235"/>
                    <a:pt x="1084" y="235"/>
                  </a:cubicBezTo>
                  <a:cubicBezTo>
                    <a:pt x="1097" y="249"/>
                    <a:pt x="1097" y="249"/>
                    <a:pt x="1097" y="249"/>
                  </a:cubicBezTo>
                  <a:cubicBezTo>
                    <a:pt x="1107" y="260"/>
                    <a:pt x="1107" y="260"/>
                    <a:pt x="1107" y="260"/>
                  </a:cubicBezTo>
                  <a:cubicBezTo>
                    <a:pt x="1122" y="279"/>
                    <a:pt x="1135" y="298"/>
                    <a:pt x="1148" y="318"/>
                  </a:cubicBezTo>
                  <a:close/>
                  <a:moveTo>
                    <a:pt x="853" y="75"/>
                  </a:moveTo>
                  <a:cubicBezTo>
                    <a:pt x="867" y="82"/>
                    <a:pt x="867" y="82"/>
                    <a:pt x="867" y="82"/>
                  </a:cubicBezTo>
                  <a:cubicBezTo>
                    <a:pt x="852" y="78"/>
                    <a:pt x="852" y="78"/>
                    <a:pt x="852" y="78"/>
                  </a:cubicBezTo>
                  <a:cubicBezTo>
                    <a:pt x="818" y="72"/>
                    <a:pt x="818" y="72"/>
                    <a:pt x="818" y="72"/>
                  </a:cubicBezTo>
                  <a:cubicBezTo>
                    <a:pt x="800" y="70"/>
                    <a:pt x="800" y="70"/>
                    <a:pt x="800" y="70"/>
                  </a:cubicBezTo>
                  <a:cubicBezTo>
                    <a:pt x="783" y="69"/>
                    <a:pt x="783" y="69"/>
                    <a:pt x="783" y="69"/>
                  </a:cubicBezTo>
                  <a:cubicBezTo>
                    <a:pt x="774" y="68"/>
                    <a:pt x="774" y="68"/>
                    <a:pt x="774" y="68"/>
                  </a:cubicBezTo>
                  <a:cubicBezTo>
                    <a:pt x="765" y="62"/>
                    <a:pt x="765" y="62"/>
                    <a:pt x="765" y="62"/>
                  </a:cubicBezTo>
                  <a:cubicBezTo>
                    <a:pt x="770" y="62"/>
                    <a:pt x="770" y="62"/>
                    <a:pt x="770" y="62"/>
                  </a:cubicBezTo>
                  <a:cubicBezTo>
                    <a:pt x="798" y="63"/>
                    <a:pt x="798" y="63"/>
                    <a:pt x="798" y="63"/>
                  </a:cubicBezTo>
                  <a:cubicBezTo>
                    <a:pt x="812" y="65"/>
                    <a:pt x="812" y="65"/>
                    <a:pt x="812" y="65"/>
                  </a:cubicBezTo>
                  <a:cubicBezTo>
                    <a:pt x="838" y="70"/>
                    <a:pt x="838" y="70"/>
                    <a:pt x="838" y="70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50" y="74"/>
                    <a:pt x="852" y="74"/>
                    <a:pt x="853" y="75"/>
                  </a:cubicBezTo>
                  <a:close/>
                  <a:moveTo>
                    <a:pt x="677" y="38"/>
                  </a:moveTo>
                  <a:cubicBezTo>
                    <a:pt x="658" y="35"/>
                    <a:pt x="658" y="35"/>
                    <a:pt x="658" y="35"/>
                  </a:cubicBezTo>
                  <a:cubicBezTo>
                    <a:pt x="665" y="36"/>
                    <a:pt x="672" y="36"/>
                    <a:pt x="679" y="37"/>
                  </a:cubicBezTo>
                  <a:lnTo>
                    <a:pt x="677" y="38"/>
                  </a:lnTo>
                  <a:close/>
                  <a:moveTo>
                    <a:pt x="652" y="35"/>
                  </a:moveTo>
                  <a:cubicBezTo>
                    <a:pt x="651" y="35"/>
                    <a:pt x="651" y="35"/>
                    <a:pt x="651" y="35"/>
                  </a:cubicBezTo>
                  <a:cubicBezTo>
                    <a:pt x="652" y="35"/>
                    <a:pt x="653" y="35"/>
                    <a:pt x="654" y="35"/>
                  </a:cubicBezTo>
                  <a:lnTo>
                    <a:pt x="652" y="35"/>
                  </a:lnTo>
                  <a:close/>
                  <a:moveTo>
                    <a:pt x="633" y="35"/>
                  </a:moveTo>
                  <a:cubicBezTo>
                    <a:pt x="627" y="35"/>
                    <a:pt x="627" y="35"/>
                    <a:pt x="627" y="35"/>
                  </a:cubicBezTo>
                  <a:cubicBezTo>
                    <a:pt x="629" y="35"/>
                    <a:pt x="631" y="35"/>
                    <a:pt x="633" y="35"/>
                  </a:cubicBezTo>
                  <a:close/>
                  <a:moveTo>
                    <a:pt x="599" y="38"/>
                  </a:moveTo>
                  <a:cubicBezTo>
                    <a:pt x="596" y="37"/>
                    <a:pt x="596" y="37"/>
                    <a:pt x="596" y="37"/>
                  </a:cubicBezTo>
                  <a:cubicBezTo>
                    <a:pt x="603" y="36"/>
                    <a:pt x="610" y="36"/>
                    <a:pt x="617" y="35"/>
                  </a:cubicBezTo>
                  <a:lnTo>
                    <a:pt x="599" y="38"/>
                  </a:lnTo>
                  <a:close/>
                  <a:moveTo>
                    <a:pt x="437" y="70"/>
                  </a:moveTo>
                  <a:cubicBezTo>
                    <a:pt x="463" y="65"/>
                    <a:pt x="463" y="65"/>
                    <a:pt x="463" y="65"/>
                  </a:cubicBezTo>
                  <a:cubicBezTo>
                    <a:pt x="477" y="63"/>
                    <a:pt x="477" y="63"/>
                    <a:pt x="477" y="63"/>
                  </a:cubicBezTo>
                  <a:cubicBezTo>
                    <a:pt x="505" y="62"/>
                    <a:pt x="505" y="62"/>
                    <a:pt x="505" y="62"/>
                  </a:cubicBezTo>
                  <a:cubicBezTo>
                    <a:pt x="510" y="62"/>
                    <a:pt x="510" y="62"/>
                    <a:pt x="510" y="62"/>
                  </a:cubicBezTo>
                  <a:cubicBezTo>
                    <a:pt x="503" y="66"/>
                    <a:pt x="503" y="66"/>
                    <a:pt x="503" y="66"/>
                  </a:cubicBezTo>
                  <a:cubicBezTo>
                    <a:pt x="500" y="68"/>
                    <a:pt x="500" y="68"/>
                    <a:pt x="500" y="68"/>
                  </a:cubicBezTo>
                  <a:cubicBezTo>
                    <a:pt x="492" y="69"/>
                    <a:pt x="492" y="69"/>
                    <a:pt x="492" y="69"/>
                  </a:cubicBezTo>
                  <a:cubicBezTo>
                    <a:pt x="474" y="70"/>
                    <a:pt x="474" y="70"/>
                    <a:pt x="474" y="70"/>
                  </a:cubicBezTo>
                  <a:cubicBezTo>
                    <a:pt x="457" y="72"/>
                    <a:pt x="457" y="72"/>
                    <a:pt x="457" y="72"/>
                  </a:cubicBezTo>
                  <a:cubicBezTo>
                    <a:pt x="423" y="78"/>
                    <a:pt x="423" y="78"/>
                    <a:pt x="423" y="78"/>
                  </a:cubicBezTo>
                  <a:cubicBezTo>
                    <a:pt x="408" y="82"/>
                    <a:pt x="408" y="82"/>
                    <a:pt x="408" y="82"/>
                  </a:cubicBezTo>
                  <a:cubicBezTo>
                    <a:pt x="422" y="75"/>
                    <a:pt x="422" y="75"/>
                    <a:pt x="422" y="75"/>
                  </a:cubicBezTo>
                  <a:cubicBezTo>
                    <a:pt x="423" y="74"/>
                    <a:pt x="425" y="74"/>
                    <a:pt x="427" y="73"/>
                  </a:cubicBezTo>
                  <a:lnTo>
                    <a:pt x="437" y="70"/>
                  </a:lnTo>
                  <a:close/>
                  <a:moveTo>
                    <a:pt x="108" y="361"/>
                  </a:moveTo>
                  <a:cubicBezTo>
                    <a:pt x="98" y="377"/>
                    <a:pt x="98" y="377"/>
                    <a:pt x="98" y="377"/>
                  </a:cubicBezTo>
                  <a:cubicBezTo>
                    <a:pt x="88" y="394"/>
                    <a:pt x="88" y="394"/>
                    <a:pt x="88" y="394"/>
                  </a:cubicBezTo>
                  <a:cubicBezTo>
                    <a:pt x="81" y="408"/>
                    <a:pt x="81" y="408"/>
                    <a:pt x="81" y="408"/>
                  </a:cubicBezTo>
                  <a:cubicBezTo>
                    <a:pt x="89" y="388"/>
                    <a:pt x="98" y="369"/>
                    <a:pt x="108" y="350"/>
                  </a:cubicBezTo>
                  <a:cubicBezTo>
                    <a:pt x="108" y="358"/>
                    <a:pt x="108" y="358"/>
                    <a:pt x="108" y="358"/>
                  </a:cubicBezTo>
                  <a:lnTo>
                    <a:pt x="108" y="361"/>
                  </a:lnTo>
                  <a:close/>
                  <a:moveTo>
                    <a:pt x="40" y="561"/>
                  </a:moveTo>
                  <a:cubicBezTo>
                    <a:pt x="44" y="543"/>
                    <a:pt x="44" y="543"/>
                    <a:pt x="44" y="543"/>
                  </a:cubicBezTo>
                  <a:cubicBezTo>
                    <a:pt x="50" y="518"/>
                    <a:pt x="50" y="518"/>
                    <a:pt x="50" y="518"/>
                  </a:cubicBezTo>
                  <a:cubicBezTo>
                    <a:pt x="52" y="526"/>
                    <a:pt x="52" y="526"/>
                    <a:pt x="52" y="526"/>
                  </a:cubicBezTo>
                  <a:cubicBezTo>
                    <a:pt x="58" y="544"/>
                    <a:pt x="58" y="544"/>
                    <a:pt x="58" y="544"/>
                  </a:cubicBezTo>
                  <a:cubicBezTo>
                    <a:pt x="62" y="553"/>
                    <a:pt x="62" y="553"/>
                    <a:pt x="62" y="553"/>
                  </a:cubicBezTo>
                  <a:cubicBezTo>
                    <a:pt x="67" y="559"/>
                    <a:pt x="67" y="559"/>
                    <a:pt x="67" y="559"/>
                  </a:cubicBezTo>
                  <a:cubicBezTo>
                    <a:pt x="60" y="587"/>
                    <a:pt x="60" y="587"/>
                    <a:pt x="60" y="587"/>
                  </a:cubicBezTo>
                  <a:cubicBezTo>
                    <a:pt x="53" y="626"/>
                    <a:pt x="53" y="626"/>
                    <a:pt x="53" y="626"/>
                  </a:cubicBezTo>
                  <a:cubicBezTo>
                    <a:pt x="50" y="645"/>
                    <a:pt x="50" y="645"/>
                    <a:pt x="50" y="645"/>
                  </a:cubicBezTo>
                  <a:cubicBezTo>
                    <a:pt x="47" y="684"/>
                    <a:pt x="47" y="684"/>
                    <a:pt x="47" y="684"/>
                  </a:cubicBezTo>
                  <a:cubicBezTo>
                    <a:pt x="47" y="687"/>
                    <a:pt x="47" y="687"/>
                    <a:pt x="47" y="687"/>
                  </a:cubicBezTo>
                  <a:cubicBezTo>
                    <a:pt x="42" y="676"/>
                    <a:pt x="42" y="676"/>
                    <a:pt x="42" y="676"/>
                  </a:cubicBezTo>
                  <a:cubicBezTo>
                    <a:pt x="39" y="667"/>
                    <a:pt x="39" y="667"/>
                    <a:pt x="39" y="667"/>
                  </a:cubicBezTo>
                  <a:cubicBezTo>
                    <a:pt x="36" y="651"/>
                    <a:pt x="36" y="651"/>
                    <a:pt x="36" y="651"/>
                  </a:cubicBezTo>
                  <a:cubicBezTo>
                    <a:pt x="36" y="647"/>
                    <a:pt x="35" y="642"/>
                    <a:pt x="35" y="637"/>
                  </a:cubicBezTo>
                  <a:cubicBezTo>
                    <a:pt x="35" y="617"/>
                    <a:pt x="36" y="596"/>
                    <a:pt x="38" y="577"/>
                  </a:cubicBezTo>
                  <a:lnTo>
                    <a:pt x="40" y="561"/>
                  </a:lnTo>
                  <a:close/>
                  <a:moveTo>
                    <a:pt x="42" y="697"/>
                  </a:moveTo>
                  <a:cubicBezTo>
                    <a:pt x="47" y="705"/>
                    <a:pt x="47" y="705"/>
                    <a:pt x="47" y="705"/>
                  </a:cubicBezTo>
                  <a:cubicBezTo>
                    <a:pt x="47" y="723"/>
                    <a:pt x="47" y="723"/>
                    <a:pt x="47" y="723"/>
                  </a:cubicBezTo>
                  <a:cubicBezTo>
                    <a:pt x="50" y="761"/>
                    <a:pt x="50" y="761"/>
                    <a:pt x="50" y="761"/>
                  </a:cubicBezTo>
                  <a:cubicBezTo>
                    <a:pt x="53" y="779"/>
                    <a:pt x="53" y="779"/>
                    <a:pt x="53" y="779"/>
                  </a:cubicBezTo>
                  <a:cubicBezTo>
                    <a:pt x="45" y="749"/>
                    <a:pt x="40" y="718"/>
                    <a:pt x="38" y="687"/>
                  </a:cubicBezTo>
                  <a:lnTo>
                    <a:pt x="42" y="697"/>
                  </a:lnTo>
                  <a:close/>
                  <a:moveTo>
                    <a:pt x="178" y="1025"/>
                  </a:moveTo>
                  <a:cubicBezTo>
                    <a:pt x="179" y="1026"/>
                    <a:pt x="179" y="1026"/>
                    <a:pt x="179" y="1026"/>
                  </a:cubicBezTo>
                  <a:cubicBezTo>
                    <a:pt x="180" y="1028"/>
                    <a:pt x="180" y="1028"/>
                    <a:pt x="180" y="1028"/>
                  </a:cubicBezTo>
                  <a:cubicBezTo>
                    <a:pt x="179" y="1027"/>
                    <a:pt x="178" y="1025"/>
                    <a:pt x="177" y="1024"/>
                  </a:cubicBezTo>
                  <a:lnTo>
                    <a:pt x="178" y="1025"/>
                  </a:lnTo>
                  <a:close/>
                  <a:moveTo>
                    <a:pt x="557" y="1231"/>
                  </a:moveTo>
                  <a:cubicBezTo>
                    <a:pt x="548" y="1225"/>
                    <a:pt x="548" y="1225"/>
                    <a:pt x="548" y="1225"/>
                  </a:cubicBezTo>
                  <a:cubicBezTo>
                    <a:pt x="540" y="1215"/>
                    <a:pt x="540" y="1215"/>
                    <a:pt x="540" y="1215"/>
                  </a:cubicBezTo>
                  <a:cubicBezTo>
                    <a:pt x="534" y="1206"/>
                    <a:pt x="534" y="1206"/>
                    <a:pt x="534" y="1206"/>
                  </a:cubicBezTo>
                  <a:cubicBezTo>
                    <a:pt x="555" y="1209"/>
                    <a:pt x="555" y="1209"/>
                    <a:pt x="555" y="1209"/>
                  </a:cubicBezTo>
                  <a:cubicBezTo>
                    <a:pt x="630" y="1212"/>
                    <a:pt x="630" y="1212"/>
                    <a:pt x="630" y="1212"/>
                  </a:cubicBezTo>
                  <a:cubicBezTo>
                    <a:pt x="633" y="1212"/>
                    <a:pt x="633" y="1212"/>
                    <a:pt x="633" y="1212"/>
                  </a:cubicBezTo>
                  <a:cubicBezTo>
                    <a:pt x="633" y="1239"/>
                    <a:pt x="633" y="1239"/>
                    <a:pt x="633" y="1239"/>
                  </a:cubicBezTo>
                  <a:cubicBezTo>
                    <a:pt x="608" y="1239"/>
                    <a:pt x="583" y="1237"/>
                    <a:pt x="558" y="1234"/>
                  </a:cubicBezTo>
                  <a:cubicBezTo>
                    <a:pt x="558" y="1233"/>
                    <a:pt x="558" y="1232"/>
                    <a:pt x="557" y="1231"/>
                  </a:cubicBezTo>
                  <a:close/>
                  <a:moveTo>
                    <a:pt x="642" y="1212"/>
                  </a:moveTo>
                  <a:cubicBezTo>
                    <a:pt x="675" y="1211"/>
                    <a:pt x="675" y="1211"/>
                    <a:pt x="675" y="1211"/>
                  </a:cubicBezTo>
                  <a:cubicBezTo>
                    <a:pt x="735" y="1207"/>
                    <a:pt x="735" y="1207"/>
                    <a:pt x="735" y="1207"/>
                  </a:cubicBezTo>
                  <a:cubicBezTo>
                    <a:pt x="741" y="1206"/>
                    <a:pt x="741" y="1206"/>
                    <a:pt x="741" y="1206"/>
                  </a:cubicBezTo>
                  <a:cubicBezTo>
                    <a:pt x="735" y="1215"/>
                    <a:pt x="735" y="1215"/>
                    <a:pt x="735" y="1215"/>
                  </a:cubicBezTo>
                  <a:cubicBezTo>
                    <a:pt x="727" y="1225"/>
                    <a:pt x="727" y="1225"/>
                    <a:pt x="727" y="1225"/>
                  </a:cubicBezTo>
                  <a:cubicBezTo>
                    <a:pt x="718" y="1231"/>
                    <a:pt x="718" y="1231"/>
                    <a:pt x="718" y="1231"/>
                  </a:cubicBezTo>
                  <a:cubicBezTo>
                    <a:pt x="717" y="1232"/>
                    <a:pt x="717" y="1233"/>
                    <a:pt x="717" y="1234"/>
                  </a:cubicBezTo>
                  <a:cubicBezTo>
                    <a:pt x="692" y="1237"/>
                    <a:pt x="667" y="1239"/>
                    <a:pt x="642" y="1239"/>
                  </a:cubicBezTo>
                  <a:lnTo>
                    <a:pt x="642" y="1212"/>
                  </a:lnTo>
                  <a:close/>
                  <a:moveTo>
                    <a:pt x="998" y="1119"/>
                  </a:moveTo>
                  <a:cubicBezTo>
                    <a:pt x="987" y="1127"/>
                    <a:pt x="987" y="1127"/>
                    <a:pt x="987" y="1127"/>
                  </a:cubicBezTo>
                  <a:cubicBezTo>
                    <a:pt x="969" y="1137"/>
                    <a:pt x="969" y="1137"/>
                    <a:pt x="969" y="1137"/>
                  </a:cubicBezTo>
                  <a:cubicBezTo>
                    <a:pt x="963" y="1140"/>
                    <a:pt x="963" y="1140"/>
                    <a:pt x="963" y="1140"/>
                  </a:cubicBezTo>
                  <a:cubicBezTo>
                    <a:pt x="970" y="1132"/>
                    <a:pt x="970" y="1132"/>
                    <a:pt x="970" y="1132"/>
                  </a:cubicBezTo>
                  <a:cubicBezTo>
                    <a:pt x="979" y="1121"/>
                    <a:pt x="979" y="1121"/>
                    <a:pt x="979" y="1121"/>
                  </a:cubicBezTo>
                  <a:cubicBezTo>
                    <a:pt x="997" y="1097"/>
                    <a:pt x="997" y="1097"/>
                    <a:pt x="997" y="1097"/>
                  </a:cubicBezTo>
                  <a:cubicBezTo>
                    <a:pt x="1012" y="1073"/>
                    <a:pt x="1012" y="1073"/>
                    <a:pt x="1012" y="1073"/>
                  </a:cubicBezTo>
                  <a:cubicBezTo>
                    <a:pt x="1036" y="1062"/>
                    <a:pt x="1036" y="1062"/>
                    <a:pt x="1036" y="1062"/>
                  </a:cubicBezTo>
                  <a:cubicBezTo>
                    <a:pt x="1048" y="1056"/>
                    <a:pt x="1048" y="1056"/>
                    <a:pt x="1048" y="1056"/>
                  </a:cubicBezTo>
                  <a:cubicBezTo>
                    <a:pt x="1059" y="1050"/>
                    <a:pt x="1059" y="1050"/>
                    <a:pt x="1059" y="1050"/>
                  </a:cubicBezTo>
                  <a:cubicBezTo>
                    <a:pt x="1077" y="1039"/>
                    <a:pt x="1077" y="1039"/>
                    <a:pt x="1077" y="1039"/>
                  </a:cubicBezTo>
                  <a:cubicBezTo>
                    <a:pt x="1060" y="1062"/>
                    <a:pt x="1060" y="1062"/>
                    <a:pt x="1060" y="1062"/>
                  </a:cubicBezTo>
                  <a:cubicBezTo>
                    <a:pt x="1049" y="1074"/>
                    <a:pt x="1049" y="1074"/>
                    <a:pt x="1049" y="1074"/>
                  </a:cubicBezTo>
                  <a:cubicBezTo>
                    <a:pt x="1037" y="1086"/>
                    <a:pt x="1037" y="1086"/>
                    <a:pt x="1037" y="1086"/>
                  </a:cubicBezTo>
                  <a:cubicBezTo>
                    <a:pt x="1029" y="1094"/>
                    <a:pt x="1029" y="1094"/>
                    <a:pt x="1029" y="1094"/>
                  </a:cubicBezTo>
                  <a:cubicBezTo>
                    <a:pt x="1019" y="1103"/>
                    <a:pt x="1009" y="1111"/>
                    <a:pt x="998" y="1119"/>
                  </a:cubicBezTo>
                  <a:close/>
                  <a:moveTo>
                    <a:pt x="1097" y="1025"/>
                  </a:moveTo>
                  <a:cubicBezTo>
                    <a:pt x="1097" y="1025"/>
                    <a:pt x="1097" y="1025"/>
                    <a:pt x="1097" y="1025"/>
                  </a:cubicBezTo>
                  <a:cubicBezTo>
                    <a:pt x="1099" y="1024"/>
                    <a:pt x="1099" y="1024"/>
                    <a:pt x="1099" y="1024"/>
                  </a:cubicBezTo>
                  <a:cubicBezTo>
                    <a:pt x="1097" y="1025"/>
                    <a:pt x="1096" y="1027"/>
                    <a:pt x="1095" y="1028"/>
                  </a:cubicBezTo>
                  <a:lnTo>
                    <a:pt x="1097" y="1025"/>
                  </a:lnTo>
                  <a:close/>
                  <a:moveTo>
                    <a:pt x="1223" y="779"/>
                  </a:moveTo>
                  <a:cubicBezTo>
                    <a:pt x="1225" y="761"/>
                    <a:pt x="1225" y="761"/>
                    <a:pt x="1225" y="761"/>
                  </a:cubicBezTo>
                  <a:cubicBezTo>
                    <a:pt x="1228" y="723"/>
                    <a:pt x="1228" y="723"/>
                    <a:pt x="1228" y="723"/>
                  </a:cubicBezTo>
                  <a:cubicBezTo>
                    <a:pt x="1228" y="705"/>
                    <a:pt x="1228" y="705"/>
                    <a:pt x="1228" y="705"/>
                  </a:cubicBezTo>
                  <a:cubicBezTo>
                    <a:pt x="1233" y="696"/>
                    <a:pt x="1233" y="696"/>
                    <a:pt x="1233" y="696"/>
                  </a:cubicBezTo>
                  <a:cubicBezTo>
                    <a:pt x="1237" y="687"/>
                    <a:pt x="1237" y="687"/>
                    <a:pt x="1237" y="687"/>
                  </a:cubicBezTo>
                  <a:cubicBezTo>
                    <a:pt x="1235" y="718"/>
                    <a:pt x="1230" y="749"/>
                    <a:pt x="1223" y="7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7" name="Rectangle 296"/>
          <p:cNvSpPr/>
          <p:nvPr/>
        </p:nvSpPr>
        <p:spPr>
          <a:xfrm>
            <a:off x="498260" y="3732502"/>
            <a:ext cx="3886200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sz="6000" b="1" dirty="0">
                <a:solidFill>
                  <a:srgbClr val="FFAA00"/>
                </a:solidFill>
                <a:latin typeface="Arial"/>
                <a:cs typeface="Arial"/>
              </a:rPr>
              <a:t>3,36,776</a:t>
            </a:r>
            <a:endParaRPr lang="en-US" sz="6000" dirty="0">
              <a:solidFill>
                <a:srgbClr val="FFAA00"/>
              </a:solidFill>
              <a:latin typeface="Arial"/>
              <a:cs typeface="Arial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98260" y="4754175"/>
            <a:ext cx="3886200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sz="1400" b="1" i="1" dirty="0">
                <a:solidFill>
                  <a:srgbClr val="FFFFFF"/>
                </a:solidFill>
                <a:latin typeface="Arial"/>
                <a:cs typeface="Arial"/>
              </a:rPr>
              <a:t>USA Flights records of 2013 </a:t>
            </a:r>
            <a:endParaRPr lang="en-US" sz="1400" i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034A47E-8280-4229-A748-B7A4B61C292A}"/>
              </a:ext>
            </a:extLst>
          </p:cNvPr>
          <p:cNvSpPr/>
          <p:nvPr/>
        </p:nvSpPr>
        <p:spPr>
          <a:xfrm>
            <a:off x="4337151" y="1247573"/>
            <a:ext cx="7624661" cy="325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sz="1400" b="1" i="1" dirty="0">
                <a:solidFill>
                  <a:srgbClr val="FFFFFF"/>
                </a:solidFill>
                <a:latin typeface="Arial"/>
                <a:cs typeface="Arial"/>
              </a:rPr>
              <a:t>Introduction:</a:t>
            </a:r>
          </a:p>
          <a:p>
            <a:pPr>
              <a:lnSpc>
                <a:spcPct val="90000"/>
              </a:lnSpc>
              <a:spcBef>
                <a:spcPts val="100"/>
              </a:spcBef>
            </a:pPr>
            <a:endParaRPr lang="en-US" sz="1400" b="1" i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400" b="1" dirty="0">
                <a:solidFill>
                  <a:srgbClr val="FFFFFF"/>
                </a:solidFill>
                <a:latin typeface="Arial"/>
                <a:cs typeface="Arial"/>
              </a:rPr>
              <a:t>This project is for project work as an assignment from UPX for Flights dataset shared by UPX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400" b="1" dirty="0">
                <a:solidFill>
                  <a:srgbClr val="FFFFFF"/>
                </a:solidFill>
                <a:latin typeface="Arial"/>
                <a:cs typeface="Arial"/>
              </a:rPr>
              <a:t>Flights dataset is having data about USA flights for year 2013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400" b="1" dirty="0">
                <a:solidFill>
                  <a:srgbClr val="FFFFFF"/>
                </a:solidFill>
                <a:latin typeface="Arial"/>
                <a:cs typeface="Arial"/>
              </a:rPr>
              <a:t>We need to understand,  gain insights of data and present it in visual forms to end user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buFont typeface="+mj-lt"/>
              <a:buAutoNum type="arabicPeriod"/>
            </a:pPr>
            <a:endParaRPr lang="en-US" sz="1400" b="1" i="1" dirty="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sz="1400" b="1" i="1" dirty="0">
                <a:solidFill>
                  <a:srgbClr val="FFFFFF"/>
                </a:solidFill>
                <a:latin typeface="Arial"/>
                <a:cs typeface="Arial"/>
              </a:rPr>
              <a:t>Challenges: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buFont typeface="+mj-lt"/>
              <a:buAutoNum type="arabicPeriod"/>
            </a:pPr>
            <a:endParaRPr lang="en-US" sz="1400" b="1" i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400" b="1" i="1" dirty="0">
                <a:solidFill>
                  <a:srgbClr val="FFFFFF"/>
                </a:solidFill>
                <a:latin typeface="Arial"/>
                <a:cs typeface="Arial"/>
              </a:rPr>
              <a:t>Dataset having Blank (Missing Values) in various columns – Dirty Dataset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400" b="1" i="1" dirty="0">
                <a:solidFill>
                  <a:srgbClr val="FFFFFF"/>
                </a:solidFill>
                <a:latin typeface="Arial"/>
                <a:cs typeface="Arial"/>
              </a:rPr>
              <a:t>Air Time (Arrival Time – Departure Time) values are not correct, calculations done on given dataset values of Airtime</a:t>
            </a: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1400" b="1" i="1" dirty="0">
                <a:solidFill>
                  <a:srgbClr val="FFFFFF"/>
                </a:solidFill>
                <a:latin typeface="Arial"/>
                <a:cs typeface="Arial"/>
              </a:rPr>
              <a:t>Speed calculated on standard speed formula </a:t>
            </a:r>
          </a:p>
          <a:p>
            <a:pPr marL="952393" lvl="1" indent="-342900">
              <a:lnSpc>
                <a:spcPct val="90000"/>
              </a:lnSpc>
              <a:spcBef>
                <a:spcPts val="100"/>
              </a:spcBef>
              <a:buFont typeface="+mj-lt"/>
              <a:buAutoNum type="arabicPeriod"/>
            </a:pPr>
            <a:endParaRPr lang="en-US" sz="1400" b="1" i="1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90000"/>
              </a:lnSpc>
              <a:spcBef>
                <a:spcPts val="100"/>
              </a:spcBef>
              <a:buFont typeface="+mj-lt"/>
              <a:buAutoNum type="arabicPeriod"/>
            </a:pPr>
            <a:endParaRPr lang="en-US" sz="1400" i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36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/>
      <p:bldP spid="298" grpId="0" animBg="1"/>
      <p:bldP spid="297" grpId="0"/>
      <p:bldP spid="207" grpId="0"/>
      <p:bldP spid="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189" name="Rectangle 188" descr="Green Gradient Background"/>
          <p:cNvSpPr/>
          <p:nvPr/>
        </p:nvSpPr>
        <p:spPr bwMode="auto">
          <a:xfrm>
            <a:off x="-1" y="0"/>
            <a:ext cx="12188825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lumOff val="50000"/>
                </a:schemeClr>
              </a:gs>
              <a:gs pos="88000">
                <a:srgbClr val="0A783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299" name="Freeform 5" descr="Cily Skyline Silhouette"/>
          <p:cNvSpPr>
            <a:spLocks noEditPoints="1"/>
          </p:cNvSpPr>
          <p:nvPr/>
        </p:nvSpPr>
        <p:spPr bwMode="auto">
          <a:xfrm>
            <a:off x="6128408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8" name="Freeform 5" descr="Cily Skyline Silhouette"/>
          <p:cNvSpPr>
            <a:spLocks noEditPoints="1"/>
          </p:cNvSpPr>
          <p:nvPr/>
        </p:nvSpPr>
        <p:spPr bwMode="auto">
          <a:xfrm>
            <a:off x="-254581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1" name="Rectangle 200"/>
          <p:cNvSpPr/>
          <p:nvPr/>
        </p:nvSpPr>
        <p:spPr bwMode="auto">
          <a:xfrm>
            <a:off x="-1" y="298730"/>
            <a:ext cx="12188825" cy="599423"/>
          </a:xfrm>
          <a:prstGeom prst="rect">
            <a:avLst/>
          </a:prstGeom>
          <a:solidFill>
            <a:srgbClr val="0A783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>
              <a:lnSpc>
                <a:spcPct val="85000"/>
              </a:lnSpc>
              <a:spcBef>
                <a:spcPts val="200"/>
              </a:spcBef>
            </a:pPr>
            <a:r>
              <a:rPr lang="en-US" sz="2800" dirty="0">
                <a:solidFill>
                  <a:srgbClr val="FFFFFF"/>
                </a:solidFill>
                <a:latin typeface="Arial"/>
                <a:cs typeface="Arial"/>
              </a:rPr>
              <a:t>Dataset Before Cleaning</a:t>
            </a:r>
          </a:p>
        </p:txBody>
      </p:sp>
      <p:sp>
        <p:nvSpPr>
          <p:cNvPr id="300" name="Rectangle 299" descr="Light green title bar outline"/>
          <p:cNvSpPr/>
          <p:nvPr/>
        </p:nvSpPr>
        <p:spPr bwMode="auto">
          <a:xfrm>
            <a:off x="-1" y="253012"/>
            <a:ext cx="1218882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sp>
        <p:nvSpPr>
          <p:cNvPr id="295" name="Rectangle 294" descr="Light green title bar outline"/>
          <p:cNvSpPr/>
          <p:nvPr/>
        </p:nvSpPr>
        <p:spPr bwMode="auto">
          <a:xfrm>
            <a:off x="-1" y="898154"/>
            <a:ext cx="12188825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-97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09EADF-4F9C-4A5D-B366-8E9E1E8EC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92558"/>
              </p:ext>
            </p:extLst>
          </p:nvPr>
        </p:nvGraphicFramePr>
        <p:xfrm>
          <a:off x="455612" y="1059807"/>
          <a:ext cx="11049000" cy="4556480"/>
        </p:xfrm>
        <a:graphic>
          <a:graphicData uri="http://schemas.openxmlformats.org/drawingml/2006/table">
            <a:tbl>
              <a:tblPr/>
              <a:tblGrid>
                <a:gridCol w="989862">
                  <a:extLst>
                    <a:ext uri="{9D8B030D-6E8A-4147-A177-3AD203B41FA5}">
                      <a16:colId xmlns:a16="http://schemas.microsoft.com/office/drawing/2014/main" val="2565323048"/>
                    </a:ext>
                  </a:extLst>
                </a:gridCol>
                <a:gridCol w="2116462">
                  <a:extLst>
                    <a:ext uri="{9D8B030D-6E8A-4147-A177-3AD203B41FA5}">
                      <a16:colId xmlns:a16="http://schemas.microsoft.com/office/drawing/2014/main" val="3085605359"/>
                    </a:ext>
                  </a:extLst>
                </a:gridCol>
                <a:gridCol w="2164022">
                  <a:extLst>
                    <a:ext uri="{9D8B030D-6E8A-4147-A177-3AD203B41FA5}">
                      <a16:colId xmlns:a16="http://schemas.microsoft.com/office/drawing/2014/main" val="316656677"/>
                    </a:ext>
                  </a:extLst>
                </a:gridCol>
                <a:gridCol w="1070121">
                  <a:extLst>
                    <a:ext uri="{9D8B030D-6E8A-4147-A177-3AD203B41FA5}">
                      <a16:colId xmlns:a16="http://schemas.microsoft.com/office/drawing/2014/main" val="3047689667"/>
                    </a:ext>
                  </a:extLst>
                </a:gridCol>
                <a:gridCol w="1022560">
                  <a:extLst>
                    <a:ext uri="{9D8B030D-6E8A-4147-A177-3AD203B41FA5}">
                      <a16:colId xmlns:a16="http://schemas.microsoft.com/office/drawing/2014/main" val="1410705624"/>
                    </a:ext>
                  </a:extLst>
                </a:gridCol>
                <a:gridCol w="3685973">
                  <a:extLst>
                    <a:ext uri="{9D8B030D-6E8A-4147-A177-3AD203B41FA5}">
                      <a16:colId xmlns:a16="http://schemas.microsoft.com/office/drawing/2014/main" val="4173004202"/>
                    </a:ext>
                  </a:extLst>
                </a:gridCol>
              </a:tblGrid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columnname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 Name After Changes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 of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Updates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164541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Flight_Year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Year of Flight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336776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#Flight_Year is having 0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154854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Flight_Month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 of Flight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336776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#Flight_Month is having 0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6182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day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Flight_Day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Day of Flight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336776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#Flight_Day is having 0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936816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dep_time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Departure_Time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Flight Departure 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328521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8255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#Departure_Time is having 8255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440725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sched_dep_time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Scheduled_Dep_Time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Scheduled Departure Time of Flight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336776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#Scheduled_Dep_Time is having 0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786705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dep_delay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Departure_Delay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Departure Delay of Flight 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328521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8255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#Departure_Delay is having 8255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300437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arr_time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Arrival_Time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Flight Arrival Time Delay 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328063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8713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#Arrival_Time is having 8713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1841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sched_arr_time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Scheduled_Arrival_Time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Scheduled Arrival Time of Flight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336776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#Scheduled_Arrival_Time is having 0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81419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arr_delay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Arrival_Delay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Arrival Delay in Flight ( In Minutes)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327346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9430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#Arrival_Delay is having 9430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40220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carrier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Carrier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Carrier Name of Flight 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336776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#Carrier is having 0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924830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flight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Flight_Number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Flight Number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336776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#Flight_Number is having 0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609993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tailnum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TailNumber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Tail Number of Flight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334264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2512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#TailNumber is having 2512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375618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origin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Origin_Airport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Flight Origin Airport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336776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#Origin_Airport is having 0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449458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dest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Destination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Destination of Flight 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336776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#Destination is having 0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515287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air_time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Air_Time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Air Time of Flight 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327346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9430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#Air_Time is having 9430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00504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Distance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Distance travelled by Flight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336776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#Distance is having 0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456654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hour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HOUR_Scheduled_Dep_Time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Hour of Scheduled Departure 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336776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#HOUR_Scheduled_Dep_Time is having 0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555385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minute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MINUTE_Scheduled_Dep_Time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Minute of Scheduled Departure 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336776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#MINUTE_Scheduled_Dep_Time is having 0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843450"/>
                  </a:ext>
                </a:extLst>
              </a:tr>
              <a:tr h="2278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time_hour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Hour_Minute_Scheduled_Dep_Time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 of Scheduled Departure Time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336776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</a:t>
                      </a:r>
                      <a:r>
                        <a:rPr lang="en-US" sz="10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Hour_Minute_Scheduled_Dep_Time</a:t>
                      </a:r>
                      <a:r>
                        <a:rPr 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is having 0  missing values</a:t>
                      </a:r>
                    </a:p>
                  </a:txBody>
                  <a:tcPr marL="8856" marR="8856" marT="885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406078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85CA67DA-2E11-44E1-9DFD-FCC4B3656AB3}"/>
              </a:ext>
            </a:extLst>
          </p:cNvPr>
          <p:cNvSpPr/>
          <p:nvPr/>
        </p:nvSpPr>
        <p:spPr>
          <a:xfrm>
            <a:off x="2093912" y="5790926"/>
            <a:ext cx="3886200" cy="846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sz="6000" b="1" dirty="0">
                <a:solidFill>
                  <a:schemeClr val="bg1"/>
                </a:solidFill>
                <a:latin typeface="Arial"/>
                <a:cs typeface="Arial"/>
              </a:rPr>
              <a:t>3,27,346</a:t>
            </a:r>
            <a:endParaRPr lang="en-US" sz="6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DFC967-7FC2-4EEB-8840-513DA07BF2E8}"/>
              </a:ext>
            </a:extLst>
          </p:cNvPr>
          <p:cNvSpPr/>
          <p:nvPr/>
        </p:nvSpPr>
        <p:spPr>
          <a:xfrm>
            <a:off x="6151438" y="6164485"/>
            <a:ext cx="5353174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</a:pPr>
            <a:r>
              <a:rPr lang="en-US" sz="1400" b="1" i="1" dirty="0">
                <a:solidFill>
                  <a:srgbClr val="FFFFFF"/>
                </a:solidFill>
                <a:latin typeface="Arial"/>
                <a:cs typeface="Arial"/>
              </a:rPr>
              <a:t>USA Flights records of 2013  (After clearing missing values)</a:t>
            </a:r>
            <a:endParaRPr lang="en-US" sz="1400" i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271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/>
      <p:bldP spid="298" grpId="0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62855E-7898-4A94-86AB-FD4D21247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ECA88-1106-42A9-944F-B8FBB3B6E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88825" cy="68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3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299" name="Rectangle 298" descr="Yellow Gradient Top Bar"/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271953"/>
            <a:ext cx="12192000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  <a:cs typeface="Arial"/>
              </a:rPr>
              <a:t>Departure Delays</a:t>
            </a:r>
          </a:p>
        </p:txBody>
      </p:sp>
      <p:sp>
        <p:nvSpPr>
          <p:cNvPr id="302" name="Rectangle 301" descr="Yellow Gradient Bottom Bar"/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7" descr="Blue shapes group."/>
          <p:cNvGrpSpPr/>
          <p:nvPr/>
        </p:nvGrpSpPr>
        <p:grpSpPr>
          <a:xfrm>
            <a:off x="88487" y="990600"/>
            <a:ext cx="6010054" cy="3439782"/>
            <a:chOff x="110849" y="884765"/>
            <a:chExt cx="6010054" cy="3439782"/>
          </a:xfrm>
        </p:grpSpPr>
        <p:sp>
          <p:nvSpPr>
            <p:cNvPr id="164" name="TextBox 163"/>
            <p:cNvSpPr txBox="1"/>
            <p:nvPr/>
          </p:nvSpPr>
          <p:spPr>
            <a:xfrm>
              <a:off x="110849" y="884765"/>
              <a:ext cx="5759092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E76D4"/>
                  </a:solidFill>
                  <a:latin typeface="Arial"/>
                  <a:cs typeface="Arial"/>
                </a:rPr>
                <a:t>Average Departure Delays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2E76D4"/>
                  </a:solidFill>
                  <a:latin typeface="Arial"/>
                  <a:cs typeface="Arial"/>
                </a:rPr>
                <a:t>EWR airport is having highest average departure delays followed by JFK and LGA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rgbClr val="2E76D4"/>
                </a:solidFill>
                <a:latin typeface="Arial"/>
                <a:cs typeface="Arial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2E76D4"/>
                  </a:solidFill>
                  <a:latin typeface="Arial"/>
                  <a:cs typeface="Arial"/>
                </a:rPr>
                <a:t>LGA allows flights to depart with minimum delay (</a:t>
              </a:r>
              <a:r>
                <a:rPr lang="en-US" sz="1400" dirty="0" err="1">
                  <a:solidFill>
                    <a:srgbClr val="2E76D4"/>
                  </a:solidFill>
                  <a:latin typeface="Arial"/>
                  <a:cs typeface="Arial"/>
                </a:rPr>
                <a:t>avg</a:t>
              </a:r>
              <a:r>
                <a:rPr lang="en-US" sz="1400" dirty="0">
                  <a:solidFill>
                    <a:srgbClr val="2E76D4"/>
                  </a:solidFill>
                  <a:latin typeface="Arial"/>
                  <a:cs typeface="Arial"/>
                </a:rPr>
                <a:t>) making it fastest Departure Airport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43578" y="2106258"/>
              <a:ext cx="77325" cy="2218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AC67E05-D1FD-4457-821E-891C35CD4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537" y="990600"/>
            <a:ext cx="3456479" cy="25813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CF3FFF-4F69-4F41-8DD4-F292A40BD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21" y="3571999"/>
            <a:ext cx="10714316" cy="275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2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299" name="Rectangle 298" descr="Yellow Gradient Top Bar"/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271953"/>
            <a:ext cx="12192000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Aircraft Speed Analysis based on Carrier</a:t>
            </a:r>
          </a:p>
        </p:txBody>
      </p:sp>
      <p:sp>
        <p:nvSpPr>
          <p:cNvPr id="302" name="Rectangle 301" descr="Yellow Gradient Bottom Bar"/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7" descr="Blue shapes group."/>
          <p:cNvGrpSpPr/>
          <p:nvPr/>
        </p:nvGrpSpPr>
        <p:grpSpPr>
          <a:xfrm>
            <a:off x="84358" y="990600"/>
            <a:ext cx="6010054" cy="3443946"/>
            <a:chOff x="110849" y="880601"/>
            <a:chExt cx="6010054" cy="3443946"/>
          </a:xfrm>
        </p:grpSpPr>
        <p:sp>
          <p:nvSpPr>
            <p:cNvPr id="164" name="TextBox 163"/>
            <p:cNvSpPr txBox="1"/>
            <p:nvPr/>
          </p:nvSpPr>
          <p:spPr>
            <a:xfrm>
              <a:off x="110849" y="880601"/>
              <a:ext cx="5759092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E76D4"/>
                  </a:solidFill>
                  <a:latin typeface="Arial"/>
                  <a:cs typeface="Arial"/>
                </a:rPr>
                <a:t>Aircraft Speed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2E76D4"/>
                  </a:solidFill>
                  <a:latin typeface="Arial"/>
                  <a:cs typeface="Arial"/>
                </a:rPr>
                <a:t>Minimum Speed – 76 Miles/Hour , Carrier = US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2E76D4"/>
                  </a:solidFill>
                  <a:latin typeface="Arial"/>
                  <a:cs typeface="Arial"/>
                </a:rPr>
                <a:t>Maximum Speed – 703 Miles/Hour , Carrier = DL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2E76D4"/>
                  </a:solidFill>
                  <a:latin typeface="Arial"/>
                  <a:cs typeface="Arial"/>
                </a:rPr>
                <a:t>Flights Speed variation based on Carrier details as below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rgbClr val="2E76D4"/>
                </a:solidFill>
                <a:latin typeface="Arial"/>
                <a:cs typeface="Arial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rgbClr val="2E76D4"/>
                </a:solidFill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43578" y="2106258"/>
              <a:ext cx="77325" cy="2218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959BD2D-6176-4BCF-B6F0-0FBBFCDC6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2998494"/>
            <a:ext cx="9393780" cy="32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299" name="Rectangle 298" descr="Yellow Gradient Top Bar"/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271953"/>
            <a:ext cx="12192000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Total flights took off from Origin Airport</a:t>
            </a:r>
            <a:endParaRPr lang="en-US" sz="3200" b="1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302" name="Rectangle 301" descr="Yellow Gradient Bottom Bar"/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7" descr="Blue shapes group."/>
          <p:cNvGrpSpPr/>
          <p:nvPr/>
        </p:nvGrpSpPr>
        <p:grpSpPr>
          <a:xfrm>
            <a:off x="84358" y="990600"/>
            <a:ext cx="6010054" cy="3443946"/>
            <a:chOff x="110849" y="880601"/>
            <a:chExt cx="6010054" cy="3443946"/>
          </a:xfrm>
        </p:grpSpPr>
        <p:sp>
          <p:nvSpPr>
            <p:cNvPr id="164" name="TextBox 163"/>
            <p:cNvSpPr txBox="1"/>
            <p:nvPr/>
          </p:nvSpPr>
          <p:spPr>
            <a:xfrm>
              <a:off x="110849" y="880601"/>
              <a:ext cx="5759092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E76D4"/>
                  </a:solidFill>
                  <a:latin typeface="Arial"/>
                  <a:cs typeface="Arial"/>
                </a:rPr>
                <a:t>Flights Frequency from Origin Airport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2E76D4"/>
                  </a:solidFill>
                  <a:latin typeface="Arial"/>
                  <a:cs typeface="Arial"/>
                </a:rPr>
                <a:t>JFK is busiest Airport in terms of maximum flights taking off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2E76D4"/>
                  </a:solidFill>
                  <a:latin typeface="Arial"/>
                  <a:cs typeface="Arial"/>
                </a:rPr>
                <a:t>LGA is busy in comparison to EWR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2E76D4"/>
                  </a:solidFill>
                  <a:latin typeface="Arial"/>
                  <a:cs typeface="Arial"/>
                </a:rPr>
                <a:t>EWR is having lowest flights departed compared to JFK,LGA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rgbClr val="2E76D4"/>
                </a:solidFill>
                <a:latin typeface="Arial"/>
                <a:cs typeface="Arial"/>
              </a:endParaRP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rgbClr val="2E76D4"/>
                </a:solidFill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43578" y="2106258"/>
              <a:ext cx="77325" cy="2218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B6EDEE9-CF29-406C-80F1-F19380460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212" y="2493540"/>
            <a:ext cx="8685675" cy="352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299" name="Rectangle 298" descr="Yellow Gradient Top Bar"/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271953"/>
            <a:ext cx="12192000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On Time Arrival Analysis</a:t>
            </a:r>
            <a:endParaRPr lang="en-US" sz="3200" b="1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302" name="Rectangle 301" descr="Yellow Gradient Bottom Bar"/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7" descr="Blue shapes group."/>
          <p:cNvGrpSpPr/>
          <p:nvPr/>
        </p:nvGrpSpPr>
        <p:grpSpPr>
          <a:xfrm>
            <a:off x="84358" y="990600"/>
            <a:ext cx="6010054" cy="3443946"/>
            <a:chOff x="110849" y="880601"/>
            <a:chExt cx="6010054" cy="3443946"/>
          </a:xfrm>
        </p:grpSpPr>
        <p:sp>
          <p:nvSpPr>
            <p:cNvPr id="164" name="TextBox 163"/>
            <p:cNvSpPr txBox="1"/>
            <p:nvPr/>
          </p:nvSpPr>
          <p:spPr>
            <a:xfrm>
              <a:off x="110849" y="880601"/>
              <a:ext cx="601005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2E76D4"/>
                  </a:solidFill>
                  <a:latin typeface="Arial"/>
                  <a:cs typeface="Arial"/>
                </a:rPr>
                <a:t>On Time Arrival Percentage of Airports ( Based on Stats)</a:t>
              </a:r>
            </a:p>
            <a:p>
              <a:pPr marL="1066693" lvl="1" indent="-457200">
                <a:buFont typeface="+mj-lt"/>
                <a:buAutoNum type="arabicPeriod"/>
              </a:pPr>
              <a:r>
                <a:rPr lang="en-US" sz="1400" dirty="0">
                  <a:solidFill>
                    <a:srgbClr val="2E76D4"/>
                  </a:solidFill>
                  <a:latin typeface="Arial"/>
                  <a:cs typeface="Arial"/>
                </a:rPr>
                <a:t>JFK ( Maximum Flights taking off with 2</a:t>
              </a:r>
              <a:r>
                <a:rPr lang="en-US" sz="1400" baseline="30000" dirty="0">
                  <a:solidFill>
                    <a:srgbClr val="2E76D4"/>
                  </a:solidFill>
                  <a:latin typeface="Arial"/>
                  <a:cs typeface="Arial"/>
                </a:rPr>
                <a:t>nd</a:t>
              </a:r>
              <a:r>
                <a:rPr lang="en-US" sz="1400" dirty="0">
                  <a:solidFill>
                    <a:srgbClr val="2E76D4"/>
                  </a:solidFill>
                  <a:latin typeface="Arial"/>
                  <a:cs typeface="Arial"/>
                </a:rPr>
                <a:t> On Time Arrival) – BEST AIRPORT</a:t>
              </a:r>
            </a:p>
            <a:p>
              <a:pPr marL="1066693" lvl="1" indent="-457200">
                <a:buFont typeface="+mj-lt"/>
                <a:buAutoNum type="arabicPeriod"/>
              </a:pPr>
              <a:r>
                <a:rPr lang="en-US" sz="1400" dirty="0">
                  <a:solidFill>
                    <a:srgbClr val="2E76D4"/>
                  </a:solidFill>
                  <a:latin typeface="Arial"/>
                  <a:cs typeface="Arial"/>
                </a:rPr>
                <a:t>LGA (High number of Flights taking off with 3</a:t>
              </a:r>
              <a:r>
                <a:rPr lang="en-US" sz="1400" baseline="30000" dirty="0">
                  <a:solidFill>
                    <a:srgbClr val="2E76D4"/>
                  </a:solidFill>
                  <a:latin typeface="Arial"/>
                  <a:cs typeface="Arial"/>
                </a:rPr>
                <a:t>rd</a:t>
              </a:r>
              <a:r>
                <a:rPr lang="en-US" sz="1400" dirty="0">
                  <a:solidFill>
                    <a:srgbClr val="2E76D4"/>
                  </a:solidFill>
                  <a:latin typeface="Arial"/>
                  <a:cs typeface="Arial"/>
                </a:rPr>
                <a:t> On time Arrival)</a:t>
              </a:r>
            </a:p>
            <a:p>
              <a:pPr marL="1066693" lvl="1" indent="-457200">
                <a:buFont typeface="+mj-lt"/>
                <a:buAutoNum type="arabicPeriod"/>
              </a:pPr>
              <a:r>
                <a:rPr lang="en-US" sz="1400" dirty="0">
                  <a:solidFill>
                    <a:srgbClr val="2E76D4"/>
                  </a:solidFill>
                  <a:latin typeface="Arial"/>
                  <a:cs typeface="Arial"/>
                </a:rPr>
                <a:t>EWR ( Least flights took off with Maximum On Time arrival) – Less Frequent Airport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rgbClr val="2E76D4"/>
                </a:solidFill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43578" y="2106258"/>
              <a:ext cx="77325" cy="2218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C95B78D1-E3BA-4545-814D-8AC4EAEF1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15" y="2844302"/>
            <a:ext cx="10338944" cy="339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5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299" name="Rectangle 298" descr="Yellow Gradient Top Bar"/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271953"/>
            <a:ext cx="12192000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Top 5 - Maximum number of flights headed towards Destination</a:t>
            </a:r>
            <a:endParaRPr lang="en-US" sz="3200" b="1" dirty="0">
              <a:solidFill>
                <a:schemeClr val="bg1"/>
              </a:solidFill>
              <a:latin typeface="+mj-lt"/>
              <a:cs typeface="Arial"/>
            </a:endParaRPr>
          </a:p>
        </p:txBody>
      </p:sp>
      <p:sp>
        <p:nvSpPr>
          <p:cNvPr id="302" name="Rectangle 301" descr="Yellow Gradient Bottom Bar"/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8" name="Group 7" descr="Blue shapes group."/>
          <p:cNvGrpSpPr/>
          <p:nvPr/>
        </p:nvGrpSpPr>
        <p:grpSpPr>
          <a:xfrm>
            <a:off x="84358" y="990600"/>
            <a:ext cx="6010054" cy="3443946"/>
            <a:chOff x="110849" y="880601"/>
            <a:chExt cx="6010054" cy="3443946"/>
          </a:xfrm>
        </p:grpSpPr>
        <p:sp>
          <p:nvSpPr>
            <p:cNvPr id="164" name="TextBox 163"/>
            <p:cNvSpPr txBox="1"/>
            <p:nvPr/>
          </p:nvSpPr>
          <p:spPr>
            <a:xfrm>
              <a:off x="110849" y="880601"/>
              <a:ext cx="575909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E76D4"/>
                  </a:solidFill>
                  <a:latin typeface="Arial"/>
                  <a:cs typeface="Arial"/>
                </a:rPr>
                <a:t>Flights Frequency towards Destination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rgbClr val="2E76D4"/>
                  </a:solidFill>
                  <a:latin typeface="Arial"/>
                  <a:cs typeface="Arial"/>
                </a:rPr>
                <a:t>ATL having maximum number of flights headed towards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rgbClr val="2E76D4"/>
                </a:solidFill>
                <a:latin typeface="Arial"/>
                <a:cs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43578" y="2106258"/>
              <a:ext cx="77325" cy="22182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E0AAA50-FFB7-4F20-B20C-F36CB9BE3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450" y="2196385"/>
            <a:ext cx="6858000" cy="354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2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B_StatisticsInfographicsSampler.potx" id="{5BF06259-24FD-49AC-9333-5E5018C51A13}" vid="{718910AD-43C0-40B9-91DA-8F4D4E89CC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Statistics Infographics Sampler</Template>
  <TotalTime>128</TotalTime>
  <Words>782</Words>
  <Application>Microsoft Office PowerPoint</Application>
  <PresentationFormat>Custom</PresentationFormat>
  <Paragraphs>181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</vt:lpstr>
      <vt:lpstr>Office Theme</vt:lpstr>
      <vt:lpstr>Flights Data Analysis</vt:lpstr>
      <vt:lpstr>Sample 3</vt:lpstr>
      <vt:lpstr>Sample 3</vt:lpstr>
      <vt:lpstr>PowerPoint Presentation</vt:lpstr>
      <vt:lpstr>Sample 4</vt:lpstr>
      <vt:lpstr>Sample 4</vt:lpstr>
      <vt:lpstr>Sample 4</vt:lpstr>
      <vt:lpstr>Sample 4</vt:lpstr>
      <vt:lpstr>Sample 4</vt:lpstr>
      <vt:lpstr>Sample 4</vt:lpstr>
    </vt:vector>
  </TitlesOfParts>
  <Manager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Infographics Sampler</dc:title>
  <dc:subject/>
  <dc:creator>Marvah, Varun</dc:creator>
  <cp:keywords/>
  <dc:description/>
  <cp:lastModifiedBy>Hp</cp:lastModifiedBy>
  <cp:revision>33</cp:revision>
  <dcterms:created xsi:type="dcterms:W3CDTF">2018-09-19T12:09:37Z</dcterms:created>
  <dcterms:modified xsi:type="dcterms:W3CDTF">2019-02-06T00:47:54Z</dcterms:modified>
  <cp:category/>
</cp:coreProperties>
</file>