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7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62" r:id="rId9"/>
    <p:sldId id="263" r:id="rId10"/>
    <p:sldId id="265" r:id="rId11"/>
    <p:sldId id="286" r:id="rId12"/>
    <p:sldId id="280" r:id="rId13"/>
    <p:sldId id="281" r:id="rId14"/>
    <p:sldId id="282" r:id="rId15"/>
    <p:sldId id="283" r:id="rId16"/>
    <p:sldId id="266" r:id="rId17"/>
    <p:sldId id="274" r:id="rId18"/>
    <p:sldId id="267" r:id="rId19"/>
    <p:sldId id="275" r:id="rId20"/>
    <p:sldId id="268" r:id="rId21"/>
    <p:sldId id="276" r:id="rId22"/>
    <p:sldId id="269" r:id="rId23"/>
    <p:sldId id="277" r:id="rId24"/>
    <p:sldId id="270" r:id="rId25"/>
    <p:sldId id="278" r:id="rId26"/>
    <p:sldId id="271" r:id="rId27"/>
    <p:sldId id="285" r:id="rId28"/>
    <p:sldId id="279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3F75D-0412-46C4-A4DD-8902936230F5}" v="14" dt="2022-12-05T23:10:29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bdul" userId="fce27e841dbd8400" providerId="LiveId" clId="{FD73F75D-0412-46C4-A4DD-8902936230F5}"/>
    <pc:docChg chg="undo custSel addSld delSld modSld sldOrd">
      <pc:chgData name="Abbdul" userId="fce27e841dbd8400" providerId="LiveId" clId="{FD73F75D-0412-46C4-A4DD-8902936230F5}" dt="2022-12-05T23:18:12.029" v="815" actId="47"/>
      <pc:docMkLst>
        <pc:docMk/>
      </pc:docMkLst>
      <pc:sldChg chg="addSp delSp modSp mod">
        <pc:chgData name="Abbdul" userId="fce27e841dbd8400" providerId="LiveId" clId="{FD73F75D-0412-46C4-A4DD-8902936230F5}" dt="2022-12-05T22:50:55.609" v="25" actId="1076"/>
        <pc:sldMkLst>
          <pc:docMk/>
          <pc:sldMk cId="1588259348" sldId="260"/>
        </pc:sldMkLst>
        <pc:picChg chg="add mod">
          <ac:chgData name="Abbdul" userId="fce27e841dbd8400" providerId="LiveId" clId="{FD73F75D-0412-46C4-A4DD-8902936230F5}" dt="2022-12-05T22:50:55.609" v="25" actId="1076"/>
          <ac:picMkLst>
            <pc:docMk/>
            <pc:sldMk cId="1588259348" sldId="260"/>
            <ac:picMk id="5" creationId="{D7C0D8C4-ADD4-6C3F-8965-E0B9E66B9A8E}"/>
          </ac:picMkLst>
        </pc:picChg>
        <pc:picChg chg="del mod">
          <ac:chgData name="Abbdul" userId="fce27e841dbd8400" providerId="LiveId" clId="{FD73F75D-0412-46C4-A4DD-8902936230F5}" dt="2022-12-05T22:50:24.730" v="18" actId="478"/>
          <ac:picMkLst>
            <pc:docMk/>
            <pc:sldMk cId="1588259348" sldId="260"/>
            <ac:picMk id="6" creationId="{400E1BFB-652F-B001-6709-39F244555642}"/>
          </ac:picMkLst>
        </pc:picChg>
      </pc:sldChg>
      <pc:sldChg chg="addSp delSp modSp mod">
        <pc:chgData name="Abbdul" userId="fce27e841dbd8400" providerId="LiveId" clId="{FD73F75D-0412-46C4-A4DD-8902936230F5}" dt="2022-12-05T22:49:15.294" v="16" actId="1076"/>
        <pc:sldMkLst>
          <pc:docMk/>
          <pc:sldMk cId="2661748363" sldId="261"/>
        </pc:sldMkLst>
        <pc:spChg chg="mod">
          <ac:chgData name="Abbdul" userId="fce27e841dbd8400" providerId="LiveId" clId="{FD73F75D-0412-46C4-A4DD-8902936230F5}" dt="2022-12-05T22:46:56.008" v="2" actId="20577"/>
          <ac:spMkLst>
            <pc:docMk/>
            <pc:sldMk cId="2661748363" sldId="261"/>
            <ac:spMk id="3" creationId="{19DD2D13-7367-43AE-BA9E-19D9FAEB945F}"/>
          </ac:spMkLst>
        </pc:spChg>
        <pc:picChg chg="del">
          <ac:chgData name="Abbdul" userId="fce27e841dbd8400" providerId="LiveId" clId="{FD73F75D-0412-46C4-A4DD-8902936230F5}" dt="2022-12-05T22:48:09.280" v="3" actId="478"/>
          <ac:picMkLst>
            <pc:docMk/>
            <pc:sldMk cId="2661748363" sldId="261"/>
            <ac:picMk id="5" creationId="{0B2C7B56-7917-0F92-7AE9-E70984F856F8}"/>
          </ac:picMkLst>
        </pc:picChg>
        <pc:picChg chg="add mod">
          <ac:chgData name="Abbdul" userId="fce27e841dbd8400" providerId="LiveId" clId="{FD73F75D-0412-46C4-A4DD-8902936230F5}" dt="2022-12-05T22:49:08.261" v="14" actId="1076"/>
          <ac:picMkLst>
            <pc:docMk/>
            <pc:sldMk cId="2661748363" sldId="261"/>
            <ac:picMk id="6" creationId="{13C5E1D6-EEEB-0E9B-5AAF-02F5DFF6F170}"/>
          </ac:picMkLst>
        </pc:picChg>
        <pc:picChg chg="add mod">
          <ac:chgData name="Abbdul" userId="fce27e841dbd8400" providerId="LiveId" clId="{FD73F75D-0412-46C4-A4DD-8902936230F5}" dt="2022-12-05T22:49:15.294" v="16" actId="1076"/>
          <ac:picMkLst>
            <pc:docMk/>
            <pc:sldMk cId="2661748363" sldId="261"/>
            <ac:picMk id="8" creationId="{DCAA1BDB-6A43-BF6D-28AD-8B7343B12735}"/>
          </ac:picMkLst>
        </pc:picChg>
      </pc:sldChg>
      <pc:sldChg chg="addSp delSp modSp mod">
        <pc:chgData name="Abbdul" userId="fce27e841dbd8400" providerId="LiveId" clId="{FD73F75D-0412-46C4-A4DD-8902936230F5}" dt="2022-12-05T22:54:45.108" v="127" actId="1076"/>
        <pc:sldMkLst>
          <pc:docMk/>
          <pc:sldMk cId="2158248888" sldId="262"/>
        </pc:sldMkLst>
        <pc:picChg chg="del mod">
          <ac:chgData name="Abbdul" userId="fce27e841dbd8400" providerId="LiveId" clId="{FD73F75D-0412-46C4-A4DD-8902936230F5}" dt="2022-12-05T22:53:51.535" v="114" actId="478"/>
          <ac:picMkLst>
            <pc:docMk/>
            <pc:sldMk cId="2158248888" sldId="262"/>
            <ac:picMk id="5" creationId="{00000000-0000-0000-0000-000000000000}"/>
          </ac:picMkLst>
        </pc:picChg>
        <pc:picChg chg="del">
          <ac:chgData name="Abbdul" userId="fce27e841dbd8400" providerId="LiveId" clId="{FD73F75D-0412-46C4-A4DD-8902936230F5}" dt="2022-12-05T22:53:49.442" v="112" actId="478"/>
          <ac:picMkLst>
            <pc:docMk/>
            <pc:sldMk cId="2158248888" sldId="262"/>
            <ac:picMk id="6" creationId="{00000000-0000-0000-0000-000000000000}"/>
          </ac:picMkLst>
        </pc:picChg>
        <pc:picChg chg="add mod">
          <ac:chgData name="Abbdul" userId="fce27e841dbd8400" providerId="LiveId" clId="{FD73F75D-0412-46C4-A4DD-8902936230F5}" dt="2022-12-05T22:54:38.872" v="126" actId="14100"/>
          <ac:picMkLst>
            <pc:docMk/>
            <pc:sldMk cId="2158248888" sldId="262"/>
            <ac:picMk id="7" creationId="{A938CB4F-7054-7A39-B069-97C9547EB69B}"/>
          </ac:picMkLst>
        </pc:picChg>
        <pc:picChg chg="add mod">
          <ac:chgData name="Abbdul" userId="fce27e841dbd8400" providerId="LiveId" clId="{FD73F75D-0412-46C4-A4DD-8902936230F5}" dt="2022-12-05T22:54:45.108" v="127" actId="1076"/>
          <ac:picMkLst>
            <pc:docMk/>
            <pc:sldMk cId="2158248888" sldId="262"/>
            <ac:picMk id="9" creationId="{6F4EF2AD-E5AA-9535-4786-8A4908BC80C6}"/>
          </ac:picMkLst>
        </pc:picChg>
      </pc:sldChg>
      <pc:sldChg chg="addSp delSp modSp mod">
        <pc:chgData name="Abbdul" userId="fce27e841dbd8400" providerId="LiveId" clId="{FD73F75D-0412-46C4-A4DD-8902936230F5}" dt="2022-12-05T22:55:18.990" v="135" actId="1076"/>
        <pc:sldMkLst>
          <pc:docMk/>
          <pc:sldMk cId="1912764458" sldId="263"/>
        </pc:sldMkLst>
        <pc:spChg chg="mod">
          <ac:chgData name="Abbdul" userId="fce27e841dbd8400" providerId="LiveId" clId="{FD73F75D-0412-46C4-A4DD-8902936230F5}" dt="2022-12-05T22:55:00.842" v="130" actId="27107"/>
          <ac:spMkLst>
            <pc:docMk/>
            <pc:sldMk cId="1912764458" sldId="263"/>
            <ac:spMk id="3" creationId="{A36C539F-C492-4F9D-96B2-8EC1A906EF72}"/>
          </ac:spMkLst>
        </pc:spChg>
        <pc:picChg chg="del mod">
          <ac:chgData name="Abbdul" userId="fce27e841dbd8400" providerId="LiveId" clId="{FD73F75D-0412-46C4-A4DD-8902936230F5}" dt="2022-12-05T22:54:54.778" v="129" actId="478"/>
          <ac:picMkLst>
            <pc:docMk/>
            <pc:sldMk cId="1912764458" sldId="263"/>
            <ac:picMk id="5" creationId="{00000000-0000-0000-0000-000000000000}"/>
          </ac:picMkLst>
        </pc:picChg>
        <pc:picChg chg="add mod">
          <ac:chgData name="Abbdul" userId="fce27e841dbd8400" providerId="LiveId" clId="{FD73F75D-0412-46C4-A4DD-8902936230F5}" dt="2022-12-05T22:55:18.990" v="135" actId="1076"/>
          <ac:picMkLst>
            <pc:docMk/>
            <pc:sldMk cId="1912764458" sldId="263"/>
            <ac:picMk id="6" creationId="{AA9AD6E6-819D-5361-BAF8-2F6E2E65B282}"/>
          </ac:picMkLst>
        </pc:picChg>
      </pc:sldChg>
      <pc:sldChg chg="addSp delSp modSp mod">
        <pc:chgData name="Abbdul" userId="fce27e841dbd8400" providerId="LiveId" clId="{FD73F75D-0412-46C4-A4DD-8902936230F5}" dt="2022-12-05T22:56:47.312" v="155" actId="27107"/>
        <pc:sldMkLst>
          <pc:docMk/>
          <pc:sldMk cId="1352986417" sldId="265"/>
        </pc:sldMkLst>
        <pc:spChg chg="mod">
          <ac:chgData name="Abbdul" userId="fce27e841dbd8400" providerId="LiveId" clId="{FD73F75D-0412-46C4-A4DD-8902936230F5}" dt="2022-12-05T22:56:47.312" v="155" actId="27107"/>
          <ac:spMkLst>
            <pc:docMk/>
            <pc:sldMk cId="1352986417" sldId="265"/>
            <ac:spMk id="3" creationId="{571F904D-78D1-4B28-B6EA-31C67B69C3B8}"/>
          </ac:spMkLst>
        </pc:spChg>
        <pc:picChg chg="del mod">
          <ac:chgData name="Abbdul" userId="fce27e841dbd8400" providerId="LiveId" clId="{FD73F75D-0412-46C4-A4DD-8902936230F5}" dt="2022-12-05T22:55:36.880" v="137" actId="478"/>
          <ac:picMkLst>
            <pc:docMk/>
            <pc:sldMk cId="1352986417" sldId="265"/>
            <ac:picMk id="5" creationId="{00000000-0000-0000-0000-000000000000}"/>
          </ac:picMkLst>
        </pc:picChg>
        <pc:picChg chg="add mod">
          <ac:chgData name="Abbdul" userId="fce27e841dbd8400" providerId="LiveId" clId="{FD73F75D-0412-46C4-A4DD-8902936230F5}" dt="2022-12-05T22:56:35.765" v="154" actId="1036"/>
          <ac:picMkLst>
            <pc:docMk/>
            <pc:sldMk cId="1352986417" sldId="265"/>
            <ac:picMk id="6" creationId="{9B04219D-2A03-03B7-5818-5540288C3234}"/>
          </ac:picMkLst>
        </pc:picChg>
        <pc:picChg chg="add mod">
          <ac:chgData name="Abbdul" userId="fce27e841dbd8400" providerId="LiveId" clId="{FD73F75D-0412-46C4-A4DD-8902936230F5}" dt="2022-12-05T22:56:24.125" v="147" actId="1076"/>
          <ac:picMkLst>
            <pc:docMk/>
            <pc:sldMk cId="1352986417" sldId="265"/>
            <ac:picMk id="8" creationId="{60E71CFD-9E56-56F6-03C9-8784076E1488}"/>
          </ac:picMkLst>
        </pc:picChg>
      </pc:sldChg>
      <pc:sldChg chg="modSp mod">
        <pc:chgData name="Abbdul" userId="fce27e841dbd8400" providerId="LiveId" clId="{FD73F75D-0412-46C4-A4DD-8902936230F5}" dt="2022-12-05T23:00:19.450" v="284" actId="27107"/>
        <pc:sldMkLst>
          <pc:docMk/>
          <pc:sldMk cId="165985506" sldId="271"/>
        </pc:sldMkLst>
        <pc:spChg chg="mod">
          <ac:chgData name="Abbdul" userId="fce27e841dbd8400" providerId="LiveId" clId="{FD73F75D-0412-46C4-A4DD-8902936230F5}" dt="2022-12-05T22:58:45.396" v="206" actId="20577"/>
          <ac:spMkLst>
            <pc:docMk/>
            <pc:sldMk cId="165985506" sldId="271"/>
            <ac:spMk id="2" creationId="{536D3647-BD1B-4668-99EB-6882C3630015}"/>
          </ac:spMkLst>
        </pc:spChg>
        <pc:spChg chg="mod">
          <ac:chgData name="Abbdul" userId="fce27e841dbd8400" providerId="LiveId" clId="{FD73F75D-0412-46C4-A4DD-8902936230F5}" dt="2022-12-05T23:00:19.450" v="284" actId="27107"/>
          <ac:spMkLst>
            <pc:docMk/>
            <pc:sldMk cId="165985506" sldId="271"/>
            <ac:spMk id="3" creationId="{65600FBD-09A4-4387-ABF5-A3F245592B48}"/>
          </ac:spMkLst>
        </pc:spChg>
      </pc:sldChg>
      <pc:sldChg chg="modSp mod">
        <pc:chgData name="Abbdul" userId="fce27e841dbd8400" providerId="LiveId" clId="{FD73F75D-0412-46C4-A4DD-8902936230F5}" dt="2022-12-05T22:57:19.445" v="178" actId="20577"/>
        <pc:sldMkLst>
          <pc:docMk/>
          <pc:sldMk cId="619303528" sldId="283"/>
        </pc:sldMkLst>
        <pc:spChg chg="mod">
          <ac:chgData name="Abbdul" userId="fce27e841dbd8400" providerId="LiveId" clId="{FD73F75D-0412-46C4-A4DD-8902936230F5}" dt="2022-12-05T22:57:19.445" v="178" actId="20577"/>
          <ac:spMkLst>
            <pc:docMk/>
            <pc:sldMk cId="619303528" sldId="283"/>
            <ac:spMk id="3" creationId="{72EA99E7-1D5C-4051-98B6-055ADA49D42E}"/>
          </ac:spMkLst>
        </pc:spChg>
      </pc:sldChg>
      <pc:sldChg chg="addSp delSp modSp new mod">
        <pc:chgData name="Abbdul" userId="fce27e841dbd8400" providerId="LiveId" clId="{FD73F75D-0412-46C4-A4DD-8902936230F5}" dt="2022-12-05T22:53:38.125" v="111" actId="1076"/>
        <pc:sldMkLst>
          <pc:docMk/>
          <pc:sldMk cId="2726560683" sldId="284"/>
        </pc:sldMkLst>
        <pc:spChg chg="add del mod">
          <ac:chgData name="Abbdul" userId="fce27e841dbd8400" providerId="LiveId" clId="{FD73F75D-0412-46C4-A4DD-8902936230F5}" dt="2022-12-05T22:51:53.783" v="42" actId="20577"/>
          <ac:spMkLst>
            <pc:docMk/>
            <pc:sldMk cId="2726560683" sldId="284"/>
            <ac:spMk id="2" creationId="{DBF5BBBA-7F4D-DCE2-5A00-81B46C4E2707}"/>
          </ac:spMkLst>
        </pc:spChg>
        <pc:spChg chg="add del mod">
          <ac:chgData name="Abbdul" userId="fce27e841dbd8400" providerId="LiveId" clId="{FD73F75D-0412-46C4-A4DD-8902936230F5}" dt="2022-12-05T22:52:50.045" v="104" actId="20577"/>
          <ac:spMkLst>
            <pc:docMk/>
            <pc:sldMk cId="2726560683" sldId="284"/>
            <ac:spMk id="3" creationId="{86AE6F14-55E8-3A72-DF6B-87860B7E07E1}"/>
          </ac:spMkLst>
        </pc:spChg>
        <pc:picChg chg="add mod">
          <ac:chgData name="Abbdul" userId="fce27e841dbd8400" providerId="LiveId" clId="{FD73F75D-0412-46C4-A4DD-8902936230F5}" dt="2022-12-05T22:53:38.125" v="111" actId="1076"/>
          <ac:picMkLst>
            <pc:docMk/>
            <pc:sldMk cId="2726560683" sldId="284"/>
            <ac:picMk id="5" creationId="{72815A0D-C015-1B95-4285-9DA9E0D37085}"/>
          </ac:picMkLst>
        </pc:picChg>
      </pc:sldChg>
      <pc:sldChg chg="add">
        <pc:chgData name="Abbdul" userId="fce27e841dbd8400" providerId="LiveId" clId="{FD73F75D-0412-46C4-A4DD-8902936230F5}" dt="2022-12-05T22:58:27.058" v="181" actId="2890"/>
        <pc:sldMkLst>
          <pc:docMk/>
          <pc:sldMk cId="344970555" sldId="285"/>
        </pc:sldMkLst>
      </pc:sldChg>
      <pc:sldChg chg="new del">
        <pc:chgData name="Abbdul" userId="fce27e841dbd8400" providerId="LiveId" clId="{FD73F75D-0412-46C4-A4DD-8902936230F5}" dt="2022-12-05T22:58:14.442" v="180" actId="680"/>
        <pc:sldMkLst>
          <pc:docMk/>
          <pc:sldMk cId="2102410485" sldId="285"/>
        </pc:sldMkLst>
      </pc:sldChg>
      <pc:sldChg chg="addSp delSp modSp add mod">
        <pc:chgData name="Abbdul" userId="fce27e841dbd8400" providerId="LiveId" clId="{FD73F75D-0412-46C4-A4DD-8902936230F5}" dt="2022-12-05T23:12:55.348" v="790" actId="27107"/>
        <pc:sldMkLst>
          <pc:docMk/>
          <pc:sldMk cId="2269155181" sldId="286"/>
        </pc:sldMkLst>
        <pc:spChg chg="mod">
          <ac:chgData name="Abbdul" userId="fce27e841dbd8400" providerId="LiveId" clId="{FD73F75D-0412-46C4-A4DD-8902936230F5}" dt="2022-12-05T23:12:55.348" v="790" actId="27107"/>
          <ac:spMkLst>
            <pc:docMk/>
            <pc:sldMk cId="2269155181" sldId="286"/>
            <ac:spMk id="2" creationId="{529C9FF6-76CB-4CB4-A85D-A014103E74B5}"/>
          </ac:spMkLst>
        </pc:spChg>
        <pc:spChg chg="mod">
          <ac:chgData name="Abbdul" userId="fce27e841dbd8400" providerId="LiveId" clId="{FD73F75D-0412-46C4-A4DD-8902936230F5}" dt="2022-12-05T23:11:54.789" v="789" actId="20577"/>
          <ac:spMkLst>
            <pc:docMk/>
            <pc:sldMk cId="2269155181" sldId="286"/>
            <ac:spMk id="3" creationId="{571F904D-78D1-4B28-B6EA-31C67B69C3B8}"/>
          </ac:spMkLst>
        </pc:spChg>
        <pc:spChg chg="add mod">
          <ac:chgData name="Abbdul" userId="fce27e841dbd8400" providerId="LiveId" clId="{FD73F75D-0412-46C4-A4DD-8902936230F5}" dt="2022-12-05T23:05:07.235" v="319" actId="14100"/>
          <ac:spMkLst>
            <pc:docMk/>
            <pc:sldMk cId="2269155181" sldId="286"/>
            <ac:spMk id="7" creationId="{EB4A51E6-B17A-6C8B-9B29-941F9B919E44}"/>
          </ac:spMkLst>
        </pc:spChg>
        <pc:spChg chg="add mod">
          <ac:chgData name="Abbdul" userId="fce27e841dbd8400" providerId="LiveId" clId="{FD73F75D-0412-46C4-A4DD-8902936230F5}" dt="2022-12-05T23:10:12.293" v="710" actId="20577"/>
          <ac:spMkLst>
            <pc:docMk/>
            <pc:sldMk cId="2269155181" sldId="286"/>
            <ac:spMk id="9" creationId="{8D0A50B4-1B71-A469-71BB-04FBE9B27AC6}"/>
          </ac:spMkLst>
        </pc:spChg>
        <pc:picChg chg="add mod">
          <ac:chgData name="Abbdul" userId="fce27e841dbd8400" providerId="LiveId" clId="{FD73F75D-0412-46C4-A4DD-8902936230F5}" dt="2022-12-05T23:04:33.410" v="316" actId="1076"/>
          <ac:picMkLst>
            <pc:docMk/>
            <pc:sldMk cId="2269155181" sldId="286"/>
            <ac:picMk id="5" creationId="{A261D9A1-33DA-8364-5B73-CCF956147424}"/>
          </ac:picMkLst>
        </pc:picChg>
        <pc:picChg chg="del">
          <ac:chgData name="Abbdul" userId="fce27e841dbd8400" providerId="LiveId" clId="{FD73F75D-0412-46C4-A4DD-8902936230F5}" dt="2022-12-05T23:03:06.059" v="311" actId="478"/>
          <ac:picMkLst>
            <pc:docMk/>
            <pc:sldMk cId="2269155181" sldId="286"/>
            <ac:picMk id="6" creationId="{9B04219D-2A03-03B7-5818-5540288C3234}"/>
          </ac:picMkLst>
        </pc:picChg>
        <pc:picChg chg="del">
          <ac:chgData name="Abbdul" userId="fce27e841dbd8400" providerId="LiveId" clId="{FD73F75D-0412-46C4-A4DD-8902936230F5}" dt="2022-12-05T23:03:07.979" v="312" actId="478"/>
          <ac:picMkLst>
            <pc:docMk/>
            <pc:sldMk cId="2269155181" sldId="286"/>
            <ac:picMk id="8" creationId="{60E71CFD-9E56-56F6-03C9-8784076E1488}"/>
          </ac:picMkLst>
        </pc:picChg>
        <pc:cxnChg chg="add mod">
          <ac:chgData name="Abbdul" userId="fce27e841dbd8400" providerId="LiveId" clId="{FD73F75D-0412-46C4-A4DD-8902936230F5}" dt="2022-12-05T23:09:48.329" v="642" actId="1076"/>
          <ac:cxnSpMkLst>
            <pc:docMk/>
            <pc:sldMk cId="2269155181" sldId="286"/>
            <ac:cxnSpMk id="10" creationId="{FAE9676B-8A7B-9C90-305D-083866DB6F4F}"/>
          </ac:cxnSpMkLst>
        </pc:cxnChg>
        <pc:cxnChg chg="add mod">
          <ac:chgData name="Abbdul" userId="fce27e841dbd8400" providerId="LiveId" clId="{FD73F75D-0412-46C4-A4DD-8902936230F5}" dt="2022-12-05T23:10:53.848" v="714" actId="14100"/>
          <ac:cxnSpMkLst>
            <pc:docMk/>
            <pc:sldMk cId="2269155181" sldId="286"/>
            <ac:cxnSpMk id="11" creationId="{EF61062D-94C5-7949-BE79-788A24B6E9C4}"/>
          </ac:cxnSpMkLst>
        </pc:cxnChg>
      </pc:sldChg>
      <pc:sldChg chg="addSp delSp modSp add del mod ord">
        <pc:chgData name="Abbdul" userId="fce27e841dbd8400" providerId="LiveId" clId="{FD73F75D-0412-46C4-A4DD-8902936230F5}" dt="2022-12-05T23:18:12.029" v="815" actId="47"/>
        <pc:sldMkLst>
          <pc:docMk/>
          <pc:sldMk cId="1416426681" sldId="287"/>
        </pc:sldMkLst>
        <pc:spChg chg="del mod">
          <ac:chgData name="Abbdul" userId="fce27e841dbd8400" providerId="LiveId" clId="{FD73F75D-0412-46C4-A4DD-8902936230F5}" dt="2022-12-05T23:14:37.832" v="795" actId="478"/>
          <ac:spMkLst>
            <pc:docMk/>
            <pc:sldMk cId="1416426681" sldId="287"/>
            <ac:spMk id="2" creationId="{2964BD9C-CD20-4345-B4C4-2F4B69E025A5}"/>
          </ac:spMkLst>
        </pc:spChg>
        <pc:spChg chg="add del mod">
          <ac:chgData name="Abbdul" userId="fce27e841dbd8400" providerId="LiveId" clId="{FD73F75D-0412-46C4-A4DD-8902936230F5}" dt="2022-12-05T23:14:42.947" v="796" actId="478"/>
          <ac:spMkLst>
            <pc:docMk/>
            <pc:sldMk cId="1416426681" sldId="287"/>
            <ac:spMk id="4" creationId="{7C21EFA2-2068-D4FB-897E-7EE258BFF055}"/>
          </ac:spMkLst>
        </pc:spChg>
        <pc:spChg chg="add mod">
          <ac:chgData name="Abbdul" userId="fce27e841dbd8400" providerId="LiveId" clId="{FD73F75D-0412-46C4-A4DD-8902936230F5}" dt="2022-12-05T23:17:56.133" v="814" actId="12"/>
          <ac:spMkLst>
            <pc:docMk/>
            <pc:sldMk cId="1416426681" sldId="287"/>
            <ac:spMk id="6" creationId="{CDA3A548-F67A-94E7-D830-44880F6A5B3D}"/>
          </ac:spMkLst>
        </pc:spChg>
        <pc:spChg chg="add mod">
          <ac:chgData name="Abbdul" userId="fce27e841dbd8400" providerId="LiveId" clId="{FD73F75D-0412-46C4-A4DD-8902936230F5}" dt="2022-12-05T23:16:55.985" v="810" actId="1076"/>
          <ac:spMkLst>
            <pc:docMk/>
            <pc:sldMk cId="1416426681" sldId="287"/>
            <ac:spMk id="8" creationId="{4E6AD44A-96CD-B22E-D4D3-FF76490A18E2}"/>
          </ac:spMkLst>
        </pc:spChg>
        <pc:spChg chg="add del">
          <ac:chgData name="Abbdul" userId="fce27e841dbd8400" providerId="LiveId" clId="{FD73F75D-0412-46C4-A4DD-8902936230F5}" dt="2022-12-05T23:17:46.911" v="813" actId="22"/>
          <ac:spMkLst>
            <pc:docMk/>
            <pc:sldMk cId="1416426681" sldId="287"/>
            <ac:spMk id="10" creationId="{6707CC05-2DB8-7F74-0EC1-E9D17400B2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C6F7E-E0A1-4E0A-B260-F5E1537F9C2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996B6-1012-4636-9B8B-5B2A70A33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75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50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0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202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628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964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117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346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07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32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49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44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70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51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5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31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7457105/class-has-been-compiled-by-a-more-recent-version-of-the-java-environment" TargetMode="External"/><Relationship Id="rId2" Type="http://schemas.openxmlformats.org/officeDocument/2006/relationships/hyperlink" Target="https://github.com/citiususc/calendul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SDS_V1.docxhttps:/freeicons.io/search/icons?q=chat&amp;iuc=3424759699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1AC8-B6C4-48E2-AD37-C0E4AF7A1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8719" y="2257063"/>
            <a:ext cx="7639291" cy="1171937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CIS634-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CHAT ANDROID APP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A2A42-8145-4A3B-8FC7-6F95C9522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5203" y="3429000"/>
            <a:ext cx="6105194" cy="682079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US" sz="8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8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BY:-GROUP 11</a:t>
            </a:r>
          </a:p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Abdul Rehman 2836088</a:t>
            </a:r>
          </a:p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Varun Nagalla 2828837</a:t>
            </a:r>
          </a:p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Sravan Kumar 2837055</a:t>
            </a:r>
          </a:p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Tejam Reddy 2835430</a:t>
            </a:r>
          </a:p>
          <a:p>
            <a:pPr algn="ctr"/>
            <a:endParaRPr lang="en-IN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36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9FF6-76CB-4CB4-A85D-A014103E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Chat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F904D-78D1-4B28-B6EA-31C67B69C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20430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starting new chat, a new activity will start running.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send message to his friend/colleague.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encrypt message as per need.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can receive the message but the encrypted message cannot be readable until user enter decryption key.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04219D-2A03-03B7-5818-5540288C3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31" y="957945"/>
            <a:ext cx="2272856" cy="4927601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0E71CFD-9E56-56F6-03C9-8784076E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227" y="965200"/>
            <a:ext cx="2272856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8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9FF6-76CB-4CB4-A85D-A014103E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 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F904D-78D1-4B28-B6EA-31C67B69C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20430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app we are using firebase real-time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also encryption on the server side and saves user data.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61D9A1-33DA-8364-5B73-CCF956147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62" y="532905"/>
            <a:ext cx="5837426" cy="571549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B4A51E6-B17A-6C8B-9B29-941F9B919E44}"/>
              </a:ext>
            </a:extLst>
          </p:cNvPr>
          <p:cNvSpPr/>
          <p:nvPr/>
        </p:nvSpPr>
        <p:spPr>
          <a:xfrm>
            <a:off x="7899017" y="3666535"/>
            <a:ext cx="2702308" cy="62228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A50B4-1B71-A469-71BB-04FBE9B27AC6}"/>
              </a:ext>
            </a:extLst>
          </p:cNvPr>
          <p:cNvSpPr txBox="1"/>
          <p:nvPr/>
        </p:nvSpPr>
        <p:spPr>
          <a:xfrm>
            <a:off x="2484535" y="4361119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message on server side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E9676B-8A7B-9C90-305D-083866DB6F4F}"/>
              </a:ext>
            </a:extLst>
          </p:cNvPr>
          <p:cNvCxnSpPr>
            <a:cxnSpLocks/>
          </p:cNvCxnSpPr>
          <p:nvPr/>
        </p:nvCxnSpPr>
        <p:spPr>
          <a:xfrm flipV="1">
            <a:off x="0" y="4873525"/>
            <a:ext cx="2484535" cy="13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61062D-94C5-7949-BE79-788A24B6E9C4}"/>
              </a:ext>
            </a:extLst>
          </p:cNvPr>
          <p:cNvCxnSpPr>
            <a:cxnSpLocks/>
          </p:cNvCxnSpPr>
          <p:nvPr/>
        </p:nvCxnSpPr>
        <p:spPr>
          <a:xfrm flipV="1">
            <a:off x="4450702" y="3961610"/>
            <a:ext cx="3448315" cy="607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15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B9F1-AF82-415E-AAC6-A499D036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6906-61E6-4633-B50B-FE0CF4C0B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i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possible feature in the application is tested and all the functions are working as expected without any defects.</a:t>
            </a:r>
          </a:p>
          <a:p>
            <a:r>
              <a:rPr lang="en-US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Functions like Dashboard, Profile, Chat, Invite, New Chat, and Settings are working fine and passed the function test.</a:t>
            </a:r>
          </a:p>
        </p:txBody>
      </p:sp>
    </p:spTree>
    <p:extLst>
      <p:ext uri="{BB962C8B-B14F-4D97-AF65-F5344CB8AC3E}">
        <p14:creationId xmlns:p14="http://schemas.microsoft.com/office/powerpoint/2010/main" val="281787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340E-7188-4847-AB1F-0883A99E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F052-8BE1-4088-AFFB-CB426940E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" marR="0" indent="0" algn="just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Profile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/20/2022</a:t>
            </a:r>
          </a:p>
          <a:p>
            <a:pPr marL="36576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Results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Passed</a:t>
            </a:r>
          </a:p>
          <a:p>
            <a:pPr marL="36576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Sravan kumar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 Comments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User was able to manage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his profile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/23/2022 </a:t>
            </a: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Results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Passed</a:t>
            </a: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Varun Nagalla</a:t>
            </a: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 Comments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User was able to send and encrypt messages.</a:t>
            </a:r>
          </a:p>
          <a:p>
            <a:pPr marL="2286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3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1E8B-C23D-4241-8614-1CA2B768C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80533"/>
            <a:ext cx="8596668" cy="5160829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Invite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/26/2022 </a:t>
            </a: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Results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Passed</a:t>
            </a: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Sravan Kumar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 Comments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User was able to invite his contacts to this application.</a:t>
            </a:r>
          </a:p>
          <a:p>
            <a:pPr marL="2286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New chat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Test 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/28/2022</a:t>
            </a: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Results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Passed</a:t>
            </a: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Abdul Rehman</a:t>
            </a: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 Comments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User was able to start new chat.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A99E7-1D5C-4051-98B6-055ADA49D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20889"/>
            <a:ext cx="8596668" cy="5420473"/>
          </a:xfrm>
        </p:spPr>
        <p:txBody>
          <a:bodyPr>
            <a:norm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group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/30/2022 </a:t>
            </a:r>
          </a:p>
          <a:p>
            <a:pPr marL="365760" marR="0" indent="9144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Results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Passed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" marR="0" indent="9144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Tejam Reddy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" marR="0" indent="9144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 Comments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User was  able to create group and chat with group.</a:t>
            </a:r>
          </a:p>
          <a:p>
            <a:pPr marL="365760" marR="0" indent="91440" algn="just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Setting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/02/2022 </a:t>
            </a:r>
          </a:p>
          <a:p>
            <a:pPr marL="365760" marR="0" indent="9144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Results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Pass</a:t>
            </a:r>
          </a:p>
          <a:p>
            <a:pPr marL="365760" marR="0" indent="9144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Abdul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Rehman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 Comments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User was able to set his details in the settings.</a:t>
            </a:r>
          </a:p>
          <a:p>
            <a:pPr marL="0" marR="0" indent="0">
              <a:spcBef>
                <a:spcPts val="900"/>
              </a:spcBef>
              <a:spcAft>
                <a:spcPts val="600"/>
              </a:spcAft>
              <a:buNone/>
            </a:pPr>
            <a:r>
              <a:rPr lang="en-US" sz="1800" b="1" cap="all" dirty="0">
                <a:effectLst/>
                <a:latin typeface="Times New Roman" panose="02020603050405020304" pitchFamily="18" charset="0"/>
                <a:ea typeface="Arial Unicode MS"/>
              </a:rPr>
              <a:t> </a:t>
            </a:r>
            <a:endParaRPr lang="en-US" sz="1800" b="1" cap="all" dirty="0">
              <a:effectLst/>
              <a:latin typeface="Arial" panose="020B0604020202020204" pitchFamily="34" charset="0"/>
              <a:ea typeface="Arial Unicode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0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8BA3-C90F-4A76-9EB2-51E9FE31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12FED-D895-4719-9B9F-10A879C4362C}"/>
              </a:ext>
            </a:extLst>
          </p:cNvPr>
          <p:cNvSpPr txBox="1"/>
          <p:nvPr/>
        </p:nvSpPr>
        <p:spPr>
          <a:xfrm>
            <a:off x="700629" y="1561068"/>
            <a:ext cx="443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Case-1 Register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8D88C9E-0077-E94B-4B0F-D7A2098CA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84" y="2435290"/>
            <a:ext cx="8068395" cy="249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7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664427C-6257-40CB-BE9C-E157DD1291B0}"/>
              </a:ext>
            </a:extLst>
          </p:cNvPr>
          <p:cNvSpPr txBox="1"/>
          <p:nvPr/>
        </p:nvSpPr>
        <p:spPr>
          <a:xfrm>
            <a:off x="6210300" y="2687994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and start register your self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E1A3D8E-5280-043E-C04F-1E262D7432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13" y="396451"/>
            <a:ext cx="2492917" cy="540469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5BBA3A1-3CCA-4438-8539-AB3819FD662E}"/>
              </a:ext>
            </a:extLst>
          </p:cNvPr>
          <p:cNvSpPr/>
          <p:nvPr/>
        </p:nvSpPr>
        <p:spPr>
          <a:xfrm>
            <a:off x="1831592" y="4438060"/>
            <a:ext cx="1981200" cy="62228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6DB299-9D23-4623-BE98-AA6359ECB0EB}"/>
              </a:ext>
            </a:extLst>
          </p:cNvPr>
          <p:cNvCxnSpPr>
            <a:cxnSpLocks/>
          </p:cNvCxnSpPr>
          <p:nvPr/>
        </p:nvCxnSpPr>
        <p:spPr>
          <a:xfrm flipV="1">
            <a:off x="3725765" y="3200400"/>
            <a:ext cx="2484535" cy="13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7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C6DB38-7A87-4F3E-8AC0-CE7AEE242A42}"/>
              </a:ext>
            </a:extLst>
          </p:cNvPr>
          <p:cNvSpPr txBox="1"/>
          <p:nvPr/>
        </p:nvSpPr>
        <p:spPr>
          <a:xfrm>
            <a:off x="677863" y="1209822"/>
            <a:ext cx="3134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Case-2 Login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1AB0BCF6-ADC0-D8ED-F4BF-D21ED24CF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35" y="1785016"/>
            <a:ext cx="8409717" cy="2205616"/>
          </a:xfrm>
        </p:spPr>
      </p:pic>
    </p:spTree>
    <p:extLst>
      <p:ext uri="{BB962C8B-B14F-4D97-AF65-F5344CB8AC3E}">
        <p14:creationId xmlns:p14="http://schemas.microsoft.com/office/powerpoint/2010/main" val="3917052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162A0A7-8C12-4CA8-8C14-75EDBB6742F8}"/>
              </a:ext>
            </a:extLst>
          </p:cNvPr>
          <p:cNvSpPr txBox="1"/>
          <p:nvPr/>
        </p:nvSpPr>
        <p:spPr>
          <a:xfrm>
            <a:off x="6416869" y="2308111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Entered phone number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817D18-F026-48A8-AC62-E06C445FEBC1}"/>
              </a:ext>
            </a:extLst>
          </p:cNvPr>
          <p:cNvSpPr txBox="1"/>
          <p:nvPr/>
        </p:nvSpPr>
        <p:spPr>
          <a:xfrm>
            <a:off x="6416869" y="1563789"/>
            <a:ext cx="19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Country Code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C654591-B170-CA90-FA0C-163C0199D7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08" y="335902"/>
            <a:ext cx="2853383" cy="618619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BA3D638-FEDA-47DE-B5FC-979BA2713A62}"/>
              </a:ext>
            </a:extLst>
          </p:cNvPr>
          <p:cNvSpPr/>
          <p:nvPr/>
        </p:nvSpPr>
        <p:spPr>
          <a:xfrm>
            <a:off x="2123104" y="1952626"/>
            <a:ext cx="1104900" cy="38935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C9B16B-76EC-4DB2-8ABD-49A6B444F50E}"/>
              </a:ext>
            </a:extLst>
          </p:cNvPr>
          <p:cNvSpPr/>
          <p:nvPr/>
        </p:nvSpPr>
        <p:spPr>
          <a:xfrm>
            <a:off x="1295516" y="1886955"/>
            <a:ext cx="719895" cy="5206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806E52-8D95-4382-94AC-660A476C321F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3066195" y="2284964"/>
            <a:ext cx="3231968" cy="5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E305B4-0B9F-4D99-9741-F20FA663AE08}"/>
              </a:ext>
            </a:extLst>
          </p:cNvPr>
          <p:cNvCxnSpPr>
            <a:cxnSpLocks/>
          </p:cNvCxnSpPr>
          <p:nvPr/>
        </p:nvCxnSpPr>
        <p:spPr>
          <a:xfrm flipV="1">
            <a:off x="1744824" y="1800808"/>
            <a:ext cx="4450703" cy="8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6C79C59-D3D4-BC6F-55CD-AC53C1A8A93E}"/>
              </a:ext>
            </a:extLst>
          </p:cNvPr>
          <p:cNvSpPr/>
          <p:nvPr/>
        </p:nvSpPr>
        <p:spPr>
          <a:xfrm>
            <a:off x="1856791" y="2459593"/>
            <a:ext cx="1504951" cy="38935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88B204-FA31-17DE-35B7-78CAFDDDE21F}"/>
              </a:ext>
            </a:extLst>
          </p:cNvPr>
          <p:cNvCxnSpPr>
            <a:cxnSpLocks/>
          </p:cNvCxnSpPr>
          <p:nvPr/>
        </p:nvCxnSpPr>
        <p:spPr>
          <a:xfrm>
            <a:off x="3228004" y="2814712"/>
            <a:ext cx="3188865" cy="44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CF6D80-5060-1ACA-E0EC-0E0DFE0508E0}"/>
              </a:ext>
            </a:extLst>
          </p:cNvPr>
          <p:cNvSpPr txBox="1"/>
          <p:nvPr/>
        </p:nvSpPr>
        <p:spPr>
          <a:xfrm>
            <a:off x="6569269" y="3150975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Number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7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F6DD-37BA-4446-A2ED-10B9BFAD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BF67-19EB-416A-8F13-0C4E5FA68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Introduction- SecureChat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Application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to be Tested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Testing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and Pass/Fail criteria.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979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139A15-27F1-41AA-9DFA-946B912877AC}"/>
              </a:ext>
            </a:extLst>
          </p:cNvPr>
          <p:cNvSpPr txBox="1"/>
          <p:nvPr/>
        </p:nvSpPr>
        <p:spPr>
          <a:xfrm>
            <a:off x="677862" y="1702777"/>
            <a:ext cx="2853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Case-3 New Chat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6A568B9-0671-C561-F2E8-039BEB754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4" y="2397973"/>
            <a:ext cx="8229600" cy="181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36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E4FCB2A-C62D-4E81-8D15-18FA81F5B76F}"/>
              </a:ext>
            </a:extLst>
          </p:cNvPr>
          <p:cNvSpPr txBox="1"/>
          <p:nvPr/>
        </p:nvSpPr>
        <p:spPr>
          <a:xfrm>
            <a:off x="5828768" y="1922160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Registered User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00E1BFB-652F-B001-6709-39F2445556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346476"/>
            <a:ext cx="2843629" cy="616504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761651E-A9F0-4756-969D-93D38A45897B}"/>
              </a:ext>
            </a:extLst>
          </p:cNvPr>
          <p:cNvSpPr/>
          <p:nvPr/>
        </p:nvSpPr>
        <p:spPr>
          <a:xfrm>
            <a:off x="1504561" y="998634"/>
            <a:ext cx="1658517" cy="5206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B61D48-98A4-4129-AAA6-713CA88ABAEB}"/>
              </a:ext>
            </a:extLst>
          </p:cNvPr>
          <p:cNvSpPr/>
          <p:nvPr/>
        </p:nvSpPr>
        <p:spPr>
          <a:xfrm>
            <a:off x="1504561" y="1519333"/>
            <a:ext cx="1104900" cy="5206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EF5C25-1E22-4377-8A95-400B5796EB8C}"/>
              </a:ext>
            </a:extLst>
          </p:cNvPr>
          <p:cNvCxnSpPr>
            <a:cxnSpLocks/>
          </p:cNvCxnSpPr>
          <p:nvPr/>
        </p:nvCxnSpPr>
        <p:spPr>
          <a:xfrm>
            <a:off x="2502047" y="1922160"/>
            <a:ext cx="3292263" cy="2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E0B352-223F-4BDE-9028-8C3BFC9524B0}"/>
              </a:ext>
            </a:extLst>
          </p:cNvPr>
          <p:cNvSpPr txBox="1"/>
          <p:nvPr/>
        </p:nvSpPr>
        <p:spPr>
          <a:xfrm>
            <a:off x="5568418" y="1122429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Registered User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C5ABA2-0592-4CC9-A7D8-7F8481EF76AE}"/>
              </a:ext>
            </a:extLst>
          </p:cNvPr>
          <p:cNvCxnSpPr/>
          <p:nvPr/>
        </p:nvCxnSpPr>
        <p:spPr>
          <a:xfrm>
            <a:off x="3097629" y="1365011"/>
            <a:ext cx="246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1F5B90-B19C-5050-D7B7-F0DFCD2DCAFE}"/>
              </a:ext>
            </a:extLst>
          </p:cNvPr>
          <p:cNvSpPr txBox="1"/>
          <p:nvPr/>
        </p:nvSpPr>
        <p:spPr>
          <a:xfrm>
            <a:off x="5720818" y="360430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Group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79B456-A29F-4CD5-FF91-2BAE5524A824}"/>
              </a:ext>
            </a:extLst>
          </p:cNvPr>
          <p:cNvCxnSpPr>
            <a:cxnSpLocks/>
          </p:cNvCxnSpPr>
          <p:nvPr/>
        </p:nvCxnSpPr>
        <p:spPr>
          <a:xfrm flipV="1">
            <a:off x="4404049" y="658987"/>
            <a:ext cx="1309780" cy="18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105C988-D13A-B672-E93F-DB4A5C269DD0}"/>
              </a:ext>
            </a:extLst>
          </p:cNvPr>
          <p:cNvSpPr/>
          <p:nvPr/>
        </p:nvSpPr>
        <p:spPr>
          <a:xfrm>
            <a:off x="3297067" y="661124"/>
            <a:ext cx="1104900" cy="5206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1089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C8F9619-01DA-4FF2-942C-A753797898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42901" y="749416"/>
            <a:ext cx="48514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Case 4: Send Message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C9AE3653-2B65-0166-FDC4-88E3916C4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1781175"/>
            <a:ext cx="8077199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68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1B2C127-0B8C-47CB-B451-948A0A7A5807}"/>
              </a:ext>
            </a:extLst>
          </p:cNvPr>
          <p:cNvSpPr txBox="1"/>
          <p:nvPr/>
        </p:nvSpPr>
        <p:spPr>
          <a:xfrm>
            <a:off x="5974359" y="5230042"/>
            <a:ext cx="156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Message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B2C7B56-7917-0F92-7AE9-E70984F856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8" y="342900"/>
            <a:ext cx="2587717" cy="56102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E11C435-6E38-48D0-B0B3-0D39C05C8858}"/>
              </a:ext>
            </a:extLst>
          </p:cNvPr>
          <p:cNvSpPr/>
          <p:nvPr/>
        </p:nvSpPr>
        <p:spPr>
          <a:xfrm>
            <a:off x="1057275" y="5127625"/>
            <a:ext cx="1419225" cy="5714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7ABD7F-FAD3-7F6D-19AB-41D77AEBDB84}"/>
              </a:ext>
            </a:extLst>
          </p:cNvPr>
          <p:cNvSpPr/>
          <p:nvPr/>
        </p:nvSpPr>
        <p:spPr>
          <a:xfrm>
            <a:off x="2762250" y="5267325"/>
            <a:ext cx="520315" cy="4603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E8814A-C8D5-3E9D-8808-5A09555779D9}"/>
              </a:ext>
            </a:extLst>
          </p:cNvPr>
          <p:cNvSpPr/>
          <p:nvPr/>
        </p:nvSpPr>
        <p:spPr>
          <a:xfrm>
            <a:off x="694848" y="5154612"/>
            <a:ext cx="520315" cy="4603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41517E-785C-482A-DBDA-13B92718CF1E}"/>
              </a:ext>
            </a:extLst>
          </p:cNvPr>
          <p:cNvCxnSpPr>
            <a:cxnSpLocks/>
          </p:cNvCxnSpPr>
          <p:nvPr/>
        </p:nvCxnSpPr>
        <p:spPr>
          <a:xfrm>
            <a:off x="3294274" y="5414708"/>
            <a:ext cx="2668376" cy="1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C417AB-C865-04F4-DDC6-4092914AC6BF}"/>
              </a:ext>
            </a:extLst>
          </p:cNvPr>
          <p:cNvCxnSpPr>
            <a:cxnSpLocks/>
          </p:cNvCxnSpPr>
          <p:nvPr/>
        </p:nvCxnSpPr>
        <p:spPr>
          <a:xfrm flipV="1">
            <a:off x="2209920" y="4860924"/>
            <a:ext cx="2668376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3FB82E-0EE0-4514-EFB5-4096B8FCC4DA}"/>
              </a:ext>
            </a:extLst>
          </p:cNvPr>
          <p:cNvSpPr txBox="1"/>
          <p:nvPr/>
        </p:nvSpPr>
        <p:spPr>
          <a:xfrm>
            <a:off x="4640859" y="3715567"/>
            <a:ext cx="156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Photo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222D7-B22C-D606-BD81-CD0AFCCE83B0}"/>
              </a:ext>
            </a:extLst>
          </p:cNvPr>
          <p:cNvSpPr txBox="1"/>
          <p:nvPr/>
        </p:nvSpPr>
        <p:spPr>
          <a:xfrm>
            <a:off x="4888509" y="4610917"/>
            <a:ext cx="156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Message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383F3-2028-8C0B-E3C6-90F11824F1B5}"/>
              </a:ext>
            </a:extLst>
          </p:cNvPr>
          <p:cNvCxnSpPr>
            <a:cxnSpLocks/>
          </p:cNvCxnSpPr>
          <p:nvPr/>
        </p:nvCxnSpPr>
        <p:spPr>
          <a:xfrm flipV="1">
            <a:off x="865519" y="3876675"/>
            <a:ext cx="3762943" cy="127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905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2026AE-FEE1-486C-93AD-85488544D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4235" y="-585380"/>
            <a:ext cx="1400257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0EF57D8-C13A-43A8-A983-0B03736A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761713"/>
            <a:ext cx="37244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Case-5 </a:t>
            </a:r>
            <a:r>
              <a:rPr lang="en-US" alt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Encryption and Description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8B43AC57-516A-18E3-6851-30DF29F15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647826"/>
            <a:ext cx="7543799" cy="280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32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8D3AFE3-AEC6-5366-BC30-1B626EAEE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74" y="165072"/>
            <a:ext cx="2524602" cy="5473391"/>
          </a:xfrm>
          <a:prstGeom prst="rect">
            <a:avLst/>
          </a:prstGeom>
        </p:spPr>
      </p:pic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2EC55F8B-8C05-6ECC-49F6-34D936944F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73" y="260322"/>
            <a:ext cx="2667477" cy="5473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E088D9-9DBC-44F7-ADAB-42CD649E1EB4}"/>
              </a:ext>
            </a:extLst>
          </p:cNvPr>
          <p:cNvSpPr txBox="1"/>
          <p:nvPr/>
        </p:nvSpPr>
        <p:spPr>
          <a:xfrm>
            <a:off x="4171950" y="399990"/>
            <a:ext cx="1980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Button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44CB13-1115-460D-D4C0-08654D9B2F66}"/>
              </a:ext>
            </a:extLst>
          </p:cNvPr>
          <p:cNvSpPr/>
          <p:nvPr/>
        </p:nvSpPr>
        <p:spPr>
          <a:xfrm>
            <a:off x="2686050" y="438150"/>
            <a:ext cx="425065" cy="3619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9F0142-085D-9393-43AD-3AF4A5E1CF46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6076474" y="673569"/>
            <a:ext cx="2731577" cy="70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588775-85FF-96C6-1C12-4285B8CE0D3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196071" y="600045"/>
            <a:ext cx="975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57F016E-AA6E-9D6A-3EA5-144F46ECF81B}"/>
              </a:ext>
            </a:extLst>
          </p:cNvPr>
          <p:cNvSpPr/>
          <p:nvPr/>
        </p:nvSpPr>
        <p:spPr>
          <a:xfrm>
            <a:off x="8832372" y="464019"/>
            <a:ext cx="425065" cy="3619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A5BFC5-94C3-DFDB-0D68-673AEAF04D33}"/>
              </a:ext>
            </a:extLst>
          </p:cNvPr>
          <p:cNvSpPr txBox="1"/>
          <p:nvPr/>
        </p:nvSpPr>
        <p:spPr>
          <a:xfrm>
            <a:off x="4095659" y="1175157"/>
            <a:ext cx="1980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 Button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060A01-03F4-6C17-F937-77A161F8C30E}"/>
              </a:ext>
            </a:extLst>
          </p:cNvPr>
          <p:cNvSpPr/>
          <p:nvPr/>
        </p:nvSpPr>
        <p:spPr>
          <a:xfrm>
            <a:off x="8626382" y="1847849"/>
            <a:ext cx="974818" cy="79057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171892-52DB-DDE2-0265-BD151FC56275}"/>
              </a:ext>
            </a:extLst>
          </p:cNvPr>
          <p:cNvSpPr/>
          <p:nvPr/>
        </p:nvSpPr>
        <p:spPr>
          <a:xfrm>
            <a:off x="1114425" y="2143125"/>
            <a:ext cx="2419349" cy="104774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A3D4CF-1B60-39B5-220B-F3A2A9D56C2D}"/>
              </a:ext>
            </a:extLst>
          </p:cNvPr>
          <p:cNvCxnSpPr>
            <a:cxnSpLocks/>
          </p:cNvCxnSpPr>
          <p:nvPr/>
        </p:nvCxnSpPr>
        <p:spPr>
          <a:xfrm>
            <a:off x="3201266" y="3014044"/>
            <a:ext cx="894393" cy="17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317067-56EB-8E69-A1F1-1C2CF4A44AD0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429762" y="2243137"/>
            <a:ext cx="2196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083055-1CAF-6F32-700E-E2244474A449}"/>
              </a:ext>
            </a:extLst>
          </p:cNvPr>
          <p:cNvSpPr txBox="1"/>
          <p:nvPr/>
        </p:nvSpPr>
        <p:spPr>
          <a:xfrm>
            <a:off x="4105275" y="2032407"/>
            <a:ext cx="2229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Decrypted Message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54C589-CBA5-57D7-5A60-ED7D8F972166}"/>
              </a:ext>
            </a:extLst>
          </p:cNvPr>
          <p:cNvSpPr txBox="1"/>
          <p:nvPr/>
        </p:nvSpPr>
        <p:spPr>
          <a:xfrm>
            <a:off x="4095750" y="3023007"/>
            <a:ext cx="2229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Message </a:t>
            </a:r>
          </a:p>
        </p:txBody>
      </p:sp>
    </p:spTree>
    <p:extLst>
      <p:ext uri="{BB962C8B-B14F-4D97-AF65-F5344CB8AC3E}">
        <p14:creationId xmlns:p14="http://schemas.microsoft.com/office/powerpoint/2010/main" val="3108087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136C2BFF-3809-5058-B3A1-8B681C6000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/>
          <a:stretch/>
        </p:blipFill>
        <p:spPr>
          <a:xfrm>
            <a:off x="20" y="-9518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6D3647-BD1B-4668-99EB-6882C363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00FBD-09A4-4387-ABF5-A3F24559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We found this project very useful and a need for these types of apps is required. We are planning to extend its functions like audio/video calls, status, or story sharing, sharing posts and also integrating payment method. We have the plan to make it a social platform in the future. 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5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136C2BFF-3809-5058-B3A1-8B681C6000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/>
          <a:stretch/>
        </p:blipFill>
        <p:spPr>
          <a:xfrm>
            <a:off x="20" y="-9518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6D3647-BD1B-4668-99EB-6882C363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00FBD-09A4-4387-ABF5-A3F24559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have developed, designed, and test the complete working of the application and every possible working feature in it.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found that the secure window feature which usually when turned off is able to take a screenshot. But it is not.</a:t>
            </a:r>
          </a:p>
          <a:p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summarize, the SecureChat android app is one application that completely focuses on the privacy of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people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want to hide their conversation</a:t>
            </a:r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0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97ED-BE13-4403-B91F-83715C98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7F6F-F7B1-4355-A378-7ED2A7F4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https://en.wikipedia.org/wiki/Android_(operating_system)</a:t>
            </a: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https://github.com/citiususc/calendula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https://stackoverflow.com/questions/47457105/class-has-been-compiled-by-a-more-recent-version-of-the-java-environment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https://freeicons.io/search/icons?q=chat&amp;iuc=3424759699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2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BD9C-CD20-4345-B4C4-2F4B69E0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									THANK YOU!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76155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95BE-C848-4B9A-8762-64C20E93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438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2800-AD5C-49EE-AFFE-08A23924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18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Secure chat app Android chat app, which is a chat application used for personal and office purposes. A friend or office colleague can share any kind of private data through this application. It will help to chat with friends and office colleagues. Mainly, it will help people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want to hide their conversation.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app allows users to chat securely and create groups for chatting to keep privacy in the group.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Privacy is the top priority of this application. 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developed in JAVA  and XML environment.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 uses real-time database (firebase) developed by the Google.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Recourses used:</a:t>
            </a:r>
          </a:p>
          <a:p>
            <a:pPr lvl="1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Cell Phone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supported Android version is 5.1, Jellybean and above version or Laptop with OS Microsoft Windows 7/8/10 (64-bit)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Android studio.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4GB RAM minimum, 8GB RAM recommended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0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ABE1-C6E5-4EFD-B6FE-DD14925F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of the Application: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0345-F35F-4999-A287-07996FE52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44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Invite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Chat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Encrypt/Decrypt Messages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 Screenshots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Group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9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3247-933E-43B6-92DF-D4608D9B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B286-1BDB-4E52-8462-DB630044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7" y="1594779"/>
            <a:ext cx="644886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activity provides the list of previous chats available in the database.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has multiple options: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new chat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new group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with available contacts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Invite new friends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7C0D8C4-ADD4-6C3F-8965-E0B9E66B9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311" y="504825"/>
            <a:ext cx="2801816" cy="607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5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C4BE-16EC-4C54-8E63-A8358450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9280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2D13-7367-43AE-BA9E-19D9FAEB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7057" cy="435133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App, we can create profile for ‘n’ number of users.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Reliable, secure and with real-time support.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encrypt message with a key to decrypt that message.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Receivers can read encrypted message only when they have decryption key.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3C5E1D6-EEEB-0E9B-5AAF-02F5DFF6F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082" y="320370"/>
            <a:ext cx="2743677" cy="5948350"/>
          </a:xfrm>
          <a:prstGeom prst="rect">
            <a:avLst/>
          </a:prstGeom>
        </p:spPr>
      </p:pic>
      <p:pic>
        <p:nvPicPr>
          <p:cNvPr id="8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DCAA1BDB-6A43-BF6D-28AD-8B7343B12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96" y="1519239"/>
            <a:ext cx="2148375" cy="46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4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BBBA-7F4D-DCE2-5A00-81B46C4E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6F14-55E8-3A72-DF6B-87860B7E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App, we can create group and add registered users.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Reliable, secure and with real-time support.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encrypt message with a key to decrypt that message.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Receivers can read encrypted message only when they have decryption key.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2815A0D-C015-1B95-4285-9DA9E0D37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887" y="292358"/>
            <a:ext cx="2801815" cy="607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6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5262-9B66-44FC-8897-0A6CBDBD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0DFBC-A2AF-48A8-971C-17D07061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6230257" cy="4486275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invite new users by sharing application by sharing a link using multiple options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.apk file is also shareable on demand.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search for registered user if they are not available in the database. They can send an invitation to join this application.</a:t>
            </a:r>
            <a:endParaRPr lang="en-US" sz="2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38CB4F-7054-7A39-B069-97C9547EB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21" y="731956"/>
            <a:ext cx="2642467" cy="5725345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F4EF2AD-E5AA-9535-4786-8A4908BC8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736" y="1775926"/>
            <a:ext cx="2160635" cy="46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4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E945-3D76-471A-AC92-E6FD5671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539F-C492-4F9D-96B2-8EC1A906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0943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manage his profile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update name and status to show.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is based on phone number so it is easy to signup or login with any account.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9AD6E6-819D-5361-BAF8-2F6E2E65B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987" y="304800"/>
            <a:ext cx="2883877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644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3323</TotalTime>
  <Words>1000</Words>
  <Application>Microsoft Office PowerPoint</Application>
  <PresentationFormat>Widescreen</PresentationFormat>
  <Paragraphs>145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  CIS634- FINAL PROJECT SECURE CHAT ANDROID APP</vt:lpstr>
      <vt:lpstr>CONTENTS:</vt:lpstr>
      <vt:lpstr>Introduction:</vt:lpstr>
      <vt:lpstr>Feature of the Application:</vt:lpstr>
      <vt:lpstr>Dashboard </vt:lpstr>
      <vt:lpstr>Chat</vt:lpstr>
      <vt:lpstr>Create Group</vt:lpstr>
      <vt:lpstr>Invite</vt:lpstr>
      <vt:lpstr>Profile</vt:lpstr>
      <vt:lpstr>New Chat</vt:lpstr>
      <vt:lpstr>Server Side View</vt:lpstr>
      <vt:lpstr>FUNCTIONALITY TESTING</vt:lpstr>
      <vt:lpstr>TEST RESULTS</vt:lpstr>
      <vt:lpstr>PowerPoint Presentation</vt:lpstr>
      <vt:lpstr>PowerPoint Presentation</vt:lpstr>
      <vt:lpstr>Test Case: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  <vt:lpstr>Conclusion</vt:lpstr>
      <vt:lpstr>References</vt:lpstr>
      <vt:lpstr>    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CALENDULA</dc:title>
  <dc:creator>Daya Sagar Badunakanti</dc:creator>
  <cp:lastModifiedBy>Abbdul</cp:lastModifiedBy>
  <cp:revision>40</cp:revision>
  <dcterms:created xsi:type="dcterms:W3CDTF">2021-04-17T23:37:52Z</dcterms:created>
  <dcterms:modified xsi:type="dcterms:W3CDTF">2022-12-05T23:18:13Z</dcterms:modified>
</cp:coreProperties>
</file>