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3" r:id="rId11"/>
    <p:sldId id="267" r:id="rId12"/>
    <p:sldId id="268" r:id="rId13"/>
    <p:sldId id="269" r:id="rId14"/>
    <p:sldId id="271" r:id="rId15"/>
    <p:sldId id="272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6" autoAdjust="0"/>
    <p:restoredTop sz="94660"/>
  </p:normalViewPr>
  <p:slideViewPr>
    <p:cSldViewPr>
      <p:cViewPr varScale="1">
        <p:scale>
          <a:sx n="68" d="100"/>
          <a:sy n="68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5B1302-8099-43D1-A3D2-F53CC49426D4}" type="datetimeFigureOut">
              <a:rPr lang="en-US" smtClean="0"/>
              <a:pPr/>
              <a:t>05-Apr-17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A6CBCE-CE8B-4861-9E3A-B1B8C3087DD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848" y="548680"/>
            <a:ext cx="9175848" cy="1433284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VHDL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4714884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Made by:</a:t>
            </a:r>
          </a:p>
          <a:p>
            <a:r>
              <a:rPr lang="en-IN" dirty="0"/>
              <a:t>Aryaman </a:t>
            </a:r>
            <a:r>
              <a:rPr lang="en-IN" dirty="0" err="1"/>
              <a:t>Maheswari</a:t>
            </a:r>
            <a:r>
              <a:rPr lang="en-IN" dirty="0"/>
              <a:t> (16114018)</a:t>
            </a:r>
          </a:p>
          <a:p>
            <a:r>
              <a:rPr lang="en-IN" dirty="0" err="1"/>
              <a:t>Aviral</a:t>
            </a:r>
            <a:r>
              <a:rPr lang="en-IN" dirty="0"/>
              <a:t> </a:t>
            </a:r>
            <a:r>
              <a:rPr lang="en-IN" dirty="0" err="1"/>
              <a:t>Verma</a:t>
            </a:r>
            <a:r>
              <a:rPr lang="en-IN" dirty="0"/>
              <a:t> (16114019)</a:t>
            </a:r>
          </a:p>
          <a:p>
            <a:r>
              <a:rPr lang="en-IN" dirty="0"/>
              <a:t>Hasanwala Faizal (16114030)</a:t>
            </a:r>
          </a:p>
        </p:txBody>
      </p:sp>
      <p:sp>
        <p:nvSpPr>
          <p:cNvPr id="6" name="Rectangle 5"/>
          <p:cNvSpPr/>
          <p:nvPr/>
        </p:nvSpPr>
        <p:spPr>
          <a:xfrm>
            <a:off x="-31848" y="2564904"/>
            <a:ext cx="914400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a floating point multiplier in VHDL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3" y="1484785"/>
            <a:ext cx="8150614" cy="4839816"/>
          </a:xfrm>
        </p:spPr>
      </p:pic>
    </p:spTree>
    <p:extLst>
      <p:ext uri="{BB962C8B-B14F-4D97-AF65-F5344CB8AC3E}">
        <p14:creationId xmlns:p14="http://schemas.microsoft.com/office/powerpoint/2010/main" val="112700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bits are allocated to represent the exponent of the floating point number.</a:t>
            </a:r>
          </a:p>
          <a:p>
            <a:r>
              <a:rPr lang="en-US" dirty="0"/>
              <a:t>Exponent of the product is calculated by the addition of exponents of the two operands and then subtracting 127 from it.</a:t>
            </a:r>
          </a:p>
          <a:p>
            <a:r>
              <a:rPr lang="en-US" dirty="0"/>
              <a:t>This is achieved by the following block of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8229600" cy="475252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magnitude of number is too large to represent</a:t>
            </a:r>
          </a:p>
          <a:p>
            <a:r>
              <a:rPr lang="en-US" dirty="0"/>
              <a:t>Condition recognized by </a:t>
            </a:r>
            <a:r>
              <a:rPr lang="en-US" dirty="0" err="1"/>
              <a:t>exponent_sum’s</a:t>
            </a:r>
            <a:r>
              <a:rPr lang="en-US" dirty="0"/>
              <a:t> 8</a:t>
            </a:r>
            <a:r>
              <a:rPr lang="en-US" baseline="30000" dirty="0"/>
              <a:t>th</a:t>
            </a:r>
            <a:r>
              <a:rPr lang="en-US" dirty="0"/>
              <a:t> bit is 1 and 7</a:t>
            </a:r>
            <a:r>
              <a:rPr lang="en-US" baseline="30000" dirty="0"/>
              <a:t>th</a:t>
            </a:r>
            <a:r>
              <a:rPr lang="en-US" dirty="0"/>
              <a:t> bit is 0.</a:t>
            </a:r>
          </a:p>
          <a:p>
            <a:r>
              <a:rPr lang="en-US" dirty="0"/>
              <a:t>In such case output is positive infinity or negative infinity</a:t>
            </a:r>
          </a:p>
          <a:p>
            <a:r>
              <a:rPr lang="en-US" dirty="0"/>
              <a:t>Largest magnitude value 8388607 * 2</a:t>
            </a:r>
            <a:r>
              <a:rPr lang="en-US" baseline="30000" dirty="0"/>
              <a:t>+127</a:t>
            </a:r>
          </a:p>
        </p:txBody>
      </p:sp>
    </p:spTree>
    <p:extLst>
      <p:ext uri="{BB962C8B-B14F-4D97-AF65-F5344CB8AC3E}">
        <p14:creationId xmlns:p14="http://schemas.microsoft.com/office/powerpoint/2010/main" val="2049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Underflow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magnitude of number is too small to represent</a:t>
            </a:r>
          </a:p>
          <a:p>
            <a:r>
              <a:rPr lang="en-US" dirty="0"/>
              <a:t>Condition recognized by </a:t>
            </a:r>
            <a:r>
              <a:rPr lang="en-US" dirty="0" err="1"/>
              <a:t>exponent_sum’s</a:t>
            </a:r>
            <a:r>
              <a:rPr lang="en-US" dirty="0"/>
              <a:t> 8</a:t>
            </a:r>
            <a:r>
              <a:rPr lang="en-US" baseline="30000" dirty="0"/>
              <a:t>th</a:t>
            </a:r>
            <a:r>
              <a:rPr lang="en-US" dirty="0"/>
              <a:t> bit and  7</a:t>
            </a:r>
            <a:r>
              <a:rPr lang="en-US" baseline="30000" dirty="0"/>
              <a:t>th</a:t>
            </a:r>
            <a:r>
              <a:rPr lang="en-US" dirty="0"/>
              <a:t> bit is 1.</a:t>
            </a:r>
          </a:p>
          <a:p>
            <a:r>
              <a:rPr lang="en-US" dirty="0"/>
              <a:t>In such case output is positive zero or negative zero (practically both values turn out to be same).</a:t>
            </a:r>
          </a:p>
          <a:p>
            <a:r>
              <a:rPr lang="en-US" dirty="0"/>
              <a:t>Smallest magnitude value 1 * 2</a:t>
            </a:r>
            <a:r>
              <a:rPr lang="en-US" baseline="30000" dirty="0"/>
              <a:t>-128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0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8402693" cy="2079016"/>
          </a:xfrm>
        </p:spPr>
      </p:pic>
    </p:spTree>
    <p:extLst>
      <p:ext uri="{BB962C8B-B14F-4D97-AF65-F5344CB8AC3E}">
        <p14:creationId xmlns:p14="http://schemas.microsoft.com/office/powerpoint/2010/main" val="115573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Stimulation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1" y="1988840"/>
            <a:ext cx="8621177" cy="4176778"/>
          </a:xfrm>
        </p:spPr>
      </p:pic>
    </p:spTree>
    <p:extLst>
      <p:ext uri="{BB962C8B-B14F-4D97-AF65-F5344CB8AC3E}">
        <p14:creationId xmlns:p14="http://schemas.microsoft.com/office/powerpoint/2010/main" val="21896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Represent floating point using IEEE standards.</a:t>
            </a:r>
          </a:p>
          <a:p>
            <a:r>
              <a:rPr lang="en-IN" dirty="0"/>
              <a:t>Operate on the different parts i.e. Sign bit, mantissa and exponent.</a:t>
            </a:r>
          </a:p>
          <a:p>
            <a:r>
              <a:rPr lang="en-IN" dirty="0"/>
              <a:t>Combine them back together.</a:t>
            </a:r>
          </a:p>
          <a:p>
            <a:r>
              <a:rPr lang="en-IN" dirty="0"/>
              <a:t>Take care of corner cases.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IEEE – 754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   Represent the floating point number in standard form with exponent and mantissa. The exponent’s base should be 2. </a:t>
            </a:r>
          </a:p>
          <a:p>
            <a:r>
              <a:rPr lang="en-IN" dirty="0"/>
              <a:t>First bit represents the sign.</a:t>
            </a:r>
          </a:p>
          <a:p>
            <a:r>
              <a:rPr lang="en-IN" dirty="0"/>
              <a:t>Add 127 to the exponent and convert to binary.</a:t>
            </a:r>
          </a:p>
          <a:p>
            <a:r>
              <a:rPr lang="en-IN" dirty="0"/>
              <a:t>8 bits assigned to exponent.</a:t>
            </a:r>
          </a:p>
          <a:p>
            <a:r>
              <a:rPr lang="en-IN" dirty="0"/>
              <a:t>For the mantissa, represent only its fractional part in the 23 bits assigned to it.</a:t>
            </a:r>
          </a:p>
          <a:p>
            <a:r>
              <a:rPr lang="en-IN" sz="2200" dirty="0"/>
              <a:t>S </a:t>
            </a:r>
            <a:r>
              <a:rPr lang="en-IN" sz="2200" dirty="0">
                <a:solidFill>
                  <a:srgbClr val="FF0000"/>
                </a:solidFill>
              </a:rPr>
              <a:t>EEEEEEEE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MMMMMMMMMMMMMMMMMMMMMMM</a:t>
            </a:r>
          </a:p>
          <a:p>
            <a:r>
              <a:rPr lang="en-IN" dirty="0"/>
              <a:t>We better show this with an example.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take the floating number = 12.5</a:t>
            </a:r>
          </a:p>
          <a:p>
            <a:r>
              <a:rPr lang="en-IN" dirty="0"/>
              <a:t>We first represent it as : 1.5625 x 2</a:t>
            </a:r>
            <a:r>
              <a:rPr lang="en-IN" baseline="30000" dirty="0"/>
              <a:t>3</a:t>
            </a:r>
          </a:p>
          <a:p>
            <a:r>
              <a:rPr lang="en-IN" dirty="0"/>
              <a:t>The exponent = 3</a:t>
            </a:r>
          </a:p>
          <a:p>
            <a:r>
              <a:rPr lang="en-IN" dirty="0"/>
              <a:t>The sign bit = 0</a:t>
            </a:r>
          </a:p>
          <a:p>
            <a:r>
              <a:rPr lang="en-IN" dirty="0"/>
              <a:t>The mantissa bits will represent only 0.5625.</a:t>
            </a:r>
          </a:p>
          <a:p>
            <a:r>
              <a:rPr lang="en-IN" dirty="0"/>
              <a:t>Hence the final number comes out to be: </a:t>
            </a:r>
          </a:p>
          <a:p>
            <a:pPr algn="ctr">
              <a:buNone/>
            </a:pPr>
            <a:r>
              <a:rPr lang="en-IN" dirty="0"/>
              <a:t> 0 </a:t>
            </a:r>
            <a:r>
              <a:rPr lang="en-IN" dirty="0">
                <a:solidFill>
                  <a:srgbClr val="FF0000"/>
                </a:solidFill>
              </a:rPr>
              <a:t>10000010</a:t>
            </a:r>
            <a:r>
              <a:rPr lang="en-IN" dirty="0"/>
              <a:t>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10010000000000000000000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Inputs &amp;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taken two binary number of length 32 as inputs.</a:t>
            </a:r>
          </a:p>
          <a:p>
            <a:r>
              <a:rPr lang="en-IN" dirty="0"/>
              <a:t>Output is formed from three variables:</a:t>
            </a:r>
          </a:p>
          <a:p>
            <a:pPr marL="514350" indent="-514350">
              <a:buNone/>
            </a:pPr>
            <a:r>
              <a:rPr lang="en-IN" dirty="0"/>
              <a:t>          1. Sign</a:t>
            </a:r>
          </a:p>
          <a:p>
            <a:pPr marL="514350" indent="-514350">
              <a:buNone/>
            </a:pPr>
            <a:r>
              <a:rPr lang="en-IN" dirty="0"/>
              <a:t>	   2. Exponent</a:t>
            </a:r>
          </a:p>
          <a:p>
            <a:pPr marL="514350" indent="-514350">
              <a:buNone/>
            </a:pPr>
            <a:r>
              <a:rPr lang="en-IN" dirty="0"/>
              <a:t>	   3. Mantissa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4" y="5085184"/>
            <a:ext cx="7605251" cy="1112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Divide the numbers into three parts : Sign bit, mantissa and the exponent.</a:t>
            </a:r>
          </a:p>
          <a:p>
            <a:r>
              <a:rPr lang="en-IN" dirty="0"/>
              <a:t>Operate on them individually and combine back the results.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IN" dirty="0"/>
              <a:t>The Sign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929222"/>
          </a:xfrm>
        </p:spPr>
        <p:txBody>
          <a:bodyPr/>
          <a:lstStyle/>
          <a:p>
            <a:r>
              <a:rPr lang="en-IN" dirty="0"/>
              <a:t>1 represents negative and 0 represents positive.</a:t>
            </a:r>
          </a:p>
          <a:p>
            <a:r>
              <a:rPr lang="en-IN" dirty="0"/>
              <a:t>Hence to find the sign bit of the product, we essentially have to take XOR of the sign bits of the numbers.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3571876"/>
          <a:ext cx="2286015" cy="1849120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76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</a:t>
                      </a:r>
                      <a:r>
                        <a:rPr lang="en-IN" baseline="0" dirty="0"/>
                        <a:t> Table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29124" y="3500438"/>
          <a:ext cx="2286015" cy="1849120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76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Xor</a:t>
                      </a:r>
                      <a:r>
                        <a:rPr lang="en-IN" dirty="0"/>
                        <a:t>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2" y="5947862"/>
            <a:ext cx="6392167" cy="1619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Mantissa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32 bit floating point number , 23 bits are dedicated to determine the mantissa.</a:t>
            </a:r>
          </a:p>
          <a:p>
            <a:r>
              <a:rPr lang="en-IN" dirty="0"/>
              <a:t>The mantissa of product is calculated by the binary multiplication of 23 bits of the operands.</a:t>
            </a:r>
          </a:p>
          <a:p>
            <a:r>
              <a:rPr lang="en-IN" dirty="0"/>
              <a:t>This is achieved by implementing the following code.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29600" cy="388361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</TotalTime>
  <Words>495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Constantia</vt:lpstr>
      <vt:lpstr>Wingdings 2</vt:lpstr>
      <vt:lpstr>Flow</vt:lpstr>
      <vt:lpstr>VHDL Project</vt:lpstr>
      <vt:lpstr>IDEA</vt:lpstr>
      <vt:lpstr>IEEE – 754 </vt:lpstr>
      <vt:lpstr>Example </vt:lpstr>
      <vt:lpstr>Inputs &amp; Outputs</vt:lpstr>
      <vt:lpstr>Procedure</vt:lpstr>
      <vt:lpstr>The Sign Bit</vt:lpstr>
      <vt:lpstr>Mantissa</vt:lpstr>
      <vt:lpstr>PowerPoint Presentation</vt:lpstr>
      <vt:lpstr>PowerPoint Presentation</vt:lpstr>
      <vt:lpstr>Exponent</vt:lpstr>
      <vt:lpstr>PowerPoint Presentation</vt:lpstr>
      <vt:lpstr>Overflow condition</vt:lpstr>
      <vt:lpstr>Underflow condition</vt:lpstr>
      <vt:lpstr>PowerPoint Presentation</vt:lpstr>
      <vt:lpstr>Stimulation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 Project</dc:title>
  <dc:creator>hp-pc</dc:creator>
  <cp:lastModifiedBy>Faizal Hasanwala</cp:lastModifiedBy>
  <cp:revision>18</cp:revision>
  <dcterms:created xsi:type="dcterms:W3CDTF">2017-03-29T05:34:19Z</dcterms:created>
  <dcterms:modified xsi:type="dcterms:W3CDTF">2017-04-05T15:41:41Z</dcterms:modified>
</cp:coreProperties>
</file>