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73" r:id="rId4"/>
    <p:sldId id="258" r:id="rId5"/>
    <p:sldId id="259" r:id="rId6"/>
    <p:sldId id="263" r:id="rId7"/>
    <p:sldId id="260" r:id="rId8"/>
    <p:sldId id="267" r:id="rId9"/>
    <p:sldId id="261" r:id="rId10"/>
    <p:sldId id="268" r:id="rId11"/>
    <p:sldId id="269" r:id="rId12"/>
    <p:sldId id="266" r:id="rId13"/>
    <p:sldId id="276" r:id="rId14"/>
    <p:sldId id="265" r:id="rId15"/>
    <p:sldId id="274" r:id="rId16"/>
    <p:sldId id="270" r:id="rId17"/>
    <p:sldId id="278" r:id="rId18"/>
    <p:sldId id="277" r:id="rId19"/>
    <p:sldId id="279" r:id="rId20"/>
    <p:sldId id="280" r:id="rId21"/>
    <p:sldId id="262" r:id="rId22"/>
    <p:sldId id="264" r:id="rId23"/>
    <p:sldId id="275" r:id="rId24"/>
    <p:sldId id="271" r:id="rId25"/>
    <p:sldId id="272" r:id="rId26"/>
    <p:sldId id="281" r:id="rId2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65A"/>
    <a:srgbClr val="C8C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072CF-8D95-4218-AC65-42F2011FEC9F}" v="403" dt="2024-08-29T11:26:02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7" autoAdjust="0"/>
  </p:normalViewPr>
  <p:slideViewPr>
    <p:cSldViewPr snapToGrid="0">
      <p:cViewPr varScale="1">
        <p:scale>
          <a:sx n="109" d="100"/>
          <a:sy n="109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apura Ravi Varun" userId="005218f4-63f1-40d1-8ba3-28cb350a2415" providerId="ADAL" clId="{C5D072CF-8D95-4218-AC65-42F2011FEC9F}"/>
    <pc:docChg chg="undo custSel addSld delSld modSld sldOrd">
      <pc:chgData name="Singapura Ravi Varun" userId="005218f4-63f1-40d1-8ba3-28cb350a2415" providerId="ADAL" clId="{C5D072CF-8D95-4218-AC65-42F2011FEC9F}" dt="2024-08-29T11:26:34.676" v="2006" actId="1076"/>
      <pc:docMkLst>
        <pc:docMk/>
      </pc:docMkLst>
      <pc:sldChg chg="modSp mod">
        <pc:chgData name="Singapura Ravi Varun" userId="005218f4-63f1-40d1-8ba3-28cb350a2415" providerId="ADAL" clId="{C5D072CF-8D95-4218-AC65-42F2011FEC9F}" dt="2024-08-29T10:04:41.952" v="1782" actId="20577"/>
        <pc:sldMkLst>
          <pc:docMk/>
          <pc:sldMk cId="1214686005" sldId="256"/>
        </pc:sldMkLst>
        <pc:spChg chg="mod">
          <ac:chgData name="Singapura Ravi Varun" userId="005218f4-63f1-40d1-8ba3-28cb350a2415" providerId="ADAL" clId="{C5D072CF-8D95-4218-AC65-42F2011FEC9F}" dt="2024-08-29T10:04:41.952" v="1782" actId="20577"/>
          <ac:spMkLst>
            <pc:docMk/>
            <pc:sldMk cId="1214686005" sldId="256"/>
            <ac:spMk id="2" creationId="{ECE1E67F-D09A-9959-A15A-CE3D212ECA90}"/>
          </ac:spMkLst>
        </pc:spChg>
      </pc:sldChg>
      <pc:sldChg chg="addSp delSp modSp mod">
        <pc:chgData name="Singapura Ravi Varun" userId="005218f4-63f1-40d1-8ba3-28cb350a2415" providerId="ADAL" clId="{C5D072CF-8D95-4218-AC65-42F2011FEC9F}" dt="2024-08-29T10:09:58.016" v="1887" actId="20577"/>
        <pc:sldMkLst>
          <pc:docMk/>
          <pc:sldMk cId="989671985" sldId="257"/>
        </pc:sldMkLst>
        <pc:spChg chg="mod">
          <ac:chgData name="Singapura Ravi Varun" userId="005218f4-63f1-40d1-8ba3-28cb350a2415" providerId="ADAL" clId="{C5D072CF-8D95-4218-AC65-42F2011FEC9F}" dt="2024-08-29T10:09:58.016" v="1887" actId="20577"/>
          <ac:spMkLst>
            <pc:docMk/>
            <pc:sldMk cId="989671985" sldId="257"/>
            <ac:spMk id="2" creationId="{2977B01D-7FD8-66F5-17E2-777CF9345EFC}"/>
          </ac:spMkLst>
        </pc:spChg>
        <pc:spChg chg="add mod">
          <ac:chgData name="Singapura Ravi Varun" userId="005218f4-63f1-40d1-8ba3-28cb350a2415" providerId="ADAL" clId="{C5D072CF-8D95-4218-AC65-42F2011FEC9F}" dt="2024-08-29T10:04:50.378" v="1786"/>
          <ac:spMkLst>
            <pc:docMk/>
            <pc:sldMk cId="989671985" sldId="257"/>
            <ac:spMk id="3" creationId="{474129D0-B904-5B98-9064-D9128FFEEE90}"/>
          </ac:spMkLst>
        </pc:spChg>
        <pc:spChg chg="del mod">
          <ac:chgData name="Singapura Ravi Varun" userId="005218f4-63f1-40d1-8ba3-28cb350a2415" providerId="ADAL" clId="{C5D072CF-8D95-4218-AC65-42F2011FEC9F}" dt="2024-08-29T10:04:50.030" v="1785" actId="478"/>
          <ac:spMkLst>
            <pc:docMk/>
            <pc:sldMk cId="989671985" sldId="257"/>
            <ac:spMk id="4" creationId="{1C3D999A-18EA-B094-6587-E5F02D00EF10}"/>
          </ac:spMkLst>
        </pc:spChg>
        <pc:spChg chg="mod">
          <ac:chgData name="Singapura Ravi Varun" userId="005218f4-63f1-40d1-8ba3-28cb350a2415" providerId="ADAL" clId="{C5D072CF-8D95-4218-AC65-42F2011FEC9F}" dt="2024-08-29T10:02:13.536" v="1749" actId="14100"/>
          <ac:spMkLst>
            <pc:docMk/>
            <pc:sldMk cId="989671985" sldId="257"/>
            <ac:spMk id="7" creationId="{4157A4C1-C9BC-436F-AF28-8E0285285839}"/>
          </ac:spMkLst>
        </pc:spChg>
      </pc:sldChg>
      <pc:sldChg chg="addSp delSp modSp mod modAnim">
        <pc:chgData name="Singapura Ravi Varun" userId="005218f4-63f1-40d1-8ba3-28cb350a2415" providerId="ADAL" clId="{C5D072CF-8D95-4218-AC65-42F2011FEC9F}" dt="2024-08-29T10:57:53.243" v="1947" actId="20577"/>
        <pc:sldMkLst>
          <pc:docMk/>
          <pc:sldMk cId="1166217739" sldId="258"/>
        </pc:sldMkLst>
        <pc:spChg chg="mod">
          <ac:chgData name="Singapura Ravi Varun" userId="005218f4-63f1-40d1-8ba3-28cb350a2415" providerId="ADAL" clId="{C5D072CF-8D95-4218-AC65-42F2011FEC9F}" dt="2024-08-29T10:57:53.243" v="1947" actId="20577"/>
          <ac:spMkLst>
            <pc:docMk/>
            <pc:sldMk cId="1166217739" sldId="258"/>
            <ac:spMk id="2" creationId="{9017CB1E-C379-2E91-15B3-F057A77BF15D}"/>
          </ac:spMkLst>
        </pc:spChg>
        <pc:spChg chg="del">
          <ac:chgData name="Singapura Ravi Varun" userId="005218f4-63f1-40d1-8ba3-28cb350a2415" providerId="ADAL" clId="{C5D072CF-8D95-4218-AC65-42F2011FEC9F}" dt="2024-08-29T10:05:16.063" v="1790" actId="478"/>
          <ac:spMkLst>
            <pc:docMk/>
            <pc:sldMk cId="1166217739" sldId="258"/>
            <ac:spMk id="3" creationId="{F0853548-9D88-8663-690F-6D75A771839A}"/>
          </ac:spMkLst>
        </pc:spChg>
        <pc:spChg chg="del">
          <ac:chgData name="Singapura Ravi Varun" userId="005218f4-63f1-40d1-8ba3-28cb350a2415" providerId="ADAL" clId="{C5D072CF-8D95-4218-AC65-42F2011FEC9F}" dt="2024-08-29T10:10:27.680" v="1892" actId="478"/>
          <ac:spMkLst>
            <pc:docMk/>
            <pc:sldMk cId="1166217739" sldId="258"/>
            <ac:spMk id="4" creationId="{DB8D64A7-D37B-4226-4A5F-CF7C8C197FDE}"/>
          </ac:spMkLst>
        </pc:spChg>
        <pc:spChg chg="mod">
          <ac:chgData name="Singapura Ravi Varun" userId="005218f4-63f1-40d1-8ba3-28cb350a2415" providerId="ADAL" clId="{C5D072CF-8D95-4218-AC65-42F2011FEC9F}" dt="2024-08-27T11:41:34.675" v="951" actId="790"/>
          <ac:spMkLst>
            <pc:docMk/>
            <pc:sldMk cId="1166217739" sldId="258"/>
            <ac:spMk id="6" creationId="{C4E49BA0-6BA8-4E6E-ACFE-D5B252DFDEAE}"/>
          </ac:spMkLst>
        </pc:spChg>
        <pc:spChg chg="add mod">
          <ac:chgData name="Singapura Ravi Varun" userId="005218f4-63f1-40d1-8ba3-28cb350a2415" providerId="ADAL" clId="{C5D072CF-8D95-4218-AC65-42F2011FEC9F}" dt="2024-08-29T10:05:16.324" v="1791"/>
          <ac:spMkLst>
            <pc:docMk/>
            <pc:sldMk cId="1166217739" sldId="258"/>
            <ac:spMk id="7" creationId="{125BB4F5-F099-A774-4DA4-A6F61AEC90A6}"/>
          </ac:spMkLst>
        </pc:spChg>
        <pc:spChg chg="add mod">
          <ac:chgData name="Singapura Ravi Varun" userId="005218f4-63f1-40d1-8ba3-28cb350a2415" providerId="ADAL" clId="{C5D072CF-8D95-4218-AC65-42F2011FEC9F}" dt="2024-08-29T10:10:28.008" v="1893"/>
          <ac:spMkLst>
            <pc:docMk/>
            <pc:sldMk cId="1166217739" sldId="258"/>
            <ac:spMk id="9" creationId="{F6AB3620-69FB-0E6F-E35C-07FCFA7B127A}"/>
          </ac:spMkLst>
        </pc:spChg>
      </pc:sldChg>
      <pc:sldChg chg="addSp delSp modSp mod">
        <pc:chgData name="Singapura Ravi Varun" userId="005218f4-63f1-40d1-8ba3-28cb350a2415" providerId="ADAL" clId="{C5D072CF-8D95-4218-AC65-42F2011FEC9F}" dt="2024-08-29T10:10:30.983" v="1895"/>
        <pc:sldMkLst>
          <pc:docMk/>
          <pc:sldMk cId="1929862087" sldId="259"/>
        </pc:sldMkLst>
        <pc:spChg chg="add mod">
          <ac:chgData name="Singapura Ravi Varun" userId="005218f4-63f1-40d1-8ba3-28cb350a2415" providerId="ADAL" clId="{C5D072CF-8D95-4218-AC65-42F2011FEC9F}" dt="2024-08-29T10:05:20.534" v="1793"/>
          <ac:spMkLst>
            <pc:docMk/>
            <pc:sldMk cId="1929862087" sldId="259"/>
            <ac:spMk id="2" creationId="{0B7609EB-858D-9183-7EC0-D3BF6E3FCE0B}"/>
          </ac:spMkLst>
        </pc:spChg>
        <pc:spChg chg="del">
          <ac:chgData name="Singapura Ravi Varun" userId="005218f4-63f1-40d1-8ba3-28cb350a2415" providerId="ADAL" clId="{C5D072CF-8D95-4218-AC65-42F2011FEC9F}" dt="2024-08-29T10:05:20.271" v="1792" actId="478"/>
          <ac:spMkLst>
            <pc:docMk/>
            <pc:sldMk cId="1929862087" sldId="259"/>
            <ac:spMk id="3" creationId="{70A2D624-9939-85E8-370E-7B5155558A2B}"/>
          </ac:spMkLst>
        </pc:spChg>
        <pc:spChg chg="del">
          <ac:chgData name="Singapura Ravi Varun" userId="005218f4-63f1-40d1-8ba3-28cb350a2415" providerId="ADAL" clId="{C5D072CF-8D95-4218-AC65-42F2011FEC9F}" dt="2024-08-29T10:10:30.736" v="1894" actId="478"/>
          <ac:spMkLst>
            <pc:docMk/>
            <pc:sldMk cId="1929862087" sldId="259"/>
            <ac:spMk id="4" creationId="{47E35413-FF35-4AD6-FA69-BE84832250DA}"/>
          </ac:spMkLst>
        </pc:spChg>
        <pc:spChg chg="add mod">
          <ac:chgData name="Singapura Ravi Varun" userId="005218f4-63f1-40d1-8ba3-28cb350a2415" providerId="ADAL" clId="{C5D072CF-8D95-4218-AC65-42F2011FEC9F}" dt="2024-08-29T10:10:30.983" v="1895"/>
          <ac:spMkLst>
            <pc:docMk/>
            <pc:sldMk cId="1929862087" sldId="259"/>
            <ac:spMk id="7" creationId="{F37EF047-BC34-E563-6037-4C683F48676A}"/>
          </ac:spMkLst>
        </pc:spChg>
      </pc:sldChg>
      <pc:sldChg chg="addSp delSp modSp mod modAnim">
        <pc:chgData name="Singapura Ravi Varun" userId="005218f4-63f1-40d1-8ba3-28cb350a2415" providerId="ADAL" clId="{C5D072CF-8D95-4218-AC65-42F2011FEC9F}" dt="2024-08-29T10:10:37.640" v="1899"/>
        <pc:sldMkLst>
          <pc:docMk/>
          <pc:sldMk cId="1673629282" sldId="260"/>
        </pc:sldMkLst>
        <pc:spChg chg="del">
          <ac:chgData name="Singapura Ravi Varun" userId="005218f4-63f1-40d1-8ba3-28cb350a2415" providerId="ADAL" clId="{C5D072CF-8D95-4218-AC65-42F2011FEC9F}" dt="2024-08-29T10:05:28.591" v="1796" actId="478"/>
          <ac:spMkLst>
            <pc:docMk/>
            <pc:sldMk cId="1673629282" sldId="260"/>
            <ac:spMk id="3" creationId="{FC1CC3F4-4A73-4EB7-872F-E9E2D2F649BB}"/>
          </ac:spMkLst>
        </pc:spChg>
        <pc:spChg chg="del">
          <ac:chgData name="Singapura Ravi Varun" userId="005218f4-63f1-40d1-8ba3-28cb350a2415" providerId="ADAL" clId="{C5D072CF-8D95-4218-AC65-42F2011FEC9F}" dt="2024-08-29T10:10:37.376" v="1898" actId="478"/>
          <ac:spMkLst>
            <pc:docMk/>
            <pc:sldMk cId="1673629282" sldId="260"/>
            <ac:spMk id="4" creationId="{F9160280-121B-6295-680C-E6A6D7325193}"/>
          </ac:spMkLst>
        </pc:spChg>
        <pc:spChg chg="add mod">
          <ac:chgData name="Singapura Ravi Varun" userId="005218f4-63f1-40d1-8ba3-28cb350a2415" providerId="ADAL" clId="{C5D072CF-8D95-4218-AC65-42F2011FEC9F}" dt="2024-08-29T10:05:28.821" v="1797"/>
          <ac:spMkLst>
            <pc:docMk/>
            <pc:sldMk cId="1673629282" sldId="260"/>
            <ac:spMk id="7" creationId="{D090266B-3471-4EF2-80CB-67666F7F7B45}"/>
          </ac:spMkLst>
        </pc:spChg>
        <pc:spChg chg="add mod">
          <ac:chgData name="Singapura Ravi Varun" userId="005218f4-63f1-40d1-8ba3-28cb350a2415" providerId="ADAL" clId="{C5D072CF-8D95-4218-AC65-42F2011FEC9F}" dt="2024-08-29T10:10:37.640" v="1899"/>
          <ac:spMkLst>
            <pc:docMk/>
            <pc:sldMk cId="1673629282" sldId="260"/>
            <ac:spMk id="9" creationId="{E2F4C25E-B082-E654-35F2-583B3A972E5A}"/>
          </ac:spMkLst>
        </pc:spChg>
      </pc:sldChg>
      <pc:sldChg chg="addSp delSp modSp mod">
        <pc:chgData name="Singapura Ravi Varun" userId="005218f4-63f1-40d1-8ba3-28cb350a2415" providerId="ADAL" clId="{C5D072CF-8D95-4218-AC65-42F2011FEC9F}" dt="2024-08-29T10:10:43.001" v="1903"/>
        <pc:sldMkLst>
          <pc:docMk/>
          <pc:sldMk cId="2560485408" sldId="261"/>
        </pc:sldMkLst>
        <pc:spChg chg="add mod">
          <ac:chgData name="Singapura Ravi Varun" userId="005218f4-63f1-40d1-8ba3-28cb350a2415" providerId="ADAL" clId="{C5D072CF-8D95-4218-AC65-42F2011FEC9F}" dt="2024-08-29T10:05:36.053" v="1801"/>
          <ac:spMkLst>
            <pc:docMk/>
            <pc:sldMk cId="2560485408" sldId="261"/>
            <ac:spMk id="2" creationId="{D07686FC-A6CB-7558-F74E-410322E7BE0D}"/>
          </ac:spMkLst>
        </pc:spChg>
        <pc:spChg chg="del">
          <ac:chgData name="Singapura Ravi Varun" userId="005218f4-63f1-40d1-8ba3-28cb350a2415" providerId="ADAL" clId="{C5D072CF-8D95-4218-AC65-42F2011FEC9F}" dt="2024-08-29T10:05:35.806" v="1800" actId="478"/>
          <ac:spMkLst>
            <pc:docMk/>
            <pc:sldMk cId="2560485408" sldId="261"/>
            <ac:spMk id="3" creationId="{E57260E6-D09E-6F2D-A5BD-D67DF52C31FB}"/>
          </ac:spMkLst>
        </pc:spChg>
        <pc:spChg chg="del">
          <ac:chgData name="Singapura Ravi Varun" userId="005218f4-63f1-40d1-8ba3-28cb350a2415" providerId="ADAL" clId="{C5D072CF-8D95-4218-AC65-42F2011FEC9F}" dt="2024-08-29T10:10:42.720" v="1902" actId="478"/>
          <ac:spMkLst>
            <pc:docMk/>
            <pc:sldMk cId="2560485408" sldId="261"/>
            <ac:spMk id="4" creationId="{526F122E-C1A7-C19D-371E-472550F7A2AA}"/>
          </ac:spMkLst>
        </pc:spChg>
        <pc:spChg chg="add mod">
          <ac:chgData name="Singapura Ravi Varun" userId="005218f4-63f1-40d1-8ba3-28cb350a2415" providerId="ADAL" clId="{C5D072CF-8D95-4218-AC65-42F2011FEC9F}" dt="2024-08-29T10:10:43.001" v="1903"/>
          <ac:spMkLst>
            <pc:docMk/>
            <pc:sldMk cId="2560485408" sldId="261"/>
            <ac:spMk id="7" creationId="{1DFAAF4F-F975-23B2-EDC8-CD38A340A5B1}"/>
          </ac:spMkLst>
        </pc:spChg>
      </pc:sldChg>
      <pc:sldChg chg="addSp delSp modSp mod">
        <pc:chgData name="Singapura Ravi Varun" userId="005218f4-63f1-40d1-8ba3-28cb350a2415" providerId="ADAL" clId="{C5D072CF-8D95-4218-AC65-42F2011FEC9F}" dt="2024-08-29T10:12:08.025" v="1933"/>
        <pc:sldMkLst>
          <pc:docMk/>
          <pc:sldMk cId="2756908871" sldId="262"/>
        </pc:sldMkLst>
        <pc:spChg chg="add mod">
          <ac:chgData name="Singapura Ravi Varun" userId="005218f4-63f1-40d1-8ba3-28cb350a2415" providerId="ADAL" clId="{C5D072CF-8D95-4218-AC65-42F2011FEC9F}" dt="2024-08-29T10:07:20.197" v="1836"/>
          <ac:spMkLst>
            <pc:docMk/>
            <pc:sldMk cId="2756908871" sldId="262"/>
            <ac:spMk id="2" creationId="{28DA875E-532A-AF3D-553D-22C49C3A1BFD}"/>
          </ac:spMkLst>
        </pc:spChg>
        <pc:spChg chg="del">
          <ac:chgData name="Singapura Ravi Varun" userId="005218f4-63f1-40d1-8ba3-28cb350a2415" providerId="ADAL" clId="{C5D072CF-8D95-4218-AC65-42F2011FEC9F}" dt="2024-08-29T10:12:07.680" v="1932" actId="478"/>
          <ac:spMkLst>
            <pc:docMk/>
            <pc:sldMk cId="2756908871" sldId="262"/>
            <ac:spMk id="4" creationId="{125E6CBB-E5E7-CAB4-80D8-C358774169B0}"/>
          </ac:spMkLst>
        </pc:spChg>
        <pc:spChg chg="add mod">
          <ac:chgData name="Singapura Ravi Varun" userId="005218f4-63f1-40d1-8ba3-28cb350a2415" providerId="ADAL" clId="{C5D072CF-8D95-4218-AC65-42F2011FEC9F}" dt="2024-08-29T10:12:08.025" v="1933"/>
          <ac:spMkLst>
            <pc:docMk/>
            <pc:sldMk cId="2756908871" sldId="262"/>
            <ac:spMk id="6" creationId="{2221891D-A677-E7E6-CE3F-389299FDD612}"/>
          </ac:spMkLst>
        </pc:spChg>
        <pc:spChg chg="del">
          <ac:chgData name="Singapura Ravi Varun" userId="005218f4-63f1-40d1-8ba3-28cb350a2415" providerId="ADAL" clId="{C5D072CF-8D95-4218-AC65-42F2011FEC9F}" dt="2024-08-29T10:07:19.902" v="1835" actId="478"/>
          <ac:spMkLst>
            <pc:docMk/>
            <pc:sldMk cId="2756908871" sldId="262"/>
            <ac:spMk id="13" creationId="{36EB1713-28EA-D598-60DF-BFF5157B6B2C}"/>
          </ac:spMkLst>
        </pc:spChg>
      </pc:sldChg>
      <pc:sldChg chg="addSp delSp modSp mod">
        <pc:chgData name="Singapura Ravi Varun" userId="005218f4-63f1-40d1-8ba3-28cb350a2415" providerId="ADAL" clId="{C5D072CF-8D95-4218-AC65-42F2011FEC9F}" dt="2024-08-29T10:10:33.783" v="1897"/>
        <pc:sldMkLst>
          <pc:docMk/>
          <pc:sldMk cId="499974496" sldId="263"/>
        </pc:sldMkLst>
        <pc:spChg chg="add mod">
          <ac:chgData name="Singapura Ravi Varun" userId="005218f4-63f1-40d1-8ba3-28cb350a2415" providerId="ADAL" clId="{C5D072CF-8D95-4218-AC65-42F2011FEC9F}" dt="2024-08-29T10:05:24.662" v="1795"/>
          <ac:spMkLst>
            <pc:docMk/>
            <pc:sldMk cId="499974496" sldId="263"/>
            <ac:spMk id="2" creationId="{81AC4910-5A6A-1620-82A4-D8A4D84BE49B}"/>
          </ac:spMkLst>
        </pc:spChg>
        <pc:spChg chg="del">
          <ac:chgData name="Singapura Ravi Varun" userId="005218f4-63f1-40d1-8ba3-28cb350a2415" providerId="ADAL" clId="{C5D072CF-8D95-4218-AC65-42F2011FEC9F}" dt="2024-08-29T10:05:24.415" v="1794" actId="478"/>
          <ac:spMkLst>
            <pc:docMk/>
            <pc:sldMk cId="499974496" sldId="263"/>
            <ac:spMk id="3" creationId="{2274E03F-12E8-FA0B-5265-0C55A8983E32}"/>
          </ac:spMkLst>
        </pc:spChg>
        <pc:spChg chg="del">
          <ac:chgData name="Singapura Ravi Varun" userId="005218f4-63f1-40d1-8ba3-28cb350a2415" providerId="ADAL" clId="{C5D072CF-8D95-4218-AC65-42F2011FEC9F}" dt="2024-08-29T10:10:33.487" v="1896" actId="478"/>
          <ac:spMkLst>
            <pc:docMk/>
            <pc:sldMk cId="499974496" sldId="263"/>
            <ac:spMk id="4" creationId="{F9C28EB5-4F9B-4213-BBF4-10B3FCCFAD07}"/>
          </ac:spMkLst>
        </pc:spChg>
        <pc:spChg chg="add mod">
          <ac:chgData name="Singapura Ravi Varun" userId="005218f4-63f1-40d1-8ba3-28cb350a2415" providerId="ADAL" clId="{C5D072CF-8D95-4218-AC65-42F2011FEC9F}" dt="2024-08-29T10:10:33.783" v="1897"/>
          <ac:spMkLst>
            <pc:docMk/>
            <pc:sldMk cId="499974496" sldId="263"/>
            <ac:spMk id="8" creationId="{88E9FEC7-23E3-6456-AD8A-735E537F634D}"/>
          </ac:spMkLst>
        </pc:spChg>
      </pc:sldChg>
      <pc:sldChg chg="addSp delSp modSp mod ord">
        <pc:chgData name="Singapura Ravi Varun" userId="005218f4-63f1-40d1-8ba3-28cb350a2415" providerId="ADAL" clId="{C5D072CF-8D95-4218-AC65-42F2011FEC9F}" dt="2024-08-29T10:12:12.024" v="1935"/>
        <pc:sldMkLst>
          <pc:docMk/>
          <pc:sldMk cId="2940304557" sldId="264"/>
        </pc:sldMkLst>
        <pc:spChg chg="add mod">
          <ac:chgData name="Singapura Ravi Varun" userId="005218f4-63f1-40d1-8ba3-28cb350a2415" providerId="ADAL" clId="{C5D072CF-8D95-4218-AC65-42F2011FEC9F}" dt="2024-08-29T10:07:24.517" v="1838"/>
          <ac:spMkLst>
            <pc:docMk/>
            <pc:sldMk cId="2940304557" sldId="264"/>
            <ac:spMk id="2" creationId="{2E7A3133-D6DC-CB41-23C6-28B2B9202126}"/>
          </ac:spMkLst>
        </pc:spChg>
        <pc:spChg chg="del">
          <ac:chgData name="Singapura Ravi Varun" userId="005218f4-63f1-40d1-8ba3-28cb350a2415" providerId="ADAL" clId="{C5D072CF-8D95-4218-AC65-42F2011FEC9F}" dt="2024-08-29T10:12:11.713" v="1934" actId="478"/>
          <ac:spMkLst>
            <pc:docMk/>
            <pc:sldMk cId="2940304557" sldId="264"/>
            <ac:spMk id="4" creationId="{F9C28EB5-4F9B-4213-BBF4-10B3FCCFAD07}"/>
          </ac:spMkLst>
        </pc:spChg>
        <pc:spChg chg="add mod">
          <ac:chgData name="Singapura Ravi Varun" userId="005218f4-63f1-40d1-8ba3-28cb350a2415" providerId="ADAL" clId="{C5D072CF-8D95-4218-AC65-42F2011FEC9F}" dt="2024-08-29T10:12:12.024" v="1935"/>
          <ac:spMkLst>
            <pc:docMk/>
            <pc:sldMk cId="2940304557" sldId="264"/>
            <ac:spMk id="6" creationId="{67C9EA0F-9B0B-CBDC-B254-76E82E25BAFC}"/>
          </ac:spMkLst>
        </pc:spChg>
        <pc:spChg chg="del">
          <ac:chgData name="Singapura Ravi Varun" userId="005218f4-63f1-40d1-8ba3-28cb350a2415" providerId="ADAL" clId="{C5D072CF-8D95-4218-AC65-42F2011FEC9F}" dt="2024-08-29T10:07:24.239" v="1837" actId="478"/>
          <ac:spMkLst>
            <pc:docMk/>
            <pc:sldMk cId="2940304557" sldId="264"/>
            <ac:spMk id="15" creationId="{6C171612-4276-C4FB-9698-9C4E6297FE1E}"/>
          </ac:spMkLst>
        </pc:spChg>
        <pc:spChg chg="mod">
          <ac:chgData name="Singapura Ravi Varun" userId="005218f4-63f1-40d1-8ba3-28cb350a2415" providerId="ADAL" clId="{C5D072CF-8D95-4218-AC65-42F2011FEC9F}" dt="2024-08-27T11:43:56.370" v="956" actId="1076"/>
          <ac:spMkLst>
            <pc:docMk/>
            <pc:sldMk cId="2940304557" sldId="264"/>
            <ac:spMk id="19" creationId="{C9238815-BF1B-8315-1658-133FC4EEEA10}"/>
          </ac:spMkLst>
        </pc:spChg>
      </pc:sldChg>
      <pc:sldChg chg="addSp delSp modSp mod">
        <pc:chgData name="Singapura Ravi Varun" userId="005218f4-63f1-40d1-8ba3-28cb350a2415" providerId="ADAL" clId="{C5D072CF-8D95-4218-AC65-42F2011FEC9F}" dt="2024-08-29T10:11:16.343" v="1915"/>
        <pc:sldMkLst>
          <pc:docMk/>
          <pc:sldMk cId="2030361088" sldId="265"/>
        </pc:sldMkLst>
        <pc:spChg chg="add mod">
          <ac:chgData name="Singapura Ravi Varun" userId="005218f4-63f1-40d1-8ba3-28cb350a2415" providerId="ADAL" clId="{C5D072CF-8D95-4218-AC65-42F2011FEC9F}" dt="2024-08-29T10:06:11.270" v="1814"/>
          <ac:spMkLst>
            <pc:docMk/>
            <pc:sldMk cId="2030361088" sldId="265"/>
            <ac:spMk id="2" creationId="{00FFC7E5-6A78-CADB-3491-620CBD782D7D}"/>
          </ac:spMkLst>
        </pc:spChg>
        <pc:spChg chg="del">
          <ac:chgData name="Singapura Ravi Varun" userId="005218f4-63f1-40d1-8ba3-28cb350a2415" providerId="ADAL" clId="{C5D072CF-8D95-4218-AC65-42F2011FEC9F}" dt="2024-08-26T11:00:40.918" v="24" actId="26606"/>
          <ac:spMkLst>
            <pc:docMk/>
            <pc:sldMk cId="2030361088" sldId="265"/>
            <ac:spMk id="2" creationId="{248FD4FD-3E31-8E03-9264-6E9696CFE2AD}"/>
          </ac:spMkLst>
        </pc:spChg>
        <pc:spChg chg="del mod">
          <ac:chgData name="Singapura Ravi Varun" userId="005218f4-63f1-40d1-8ba3-28cb350a2415" providerId="ADAL" clId="{C5D072CF-8D95-4218-AC65-42F2011FEC9F}" dt="2024-08-29T10:06:10.920" v="1813" actId="478"/>
          <ac:spMkLst>
            <pc:docMk/>
            <pc:sldMk cId="2030361088" sldId="265"/>
            <ac:spMk id="3" creationId="{86007527-7E16-B037-5A03-ABCE6BD67A34}"/>
          </ac:spMkLst>
        </pc:spChg>
        <pc:spChg chg="del mod">
          <ac:chgData name="Singapura Ravi Varun" userId="005218f4-63f1-40d1-8ba3-28cb350a2415" providerId="ADAL" clId="{C5D072CF-8D95-4218-AC65-42F2011FEC9F}" dt="2024-08-29T10:11:16.096" v="1914" actId="478"/>
          <ac:spMkLst>
            <pc:docMk/>
            <pc:sldMk cId="2030361088" sldId="265"/>
            <ac:spMk id="4" creationId="{34C2B48A-17E9-1B0D-B190-F6978F3C2712}"/>
          </ac:spMkLst>
        </pc:spChg>
        <pc:spChg chg="mod">
          <ac:chgData name="Singapura Ravi Varun" userId="005218f4-63f1-40d1-8ba3-28cb350a2415" providerId="ADAL" clId="{C5D072CF-8D95-4218-AC65-42F2011FEC9F}" dt="2024-08-26T11:00:40.918" v="24" actId="26606"/>
          <ac:spMkLst>
            <pc:docMk/>
            <pc:sldMk cId="2030361088" sldId="265"/>
            <ac:spMk id="5" creationId="{FE337C57-2A5C-79D7-4CC7-EC4FFC62F492}"/>
          </ac:spMkLst>
        </pc:spChg>
        <pc:spChg chg="mod">
          <ac:chgData name="Singapura Ravi Varun" userId="005218f4-63f1-40d1-8ba3-28cb350a2415" providerId="ADAL" clId="{C5D072CF-8D95-4218-AC65-42F2011FEC9F}" dt="2024-08-26T11:00:40.918" v="24" actId="26606"/>
          <ac:spMkLst>
            <pc:docMk/>
            <pc:sldMk cId="2030361088" sldId="265"/>
            <ac:spMk id="6" creationId="{4F6E79BD-E89C-4CF8-1E2D-30A00338F4D6}"/>
          </ac:spMkLst>
        </pc:spChg>
        <pc:spChg chg="add mod">
          <ac:chgData name="Singapura Ravi Varun" userId="005218f4-63f1-40d1-8ba3-28cb350a2415" providerId="ADAL" clId="{C5D072CF-8D95-4218-AC65-42F2011FEC9F}" dt="2024-08-29T10:11:16.343" v="1915"/>
          <ac:spMkLst>
            <pc:docMk/>
            <pc:sldMk cId="2030361088" sldId="265"/>
            <ac:spMk id="7" creationId="{FEF09367-3E57-329C-043C-F7F3ABE1F64F}"/>
          </ac:spMkLst>
        </pc:spChg>
        <pc:graphicFrameChg chg="add mod modGraphic">
          <ac:chgData name="Singapura Ravi Varun" userId="005218f4-63f1-40d1-8ba3-28cb350a2415" providerId="ADAL" clId="{C5D072CF-8D95-4218-AC65-42F2011FEC9F}" dt="2024-08-26T11:30:04.457" v="68" actId="26606"/>
          <ac:graphicFrameMkLst>
            <pc:docMk/>
            <pc:sldMk cId="2030361088" sldId="265"/>
            <ac:graphicFrameMk id="8" creationId="{15D04569-6C6E-A31C-D931-17D9051767E0}"/>
          </ac:graphicFrameMkLst>
        </pc:graphicFrameChg>
      </pc:sldChg>
      <pc:sldChg chg="addSp delSp modSp mod">
        <pc:chgData name="Singapura Ravi Varun" userId="005218f4-63f1-40d1-8ba3-28cb350a2415" providerId="ADAL" clId="{C5D072CF-8D95-4218-AC65-42F2011FEC9F}" dt="2024-08-29T10:10:51.591" v="1909"/>
        <pc:sldMkLst>
          <pc:docMk/>
          <pc:sldMk cId="3795862377" sldId="266"/>
        </pc:sldMkLst>
        <pc:spChg chg="del">
          <ac:chgData name="Singapura Ravi Varun" userId="005218f4-63f1-40d1-8ba3-28cb350a2415" providerId="ADAL" clId="{C5D072CF-8D95-4218-AC65-42F2011FEC9F}" dt="2024-08-29T10:05:45.439" v="1806" actId="478"/>
          <ac:spMkLst>
            <pc:docMk/>
            <pc:sldMk cId="3795862377" sldId="266"/>
            <ac:spMk id="3" creationId="{93842575-3992-E924-18AC-A89228019BB3}"/>
          </ac:spMkLst>
        </pc:spChg>
        <pc:spChg chg="del">
          <ac:chgData name="Singapura Ravi Varun" userId="005218f4-63f1-40d1-8ba3-28cb350a2415" providerId="ADAL" clId="{C5D072CF-8D95-4218-AC65-42F2011FEC9F}" dt="2024-08-29T10:10:51.312" v="1908" actId="478"/>
          <ac:spMkLst>
            <pc:docMk/>
            <pc:sldMk cId="3795862377" sldId="266"/>
            <ac:spMk id="4" creationId="{3F64CB6C-FDD5-D91D-1370-D432482017CF}"/>
          </ac:spMkLst>
        </pc:spChg>
        <pc:spChg chg="mod">
          <ac:chgData name="Singapura Ravi Varun" userId="005218f4-63f1-40d1-8ba3-28cb350a2415" providerId="ADAL" clId="{C5D072CF-8D95-4218-AC65-42F2011FEC9F}" dt="2024-08-27T11:44:42.585" v="958" actId="790"/>
          <ac:spMkLst>
            <pc:docMk/>
            <pc:sldMk cId="3795862377" sldId="266"/>
            <ac:spMk id="6" creationId="{ACE8DA77-A1D7-EEFC-AADD-2ED233D62944}"/>
          </ac:spMkLst>
        </pc:spChg>
        <pc:spChg chg="add mod">
          <ac:chgData name="Singapura Ravi Varun" userId="005218f4-63f1-40d1-8ba3-28cb350a2415" providerId="ADAL" clId="{C5D072CF-8D95-4218-AC65-42F2011FEC9F}" dt="2024-08-29T10:05:45.765" v="1807"/>
          <ac:spMkLst>
            <pc:docMk/>
            <pc:sldMk cId="3795862377" sldId="266"/>
            <ac:spMk id="7" creationId="{B203A465-DB09-0E58-BECB-93566792A764}"/>
          </ac:spMkLst>
        </pc:spChg>
        <pc:spChg chg="add mod">
          <ac:chgData name="Singapura Ravi Varun" userId="005218f4-63f1-40d1-8ba3-28cb350a2415" providerId="ADAL" clId="{C5D072CF-8D95-4218-AC65-42F2011FEC9F}" dt="2024-08-29T10:10:51.591" v="1909"/>
          <ac:spMkLst>
            <pc:docMk/>
            <pc:sldMk cId="3795862377" sldId="266"/>
            <ac:spMk id="8" creationId="{30A97EFA-3849-9185-4CE3-5FF69A2C08AF}"/>
          </ac:spMkLst>
        </pc:spChg>
      </pc:sldChg>
      <pc:sldChg chg="addSp delSp modSp mod modAnim">
        <pc:chgData name="Singapura Ravi Varun" userId="005218f4-63f1-40d1-8ba3-28cb350a2415" providerId="ADAL" clId="{C5D072CF-8D95-4218-AC65-42F2011FEC9F}" dt="2024-08-29T10:10:40.486" v="1901"/>
        <pc:sldMkLst>
          <pc:docMk/>
          <pc:sldMk cId="1918043472" sldId="267"/>
        </pc:sldMkLst>
        <pc:spChg chg="add mod">
          <ac:chgData name="Singapura Ravi Varun" userId="005218f4-63f1-40d1-8ba3-28cb350a2415" providerId="ADAL" clId="{C5D072CF-8D95-4218-AC65-42F2011FEC9F}" dt="2024-08-29T10:05:32.470" v="1799"/>
          <ac:spMkLst>
            <pc:docMk/>
            <pc:sldMk cId="1918043472" sldId="267"/>
            <ac:spMk id="2" creationId="{627E89A4-013A-AC8A-C633-BBD2A4F8C8BF}"/>
          </ac:spMkLst>
        </pc:spChg>
        <pc:spChg chg="del">
          <ac:chgData name="Singapura Ravi Varun" userId="005218f4-63f1-40d1-8ba3-28cb350a2415" providerId="ADAL" clId="{C5D072CF-8D95-4218-AC65-42F2011FEC9F}" dt="2024-08-29T10:05:32.175" v="1798" actId="478"/>
          <ac:spMkLst>
            <pc:docMk/>
            <pc:sldMk cId="1918043472" sldId="267"/>
            <ac:spMk id="3" creationId="{97FA6D3B-40B2-18D3-F256-D3019432D9BC}"/>
          </ac:spMkLst>
        </pc:spChg>
        <pc:spChg chg="del">
          <ac:chgData name="Singapura Ravi Varun" userId="005218f4-63f1-40d1-8ba3-28cb350a2415" providerId="ADAL" clId="{C5D072CF-8D95-4218-AC65-42F2011FEC9F}" dt="2024-08-29T10:10:40.192" v="1900" actId="478"/>
          <ac:spMkLst>
            <pc:docMk/>
            <pc:sldMk cId="1918043472" sldId="267"/>
            <ac:spMk id="4" creationId="{C4D8C8B0-AEEE-EECB-1C7B-370A5106B9F0}"/>
          </ac:spMkLst>
        </pc:spChg>
        <pc:spChg chg="add mod">
          <ac:chgData name="Singapura Ravi Varun" userId="005218f4-63f1-40d1-8ba3-28cb350a2415" providerId="ADAL" clId="{C5D072CF-8D95-4218-AC65-42F2011FEC9F}" dt="2024-08-29T10:10:40.486" v="1901"/>
          <ac:spMkLst>
            <pc:docMk/>
            <pc:sldMk cId="1918043472" sldId="267"/>
            <ac:spMk id="7" creationId="{F4FFDEA1-B1B8-7AA1-A295-B5F1ADBF90DE}"/>
          </ac:spMkLst>
        </pc:spChg>
      </pc:sldChg>
      <pc:sldChg chg="addSp delSp modSp mod modAnim">
        <pc:chgData name="Singapura Ravi Varun" userId="005218f4-63f1-40d1-8ba3-28cb350a2415" providerId="ADAL" clId="{C5D072CF-8D95-4218-AC65-42F2011FEC9F}" dt="2024-08-29T11:22:46.224" v="1966"/>
        <pc:sldMkLst>
          <pc:docMk/>
          <pc:sldMk cId="3038903594" sldId="268"/>
        </pc:sldMkLst>
        <pc:spChg chg="mod">
          <ac:chgData name="Singapura Ravi Varun" userId="005218f4-63f1-40d1-8ba3-28cb350a2415" providerId="ADAL" clId="{C5D072CF-8D95-4218-AC65-42F2011FEC9F}" dt="2024-08-29T11:10:34.718" v="1948" actId="20577"/>
          <ac:spMkLst>
            <pc:docMk/>
            <pc:sldMk cId="3038903594" sldId="268"/>
            <ac:spMk id="2" creationId="{2E07C660-5B16-EBF6-FBA4-332750D2260D}"/>
          </ac:spMkLst>
        </pc:spChg>
        <pc:spChg chg="del">
          <ac:chgData name="Singapura Ravi Varun" userId="005218f4-63f1-40d1-8ba3-28cb350a2415" providerId="ADAL" clId="{C5D072CF-8D95-4218-AC65-42F2011FEC9F}" dt="2024-08-29T10:05:39.022" v="1802" actId="478"/>
          <ac:spMkLst>
            <pc:docMk/>
            <pc:sldMk cId="3038903594" sldId="268"/>
            <ac:spMk id="3" creationId="{D047913F-41B0-9A39-79AB-29C2ECEDFE2E}"/>
          </ac:spMkLst>
        </pc:spChg>
        <pc:spChg chg="del">
          <ac:chgData name="Singapura Ravi Varun" userId="005218f4-63f1-40d1-8ba3-28cb350a2415" providerId="ADAL" clId="{C5D072CF-8D95-4218-AC65-42F2011FEC9F}" dt="2024-08-29T10:10:45.632" v="1904" actId="478"/>
          <ac:spMkLst>
            <pc:docMk/>
            <pc:sldMk cId="3038903594" sldId="268"/>
            <ac:spMk id="4" creationId="{67E05F6F-37A7-C01D-AD9A-4C03F2C52BEE}"/>
          </ac:spMkLst>
        </pc:spChg>
        <pc:spChg chg="add mod">
          <ac:chgData name="Singapura Ravi Varun" userId="005218f4-63f1-40d1-8ba3-28cb350a2415" providerId="ADAL" clId="{C5D072CF-8D95-4218-AC65-42F2011FEC9F}" dt="2024-08-29T10:05:39.288" v="1803"/>
          <ac:spMkLst>
            <pc:docMk/>
            <pc:sldMk cId="3038903594" sldId="268"/>
            <ac:spMk id="7" creationId="{A059D674-39D1-384A-36A9-29DB81055E6B}"/>
          </ac:spMkLst>
        </pc:spChg>
        <pc:spChg chg="add mod">
          <ac:chgData name="Singapura Ravi Varun" userId="005218f4-63f1-40d1-8ba3-28cb350a2415" providerId="ADAL" clId="{C5D072CF-8D95-4218-AC65-42F2011FEC9F}" dt="2024-08-29T10:10:45.894" v="1905"/>
          <ac:spMkLst>
            <pc:docMk/>
            <pc:sldMk cId="3038903594" sldId="268"/>
            <ac:spMk id="9" creationId="{316DBDE6-F167-CC4C-01D7-47709EDEDBD9}"/>
          </ac:spMkLst>
        </pc:spChg>
        <pc:spChg chg="add mod">
          <ac:chgData name="Singapura Ravi Varun" userId="005218f4-63f1-40d1-8ba3-28cb350a2415" providerId="ADAL" clId="{C5D072CF-8D95-4218-AC65-42F2011FEC9F}" dt="2024-08-29T11:21:14.610" v="1954" actId="571"/>
          <ac:spMkLst>
            <pc:docMk/>
            <pc:sldMk cId="3038903594" sldId="268"/>
            <ac:spMk id="11" creationId="{17C360A9-2D45-464F-FF3F-DD27E1AFC8DA}"/>
          </ac:spMkLst>
        </pc:spChg>
        <pc:picChg chg="add mod">
          <ac:chgData name="Singapura Ravi Varun" userId="005218f4-63f1-40d1-8ba3-28cb350a2415" providerId="ADAL" clId="{C5D072CF-8D95-4218-AC65-42F2011FEC9F}" dt="2024-08-29T11:21:14.610" v="1954" actId="571"/>
          <ac:picMkLst>
            <pc:docMk/>
            <pc:sldMk cId="3038903594" sldId="268"/>
            <ac:picMk id="12" creationId="{BCE65654-FAEB-02DF-BA25-72BFDF1AE906}"/>
          </ac:picMkLst>
        </pc:picChg>
        <pc:picChg chg="add mod">
          <ac:chgData name="Singapura Ravi Varun" userId="005218f4-63f1-40d1-8ba3-28cb350a2415" providerId="ADAL" clId="{C5D072CF-8D95-4218-AC65-42F2011FEC9F}" dt="2024-08-29T11:21:14.610" v="1954" actId="571"/>
          <ac:picMkLst>
            <pc:docMk/>
            <pc:sldMk cId="3038903594" sldId="268"/>
            <ac:picMk id="13" creationId="{3C4DAF5D-87B5-59A5-B7AF-AC3D9AEAD172}"/>
          </ac:picMkLst>
        </pc:picChg>
      </pc:sldChg>
      <pc:sldChg chg="addSp delSp modSp mod modAnim">
        <pc:chgData name="Singapura Ravi Varun" userId="005218f4-63f1-40d1-8ba3-28cb350a2415" providerId="ADAL" clId="{C5D072CF-8D95-4218-AC65-42F2011FEC9F}" dt="2024-08-29T11:23:31.329" v="1973"/>
        <pc:sldMkLst>
          <pc:docMk/>
          <pc:sldMk cId="2126638930" sldId="269"/>
        </pc:sldMkLst>
        <pc:spChg chg="del">
          <ac:chgData name="Singapura Ravi Varun" userId="005218f4-63f1-40d1-8ba3-28cb350a2415" providerId="ADAL" clId="{C5D072CF-8D95-4218-AC65-42F2011FEC9F}" dt="2024-08-29T10:05:42.591" v="1804" actId="478"/>
          <ac:spMkLst>
            <pc:docMk/>
            <pc:sldMk cId="2126638930" sldId="269"/>
            <ac:spMk id="3" creationId="{4B8F986A-3018-2D43-B227-4FD45E4C046B}"/>
          </ac:spMkLst>
        </pc:spChg>
        <pc:spChg chg="del">
          <ac:chgData name="Singapura Ravi Varun" userId="005218f4-63f1-40d1-8ba3-28cb350a2415" providerId="ADAL" clId="{C5D072CF-8D95-4218-AC65-42F2011FEC9F}" dt="2024-08-29T10:10:48.736" v="1906" actId="478"/>
          <ac:spMkLst>
            <pc:docMk/>
            <pc:sldMk cId="2126638930" sldId="269"/>
            <ac:spMk id="4" creationId="{0DE91168-7A9A-7669-77F2-914D05D6F433}"/>
          </ac:spMkLst>
        </pc:spChg>
        <pc:spChg chg="add mod">
          <ac:chgData name="Singapura Ravi Varun" userId="005218f4-63f1-40d1-8ba3-28cb350a2415" providerId="ADAL" clId="{C5D072CF-8D95-4218-AC65-42F2011FEC9F}" dt="2024-08-29T10:05:42.919" v="1805"/>
          <ac:spMkLst>
            <pc:docMk/>
            <pc:sldMk cId="2126638930" sldId="269"/>
            <ac:spMk id="7" creationId="{C038FB6D-F23E-E759-BAD9-DBF4BD71DBDA}"/>
          </ac:spMkLst>
        </pc:spChg>
        <pc:spChg chg="add mod">
          <ac:chgData name="Singapura Ravi Varun" userId="005218f4-63f1-40d1-8ba3-28cb350a2415" providerId="ADAL" clId="{C5D072CF-8D95-4218-AC65-42F2011FEC9F}" dt="2024-08-29T10:10:49.016" v="1907"/>
          <ac:spMkLst>
            <pc:docMk/>
            <pc:sldMk cId="2126638930" sldId="269"/>
            <ac:spMk id="8" creationId="{2644E1DA-B24B-9772-8CE9-59C347640327}"/>
          </ac:spMkLst>
        </pc:spChg>
      </pc:sldChg>
      <pc:sldChg chg="addSp delSp modSp mod">
        <pc:chgData name="Singapura Ravi Varun" userId="005218f4-63f1-40d1-8ba3-28cb350a2415" providerId="ADAL" clId="{C5D072CF-8D95-4218-AC65-42F2011FEC9F}" dt="2024-08-29T10:11:37.031" v="1922"/>
        <pc:sldMkLst>
          <pc:docMk/>
          <pc:sldMk cId="622386427" sldId="270"/>
        </pc:sldMkLst>
        <pc:spChg chg="mod">
          <ac:chgData name="Singapura Ravi Varun" userId="005218f4-63f1-40d1-8ba3-28cb350a2415" providerId="ADAL" clId="{C5D072CF-8D95-4218-AC65-42F2011FEC9F}" dt="2024-08-27T11:44:17.822" v="957" actId="790"/>
          <ac:spMkLst>
            <pc:docMk/>
            <pc:sldMk cId="622386427" sldId="270"/>
            <ac:spMk id="2" creationId="{FF607AA1-04DF-3A33-59BD-622384FF29E7}"/>
          </ac:spMkLst>
        </pc:spChg>
        <pc:spChg chg="del">
          <ac:chgData name="Singapura Ravi Varun" userId="005218f4-63f1-40d1-8ba3-28cb350a2415" providerId="ADAL" clId="{C5D072CF-8D95-4218-AC65-42F2011FEC9F}" dt="2024-08-29T10:06:43.934" v="1821" actId="478"/>
          <ac:spMkLst>
            <pc:docMk/>
            <pc:sldMk cId="622386427" sldId="270"/>
            <ac:spMk id="3" creationId="{071CDACE-C416-9CA8-4FA3-A136ABE5939E}"/>
          </ac:spMkLst>
        </pc:spChg>
        <pc:spChg chg="del">
          <ac:chgData name="Singapura Ravi Varun" userId="005218f4-63f1-40d1-8ba3-28cb350a2415" providerId="ADAL" clId="{C5D072CF-8D95-4218-AC65-42F2011FEC9F}" dt="2024-08-29T10:11:36.800" v="1921" actId="478"/>
          <ac:spMkLst>
            <pc:docMk/>
            <pc:sldMk cId="622386427" sldId="270"/>
            <ac:spMk id="4" creationId="{2026A2E8-D174-C142-FF1B-E6614C75A7A8}"/>
          </ac:spMkLst>
        </pc:spChg>
        <pc:spChg chg="add mod">
          <ac:chgData name="Singapura Ravi Varun" userId="005218f4-63f1-40d1-8ba3-28cb350a2415" providerId="ADAL" clId="{C5D072CF-8D95-4218-AC65-42F2011FEC9F}" dt="2024-08-29T10:06:44.340" v="1822"/>
          <ac:spMkLst>
            <pc:docMk/>
            <pc:sldMk cId="622386427" sldId="270"/>
            <ac:spMk id="7" creationId="{2C420830-F918-3C8B-B230-47336968682C}"/>
          </ac:spMkLst>
        </pc:spChg>
        <pc:spChg chg="add mod">
          <ac:chgData name="Singapura Ravi Varun" userId="005218f4-63f1-40d1-8ba3-28cb350a2415" providerId="ADAL" clId="{C5D072CF-8D95-4218-AC65-42F2011FEC9F}" dt="2024-08-29T10:11:37.031" v="1922"/>
          <ac:spMkLst>
            <pc:docMk/>
            <pc:sldMk cId="622386427" sldId="270"/>
            <ac:spMk id="8" creationId="{0059F0C8-7098-C548-D5FF-1BAE8C37C49C}"/>
          </ac:spMkLst>
        </pc:spChg>
      </pc:sldChg>
      <pc:sldChg chg="addSp delSp modSp mod modAnim">
        <pc:chgData name="Singapura Ravi Varun" userId="005218f4-63f1-40d1-8ba3-28cb350a2415" providerId="ADAL" clId="{C5D072CF-8D95-4218-AC65-42F2011FEC9F}" dt="2024-08-29T10:12:18.856" v="1939"/>
        <pc:sldMkLst>
          <pc:docMk/>
          <pc:sldMk cId="3945741136" sldId="271"/>
        </pc:sldMkLst>
        <pc:spChg chg="mod">
          <ac:chgData name="Singapura Ravi Varun" userId="005218f4-63f1-40d1-8ba3-28cb350a2415" providerId="ADAL" clId="{C5D072CF-8D95-4218-AC65-42F2011FEC9F}" dt="2024-08-27T11:35:08.466" v="946" actId="20577"/>
          <ac:spMkLst>
            <pc:docMk/>
            <pc:sldMk cId="3945741136" sldId="271"/>
            <ac:spMk id="2" creationId="{31FA93E4-8ACF-2952-D19B-2C0002C2E6D6}"/>
          </ac:spMkLst>
        </pc:spChg>
        <pc:spChg chg="del">
          <ac:chgData name="Singapura Ravi Varun" userId="005218f4-63f1-40d1-8ba3-28cb350a2415" providerId="ADAL" clId="{C5D072CF-8D95-4218-AC65-42F2011FEC9F}" dt="2024-08-29T10:07:31.870" v="1841" actId="478"/>
          <ac:spMkLst>
            <pc:docMk/>
            <pc:sldMk cId="3945741136" sldId="271"/>
            <ac:spMk id="3" creationId="{47718063-DF42-01BE-E92D-EE447D0C21B3}"/>
          </ac:spMkLst>
        </pc:spChg>
        <pc:spChg chg="del">
          <ac:chgData name="Singapura Ravi Varun" userId="005218f4-63f1-40d1-8ba3-28cb350a2415" providerId="ADAL" clId="{C5D072CF-8D95-4218-AC65-42F2011FEC9F}" dt="2024-08-29T10:12:18.545" v="1938" actId="478"/>
          <ac:spMkLst>
            <pc:docMk/>
            <pc:sldMk cId="3945741136" sldId="271"/>
            <ac:spMk id="4" creationId="{9E2B1613-D149-89C7-6DCB-AE04D1B21710}"/>
          </ac:spMkLst>
        </pc:spChg>
        <pc:spChg chg="mod">
          <ac:chgData name="Singapura Ravi Varun" userId="005218f4-63f1-40d1-8ba3-28cb350a2415" providerId="ADAL" clId="{C5D072CF-8D95-4218-AC65-42F2011FEC9F}" dt="2024-08-27T11:43:30.725" v="954" actId="790"/>
          <ac:spMkLst>
            <pc:docMk/>
            <pc:sldMk cId="3945741136" sldId="271"/>
            <ac:spMk id="6" creationId="{1DC813D7-933B-8173-3161-100B911FE515}"/>
          </ac:spMkLst>
        </pc:spChg>
        <pc:spChg chg="add mod">
          <ac:chgData name="Singapura Ravi Varun" userId="005218f4-63f1-40d1-8ba3-28cb350a2415" providerId="ADAL" clId="{C5D072CF-8D95-4218-AC65-42F2011FEC9F}" dt="2024-08-29T10:07:32.150" v="1842"/>
          <ac:spMkLst>
            <pc:docMk/>
            <pc:sldMk cId="3945741136" sldId="271"/>
            <ac:spMk id="7" creationId="{45D2B632-4ABC-65E5-0BCC-7D7EF4549301}"/>
          </ac:spMkLst>
        </pc:spChg>
        <pc:spChg chg="add mod">
          <ac:chgData name="Singapura Ravi Varun" userId="005218f4-63f1-40d1-8ba3-28cb350a2415" providerId="ADAL" clId="{C5D072CF-8D95-4218-AC65-42F2011FEC9F}" dt="2024-08-29T10:12:18.856" v="1939"/>
          <ac:spMkLst>
            <pc:docMk/>
            <pc:sldMk cId="3945741136" sldId="271"/>
            <ac:spMk id="8" creationId="{11F1CB1D-9F12-B6BF-CF2D-7D5D162F6747}"/>
          </ac:spMkLst>
        </pc:spChg>
      </pc:sldChg>
      <pc:sldChg chg="addSp delSp modSp mod">
        <pc:chgData name="Singapura Ravi Varun" userId="005218f4-63f1-40d1-8ba3-28cb350a2415" providerId="ADAL" clId="{C5D072CF-8D95-4218-AC65-42F2011FEC9F}" dt="2024-08-29T10:12:22.313" v="1941"/>
        <pc:sldMkLst>
          <pc:docMk/>
          <pc:sldMk cId="2397377097" sldId="272"/>
        </pc:sldMkLst>
        <pc:spChg chg="mod">
          <ac:chgData name="Singapura Ravi Varun" userId="005218f4-63f1-40d1-8ba3-28cb350a2415" providerId="ADAL" clId="{C5D072CF-8D95-4218-AC65-42F2011FEC9F}" dt="2024-08-29T07:29:47.837" v="1658" actId="33524"/>
          <ac:spMkLst>
            <pc:docMk/>
            <pc:sldMk cId="2397377097" sldId="272"/>
            <ac:spMk id="2" creationId="{BD862DCB-D2FB-A180-5DBB-D6015074C765}"/>
          </ac:spMkLst>
        </pc:spChg>
        <pc:spChg chg="del">
          <ac:chgData name="Singapura Ravi Varun" userId="005218f4-63f1-40d1-8ba3-28cb350a2415" providerId="ADAL" clId="{C5D072CF-8D95-4218-AC65-42F2011FEC9F}" dt="2024-08-29T10:07:34.702" v="1843" actId="478"/>
          <ac:spMkLst>
            <pc:docMk/>
            <pc:sldMk cId="2397377097" sldId="272"/>
            <ac:spMk id="3" creationId="{2DBF0111-58A4-4E36-5089-0E835FFD0C89}"/>
          </ac:spMkLst>
        </pc:spChg>
        <pc:spChg chg="del">
          <ac:chgData name="Singapura Ravi Varun" userId="005218f4-63f1-40d1-8ba3-28cb350a2415" providerId="ADAL" clId="{C5D072CF-8D95-4218-AC65-42F2011FEC9F}" dt="2024-08-29T10:12:22.016" v="1940" actId="478"/>
          <ac:spMkLst>
            <pc:docMk/>
            <pc:sldMk cId="2397377097" sldId="272"/>
            <ac:spMk id="4" creationId="{C1769266-90F5-C523-00B1-D3248A7BFBAF}"/>
          </ac:spMkLst>
        </pc:spChg>
        <pc:spChg chg="mod">
          <ac:chgData name="Singapura Ravi Varun" userId="005218f4-63f1-40d1-8ba3-28cb350a2415" providerId="ADAL" clId="{C5D072CF-8D95-4218-AC65-42F2011FEC9F}" dt="2024-08-27T11:43:19.235" v="952" actId="790"/>
          <ac:spMkLst>
            <pc:docMk/>
            <pc:sldMk cId="2397377097" sldId="272"/>
            <ac:spMk id="6" creationId="{54918C6F-B22C-C536-6471-545D8CD991AF}"/>
          </ac:spMkLst>
        </pc:spChg>
        <pc:spChg chg="add mod">
          <ac:chgData name="Singapura Ravi Varun" userId="005218f4-63f1-40d1-8ba3-28cb350a2415" providerId="ADAL" clId="{C5D072CF-8D95-4218-AC65-42F2011FEC9F}" dt="2024-08-29T10:07:34.998" v="1844"/>
          <ac:spMkLst>
            <pc:docMk/>
            <pc:sldMk cId="2397377097" sldId="272"/>
            <ac:spMk id="7" creationId="{A73DE454-EDC8-2209-6B2D-4B868E30B9DC}"/>
          </ac:spMkLst>
        </pc:spChg>
        <pc:spChg chg="add mod">
          <ac:chgData name="Singapura Ravi Varun" userId="005218f4-63f1-40d1-8ba3-28cb350a2415" providerId="ADAL" clId="{C5D072CF-8D95-4218-AC65-42F2011FEC9F}" dt="2024-08-29T10:12:22.313" v="1941"/>
          <ac:spMkLst>
            <pc:docMk/>
            <pc:sldMk cId="2397377097" sldId="272"/>
            <ac:spMk id="8" creationId="{106BE2D3-E832-7FAD-ECFD-591390784D69}"/>
          </ac:spMkLst>
        </pc:spChg>
      </pc:sldChg>
      <pc:sldChg chg="addSp delSp modSp new mod modClrScheme chgLayout">
        <pc:chgData name="Singapura Ravi Varun" userId="005218f4-63f1-40d1-8ba3-28cb350a2415" providerId="ADAL" clId="{C5D072CF-8D95-4218-AC65-42F2011FEC9F}" dt="2024-08-29T10:10:19.561" v="1891" actId="1076"/>
        <pc:sldMkLst>
          <pc:docMk/>
          <pc:sldMk cId="1209268067" sldId="273"/>
        </pc:sldMkLst>
        <pc:spChg chg="del mod ord">
          <ac:chgData name="Singapura Ravi Varun" userId="005218f4-63f1-40d1-8ba3-28cb350a2415" providerId="ADAL" clId="{C5D072CF-8D95-4218-AC65-42F2011FEC9F}" dt="2024-08-26T10:20:48.586" v="4" actId="700"/>
          <ac:spMkLst>
            <pc:docMk/>
            <pc:sldMk cId="1209268067" sldId="273"/>
            <ac:spMk id="2" creationId="{626ADE3A-8C63-EA06-4019-E2C5FFD8D779}"/>
          </ac:spMkLst>
        </pc:spChg>
        <pc:spChg chg="add del mod">
          <ac:chgData name="Singapura Ravi Varun" userId="005218f4-63f1-40d1-8ba3-28cb350a2415" providerId="ADAL" clId="{C5D072CF-8D95-4218-AC65-42F2011FEC9F}" dt="2024-08-29T10:03:48.927" v="1756"/>
          <ac:spMkLst>
            <pc:docMk/>
            <pc:sldMk cId="1209268067" sldId="273"/>
            <ac:spMk id="2" creationId="{A3B9BC5D-51EA-3EB8-04EA-E80DD5B1639D}"/>
          </ac:spMkLst>
        </pc:spChg>
        <pc:spChg chg="add del mod ord">
          <ac:chgData name="Singapura Ravi Varun" userId="005218f4-63f1-40d1-8ba3-28cb350a2415" providerId="ADAL" clId="{C5D072CF-8D95-4218-AC65-42F2011FEC9F}" dt="2024-08-29T10:04:55.134" v="1787" actId="478"/>
          <ac:spMkLst>
            <pc:docMk/>
            <pc:sldMk cId="1209268067" sldId="273"/>
            <ac:spMk id="3" creationId="{F3FB908C-E346-5AEB-1FEE-FAA19EB9A20F}"/>
          </ac:spMkLst>
        </pc:spChg>
        <pc:spChg chg="add del mod ord">
          <ac:chgData name="Singapura Ravi Varun" userId="005218f4-63f1-40d1-8ba3-28cb350a2415" providerId="ADAL" clId="{C5D072CF-8D95-4218-AC65-42F2011FEC9F}" dt="2024-08-29T10:10:08.095" v="1888" actId="478"/>
          <ac:spMkLst>
            <pc:docMk/>
            <pc:sldMk cId="1209268067" sldId="273"/>
            <ac:spMk id="4" creationId="{B4534338-D8D5-8774-61EA-0B19240CF989}"/>
          </ac:spMkLst>
        </pc:spChg>
        <pc:spChg chg="mod ord">
          <ac:chgData name="Singapura Ravi Varun" userId="005218f4-63f1-40d1-8ba3-28cb350a2415" providerId="ADAL" clId="{C5D072CF-8D95-4218-AC65-42F2011FEC9F}" dt="2024-08-26T11:46:31.494" v="88" actId="700"/>
          <ac:spMkLst>
            <pc:docMk/>
            <pc:sldMk cId="1209268067" sldId="273"/>
            <ac:spMk id="5" creationId="{CDD9472A-0888-A160-FEC3-48DE05135649}"/>
          </ac:spMkLst>
        </pc:spChg>
        <pc:spChg chg="del mod ord">
          <ac:chgData name="Singapura Ravi Varun" userId="005218f4-63f1-40d1-8ba3-28cb350a2415" providerId="ADAL" clId="{C5D072CF-8D95-4218-AC65-42F2011FEC9F}" dt="2024-08-26T10:20:48.586" v="4" actId="700"/>
          <ac:spMkLst>
            <pc:docMk/>
            <pc:sldMk cId="1209268067" sldId="273"/>
            <ac:spMk id="6" creationId="{38238D00-C7B0-B865-6A09-436FF783F741}"/>
          </ac:spMkLst>
        </pc:spChg>
        <pc:spChg chg="add del mod">
          <ac:chgData name="Singapura Ravi Varun" userId="005218f4-63f1-40d1-8ba3-28cb350a2415" providerId="ADAL" clId="{C5D072CF-8D95-4218-AC65-42F2011FEC9F}" dt="2024-08-29T10:03:48.927" v="1756"/>
          <ac:spMkLst>
            <pc:docMk/>
            <pc:sldMk cId="1209268067" sldId="273"/>
            <ac:spMk id="6" creationId="{F1DDD279-85A6-F5B3-1D35-CFE6D955FD82}"/>
          </ac:spMkLst>
        </pc:spChg>
        <pc:spChg chg="add del mod ord">
          <ac:chgData name="Singapura Ravi Varun" userId="005218f4-63f1-40d1-8ba3-28cb350a2415" providerId="ADAL" clId="{C5D072CF-8D95-4218-AC65-42F2011FEC9F}" dt="2024-08-26T11:46:31.494" v="88" actId="700"/>
          <ac:spMkLst>
            <pc:docMk/>
            <pc:sldMk cId="1209268067" sldId="273"/>
            <ac:spMk id="7" creationId="{62AF42D1-2353-24E0-0FF2-9E5DF1D2626A}"/>
          </ac:spMkLst>
        </pc:spChg>
        <pc:spChg chg="add mod">
          <ac:chgData name="Singapura Ravi Varun" userId="005218f4-63f1-40d1-8ba3-28cb350a2415" providerId="ADAL" clId="{C5D072CF-8D95-4218-AC65-42F2011FEC9F}" dt="2024-08-29T10:05:10.248" v="1789" actId="108"/>
          <ac:spMkLst>
            <pc:docMk/>
            <pc:sldMk cId="1209268067" sldId="273"/>
            <ac:spMk id="7" creationId="{AAF0026B-F61A-CB15-EE7E-835BC503DF98}"/>
          </ac:spMkLst>
        </pc:spChg>
        <pc:spChg chg="add mod">
          <ac:chgData name="Singapura Ravi Varun" userId="005218f4-63f1-40d1-8ba3-28cb350a2415" providerId="ADAL" clId="{C5D072CF-8D95-4218-AC65-42F2011FEC9F}" dt="2024-08-29T10:10:19.561" v="1891" actId="1076"/>
          <ac:spMkLst>
            <pc:docMk/>
            <pc:sldMk cId="1209268067" sldId="273"/>
            <ac:spMk id="8" creationId="{D91B9F32-1F10-2637-E5AC-5A6FC06A8120}"/>
          </ac:spMkLst>
        </pc:spChg>
        <pc:spChg chg="add del mod ord">
          <ac:chgData name="Singapura Ravi Varun" userId="005218f4-63f1-40d1-8ba3-28cb350a2415" providerId="ADAL" clId="{C5D072CF-8D95-4218-AC65-42F2011FEC9F}" dt="2024-08-26T11:46:31.494" v="88" actId="700"/>
          <ac:spMkLst>
            <pc:docMk/>
            <pc:sldMk cId="1209268067" sldId="273"/>
            <ac:spMk id="8" creationId="{E6D51CC8-031F-5561-739B-46F8B558570D}"/>
          </ac:spMkLst>
        </pc:spChg>
        <pc:spChg chg="add del mod ord">
          <ac:chgData name="Singapura Ravi Varun" userId="005218f4-63f1-40d1-8ba3-28cb350a2415" providerId="ADAL" clId="{C5D072CF-8D95-4218-AC65-42F2011FEC9F}" dt="2024-08-26T11:46:31.494" v="88" actId="700"/>
          <ac:spMkLst>
            <pc:docMk/>
            <pc:sldMk cId="1209268067" sldId="273"/>
            <ac:spMk id="9" creationId="{CEA1C87B-6634-4F48-A913-0B9274A46B57}"/>
          </ac:spMkLst>
        </pc:spChg>
        <pc:spChg chg="add mod ord">
          <ac:chgData name="Singapura Ravi Varun" userId="005218f4-63f1-40d1-8ba3-28cb350a2415" providerId="ADAL" clId="{C5D072CF-8D95-4218-AC65-42F2011FEC9F}" dt="2024-08-29T07:38:52.458" v="1688" actId="255"/>
          <ac:spMkLst>
            <pc:docMk/>
            <pc:sldMk cId="1209268067" sldId="273"/>
            <ac:spMk id="10" creationId="{A1850160-6066-9768-660B-0CC35DD66888}"/>
          </ac:spMkLst>
        </pc:spChg>
        <pc:spChg chg="add del mod ord">
          <ac:chgData name="Singapura Ravi Varun" userId="005218f4-63f1-40d1-8ba3-28cb350a2415" providerId="ADAL" clId="{C5D072CF-8D95-4218-AC65-42F2011FEC9F}" dt="2024-08-26T11:46:43.595" v="103" actId="478"/>
          <ac:spMkLst>
            <pc:docMk/>
            <pc:sldMk cId="1209268067" sldId="273"/>
            <ac:spMk id="11" creationId="{7BF44D97-81EC-962C-F43F-C41541BEF7E1}"/>
          </ac:spMkLst>
        </pc:spChg>
      </pc:sldChg>
      <pc:sldChg chg="addSp delSp modSp new mod ord modClrScheme chgLayout">
        <pc:chgData name="Singapura Ravi Varun" userId="005218f4-63f1-40d1-8ba3-28cb350a2415" providerId="ADAL" clId="{C5D072CF-8D95-4218-AC65-42F2011FEC9F}" dt="2024-08-29T10:11:30.721" v="1920" actId="108"/>
        <pc:sldMkLst>
          <pc:docMk/>
          <pc:sldMk cId="3860880254" sldId="274"/>
        </pc:sldMkLst>
        <pc:spChg chg="add mod">
          <ac:chgData name="Singapura Ravi Varun" userId="005218f4-63f1-40d1-8ba3-28cb350a2415" providerId="ADAL" clId="{C5D072CF-8D95-4218-AC65-42F2011FEC9F}" dt="2024-08-29T10:06:31.176" v="1819" actId="108"/>
          <ac:spMkLst>
            <pc:docMk/>
            <pc:sldMk cId="3860880254" sldId="274"/>
            <ac:spMk id="2" creationId="{12B70D38-CAD6-59B2-01A7-38E03267827E}"/>
          </ac:spMkLst>
        </pc:spChg>
        <pc:spChg chg="del mod ord">
          <ac:chgData name="Singapura Ravi Varun" userId="005218f4-63f1-40d1-8ba3-28cb350a2415" providerId="ADAL" clId="{C5D072CF-8D95-4218-AC65-42F2011FEC9F}" dt="2024-08-26T11:28:35.313" v="25" actId="700"/>
          <ac:spMkLst>
            <pc:docMk/>
            <pc:sldMk cId="3860880254" sldId="274"/>
            <ac:spMk id="2" creationId="{B25841F9-479C-AB36-2064-FE076A3DBC62}"/>
          </ac:spMkLst>
        </pc:spChg>
        <pc:spChg chg="del mod ord">
          <ac:chgData name="Singapura Ravi Varun" userId="005218f4-63f1-40d1-8ba3-28cb350a2415" providerId="ADAL" clId="{C5D072CF-8D95-4218-AC65-42F2011FEC9F}" dt="2024-08-29T10:06:23.214" v="1817" actId="478"/>
          <ac:spMkLst>
            <pc:docMk/>
            <pc:sldMk cId="3860880254" sldId="274"/>
            <ac:spMk id="3" creationId="{BCC4EAB0-F9DC-A2DB-69D1-CF79F3592651}"/>
          </ac:spMkLst>
        </pc:spChg>
        <pc:spChg chg="del mod ord">
          <ac:chgData name="Singapura Ravi Varun" userId="005218f4-63f1-40d1-8ba3-28cb350a2415" providerId="ADAL" clId="{C5D072CF-8D95-4218-AC65-42F2011FEC9F}" dt="2024-08-29T10:11:20.192" v="1916" actId="478"/>
          <ac:spMkLst>
            <pc:docMk/>
            <pc:sldMk cId="3860880254" sldId="274"/>
            <ac:spMk id="4" creationId="{47FF473F-1C3D-CDA5-2952-C7539C1E5D6A}"/>
          </ac:spMkLst>
        </pc:spChg>
        <pc:spChg chg="mod ord">
          <ac:chgData name="Singapura Ravi Varun" userId="005218f4-63f1-40d1-8ba3-28cb350a2415" providerId="ADAL" clId="{C5D072CF-8D95-4218-AC65-42F2011FEC9F}" dt="2024-08-26T11:28:35.313" v="25" actId="700"/>
          <ac:spMkLst>
            <pc:docMk/>
            <pc:sldMk cId="3860880254" sldId="274"/>
            <ac:spMk id="5" creationId="{6A70D318-C6CA-65F7-5BAA-6B58EE046939}"/>
          </ac:spMkLst>
        </pc:spChg>
        <pc:spChg chg="del mod ord">
          <ac:chgData name="Singapura Ravi Varun" userId="005218f4-63f1-40d1-8ba3-28cb350a2415" providerId="ADAL" clId="{C5D072CF-8D95-4218-AC65-42F2011FEC9F}" dt="2024-08-26T11:28:35.313" v="25" actId="700"/>
          <ac:spMkLst>
            <pc:docMk/>
            <pc:sldMk cId="3860880254" sldId="274"/>
            <ac:spMk id="6" creationId="{086BF1BF-CFB8-0B5B-65FE-6FA44CACA3F2}"/>
          </ac:spMkLst>
        </pc:spChg>
        <pc:spChg chg="add mod">
          <ac:chgData name="Singapura Ravi Varun" userId="005218f4-63f1-40d1-8ba3-28cb350a2415" providerId="ADAL" clId="{C5D072CF-8D95-4218-AC65-42F2011FEC9F}" dt="2024-08-29T10:11:30.721" v="1920" actId="108"/>
          <ac:spMkLst>
            <pc:docMk/>
            <pc:sldMk cId="3860880254" sldId="274"/>
            <ac:spMk id="6" creationId="{50BE4716-8649-ABBA-5404-180B9C5974E9}"/>
          </ac:spMkLst>
        </pc:spChg>
        <pc:spChg chg="add mod ord">
          <ac:chgData name="Singapura Ravi Varun" userId="005218f4-63f1-40d1-8ba3-28cb350a2415" providerId="ADAL" clId="{C5D072CF-8D95-4218-AC65-42F2011FEC9F}" dt="2024-08-29T07:38:31.900" v="1685" actId="122"/>
          <ac:spMkLst>
            <pc:docMk/>
            <pc:sldMk cId="3860880254" sldId="274"/>
            <ac:spMk id="7" creationId="{C1FDDD0E-D186-C844-A8EC-DE48D6AE0819}"/>
          </ac:spMkLst>
        </pc:spChg>
        <pc:spChg chg="add del mod ord">
          <ac:chgData name="Singapura Ravi Varun" userId="005218f4-63f1-40d1-8ba3-28cb350a2415" providerId="ADAL" clId="{C5D072CF-8D95-4218-AC65-42F2011FEC9F}" dt="2024-08-26T11:28:59.483" v="59" actId="478"/>
          <ac:spMkLst>
            <pc:docMk/>
            <pc:sldMk cId="3860880254" sldId="274"/>
            <ac:spMk id="8" creationId="{F1E78EA3-CC77-B809-DDED-1A17C0FB776E}"/>
          </ac:spMkLst>
        </pc:spChg>
      </pc:sldChg>
      <pc:sldChg chg="addSp delSp modSp new mod modClrScheme modAnim chgLayout">
        <pc:chgData name="Singapura Ravi Varun" userId="005218f4-63f1-40d1-8ba3-28cb350a2415" providerId="ADAL" clId="{C5D072CF-8D95-4218-AC65-42F2011FEC9F}" dt="2024-08-29T10:12:15.896" v="1937"/>
        <pc:sldMkLst>
          <pc:docMk/>
          <pc:sldMk cId="2114309916" sldId="275"/>
        </pc:sldMkLst>
        <pc:spChg chg="mod">
          <ac:chgData name="Singapura Ravi Varun" userId="005218f4-63f1-40d1-8ba3-28cb350a2415" providerId="ADAL" clId="{C5D072CF-8D95-4218-AC65-42F2011FEC9F}" dt="2024-08-28T13:06:56.231" v="1634" actId="5793"/>
          <ac:spMkLst>
            <pc:docMk/>
            <pc:sldMk cId="2114309916" sldId="275"/>
            <ac:spMk id="2" creationId="{0BF2E251-B41A-17F2-A37C-C37665D2831D}"/>
          </ac:spMkLst>
        </pc:spChg>
        <pc:spChg chg="del mod">
          <ac:chgData name="Singapura Ravi Varun" userId="005218f4-63f1-40d1-8ba3-28cb350a2415" providerId="ADAL" clId="{C5D072CF-8D95-4218-AC65-42F2011FEC9F}" dt="2024-08-29T10:07:27.856" v="1839" actId="478"/>
          <ac:spMkLst>
            <pc:docMk/>
            <pc:sldMk cId="2114309916" sldId="275"/>
            <ac:spMk id="3" creationId="{E177CCFD-9142-4274-F152-5D504DB8E0F9}"/>
          </ac:spMkLst>
        </pc:spChg>
        <pc:spChg chg="del mod">
          <ac:chgData name="Singapura Ravi Varun" userId="005218f4-63f1-40d1-8ba3-28cb350a2415" providerId="ADAL" clId="{C5D072CF-8D95-4218-AC65-42F2011FEC9F}" dt="2024-08-29T10:12:15.601" v="1936" actId="478"/>
          <ac:spMkLst>
            <pc:docMk/>
            <pc:sldMk cId="2114309916" sldId="275"/>
            <ac:spMk id="4" creationId="{A49CB339-6E5B-17E3-18A4-35B82560CCC9}"/>
          </ac:spMkLst>
        </pc:spChg>
        <pc:spChg chg="mod">
          <ac:chgData name="Singapura Ravi Varun" userId="005218f4-63f1-40d1-8ba3-28cb350a2415" providerId="ADAL" clId="{C5D072CF-8D95-4218-AC65-42F2011FEC9F}" dt="2024-08-27T11:32:29.352" v="931" actId="26606"/>
          <ac:spMkLst>
            <pc:docMk/>
            <pc:sldMk cId="2114309916" sldId="275"/>
            <ac:spMk id="5" creationId="{09F6EB67-E690-303E-B23B-A22AEB16F192}"/>
          </ac:spMkLst>
        </pc:spChg>
        <pc:spChg chg="mod ord">
          <ac:chgData name="Singapura Ravi Varun" userId="005218f4-63f1-40d1-8ba3-28cb350a2415" providerId="ADAL" clId="{C5D072CF-8D95-4218-AC65-42F2011FEC9F}" dt="2024-08-27T11:32:29.352" v="931" actId="26606"/>
          <ac:spMkLst>
            <pc:docMk/>
            <pc:sldMk cId="2114309916" sldId="275"/>
            <ac:spMk id="6" creationId="{037294A7-B3AD-25E6-C025-B077D6237A93}"/>
          </ac:spMkLst>
        </pc:spChg>
        <pc:spChg chg="add mod">
          <ac:chgData name="Singapura Ravi Varun" userId="005218f4-63f1-40d1-8ba3-28cb350a2415" providerId="ADAL" clId="{C5D072CF-8D95-4218-AC65-42F2011FEC9F}" dt="2024-08-29T10:07:28.198" v="1840"/>
          <ac:spMkLst>
            <pc:docMk/>
            <pc:sldMk cId="2114309916" sldId="275"/>
            <ac:spMk id="7" creationId="{15481D3C-002F-008C-F403-AC58C342DCB7}"/>
          </ac:spMkLst>
        </pc:spChg>
        <pc:spChg chg="add mod">
          <ac:chgData name="Singapura Ravi Varun" userId="005218f4-63f1-40d1-8ba3-28cb350a2415" providerId="ADAL" clId="{C5D072CF-8D95-4218-AC65-42F2011FEC9F}" dt="2024-08-29T10:12:15.896" v="1937"/>
          <ac:spMkLst>
            <pc:docMk/>
            <pc:sldMk cId="2114309916" sldId="275"/>
            <ac:spMk id="9" creationId="{7B295036-3AF2-39EB-3D60-C3AAA26B69BC}"/>
          </ac:spMkLst>
        </pc:spChg>
        <pc:picChg chg="add mod">
          <ac:chgData name="Singapura Ravi Varun" userId="005218f4-63f1-40d1-8ba3-28cb350a2415" providerId="ADAL" clId="{C5D072CF-8D95-4218-AC65-42F2011FEC9F}" dt="2024-08-28T13:07:00.565" v="1635" actId="1076"/>
          <ac:picMkLst>
            <pc:docMk/>
            <pc:sldMk cId="2114309916" sldId="275"/>
            <ac:picMk id="8" creationId="{C1EE0500-BFF5-F722-6179-A3733978D190}"/>
          </ac:picMkLst>
        </pc:picChg>
      </pc:sldChg>
      <pc:sldChg chg="addSp delSp modSp add mod ord">
        <pc:chgData name="Singapura Ravi Varun" userId="005218f4-63f1-40d1-8ba3-28cb350a2415" providerId="ADAL" clId="{C5D072CF-8D95-4218-AC65-42F2011FEC9F}" dt="2024-08-29T10:11:07.432" v="1913" actId="1076"/>
        <pc:sldMkLst>
          <pc:docMk/>
          <pc:sldMk cId="1097016108" sldId="276"/>
        </pc:sldMkLst>
        <pc:spChg chg="add mod">
          <ac:chgData name="Singapura Ravi Varun" userId="005218f4-63f1-40d1-8ba3-28cb350a2415" providerId="ADAL" clId="{C5D072CF-8D95-4218-AC65-42F2011FEC9F}" dt="2024-08-29T10:06:04.128" v="1812" actId="108"/>
          <ac:spMkLst>
            <pc:docMk/>
            <pc:sldMk cId="1097016108" sldId="276"/>
            <ac:spMk id="2" creationId="{5B19934D-32BD-E1B2-1D22-BBA044D613CF}"/>
          </ac:spMkLst>
        </pc:spChg>
        <pc:spChg chg="del mod">
          <ac:chgData name="Singapura Ravi Varun" userId="005218f4-63f1-40d1-8ba3-28cb350a2415" providerId="ADAL" clId="{C5D072CF-8D95-4218-AC65-42F2011FEC9F}" dt="2024-08-29T10:05:57.551" v="1810" actId="478"/>
          <ac:spMkLst>
            <pc:docMk/>
            <pc:sldMk cId="1097016108" sldId="276"/>
            <ac:spMk id="3" creationId="{BCC4EAB0-F9DC-A2DB-69D1-CF79F3592651}"/>
          </ac:spMkLst>
        </pc:spChg>
        <pc:spChg chg="del mod">
          <ac:chgData name="Singapura Ravi Varun" userId="005218f4-63f1-40d1-8ba3-28cb350a2415" providerId="ADAL" clId="{C5D072CF-8D95-4218-AC65-42F2011FEC9F}" dt="2024-08-29T10:10:55.153" v="1910" actId="478"/>
          <ac:spMkLst>
            <pc:docMk/>
            <pc:sldMk cId="1097016108" sldId="276"/>
            <ac:spMk id="4" creationId="{47FF473F-1C3D-CDA5-2952-C7539C1E5D6A}"/>
          </ac:spMkLst>
        </pc:spChg>
        <pc:spChg chg="add mod">
          <ac:chgData name="Singapura Ravi Varun" userId="005218f4-63f1-40d1-8ba3-28cb350a2415" providerId="ADAL" clId="{C5D072CF-8D95-4218-AC65-42F2011FEC9F}" dt="2024-08-29T10:11:07.432" v="1913" actId="1076"/>
          <ac:spMkLst>
            <pc:docMk/>
            <pc:sldMk cId="1097016108" sldId="276"/>
            <ac:spMk id="6" creationId="{A7A84567-F14E-267E-D3E9-5CCC0069E18C}"/>
          </ac:spMkLst>
        </pc:spChg>
        <pc:spChg chg="mod">
          <ac:chgData name="Singapura Ravi Varun" userId="005218f4-63f1-40d1-8ba3-28cb350a2415" providerId="ADAL" clId="{C5D072CF-8D95-4218-AC65-42F2011FEC9F}" dt="2024-08-29T07:38:45.733" v="1687" actId="122"/>
          <ac:spMkLst>
            <pc:docMk/>
            <pc:sldMk cId="1097016108" sldId="276"/>
            <ac:spMk id="7" creationId="{C1FDDD0E-D186-C844-A8EC-DE48D6AE0819}"/>
          </ac:spMkLst>
        </pc:spChg>
      </pc:sldChg>
      <pc:sldChg chg="new del">
        <pc:chgData name="Singapura Ravi Varun" userId="005218f4-63f1-40d1-8ba3-28cb350a2415" providerId="ADAL" clId="{C5D072CF-8D95-4218-AC65-42F2011FEC9F}" dt="2024-08-26T11:30:33.682" v="72" actId="47"/>
        <pc:sldMkLst>
          <pc:docMk/>
          <pc:sldMk cId="3111292333" sldId="276"/>
        </pc:sldMkLst>
      </pc:sldChg>
      <pc:sldChg chg="addSp delSp modSp new mod">
        <pc:chgData name="Singapura Ravi Varun" userId="005218f4-63f1-40d1-8ba3-28cb350a2415" providerId="ADAL" clId="{C5D072CF-8D95-4218-AC65-42F2011FEC9F}" dt="2024-08-29T10:11:47.032" v="1926"/>
        <pc:sldMkLst>
          <pc:docMk/>
          <pc:sldMk cId="1284701730" sldId="277"/>
        </pc:sldMkLst>
        <pc:spChg chg="del">
          <ac:chgData name="Singapura Ravi Varun" userId="005218f4-63f1-40d1-8ba3-28cb350a2415" providerId="ADAL" clId="{C5D072CF-8D95-4218-AC65-42F2011FEC9F}" dt="2024-08-28T11:17:00.480" v="963" actId="22"/>
          <ac:spMkLst>
            <pc:docMk/>
            <pc:sldMk cId="1284701730" sldId="277"/>
            <ac:spMk id="2" creationId="{92A122A7-4B38-EE70-D995-712EF92F033C}"/>
          </ac:spMkLst>
        </pc:spChg>
        <pc:spChg chg="del">
          <ac:chgData name="Singapura Ravi Varun" userId="005218f4-63f1-40d1-8ba3-28cb350a2415" providerId="ADAL" clId="{C5D072CF-8D95-4218-AC65-42F2011FEC9F}" dt="2024-08-29T10:06:51.550" v="1825" actId="478"/>
          <ac:spMkLst>
            <pc:docMk/>
            <pc:sldMk cId="1284701730" sldId="277"/>
            <ac:spMk id="3" creationId="{12595F49-B9E2-3F82-CE72-E33AEE633E51}"/>
          </ac:spMkLst>
        </pc:spChg>
        <pc:spChg chg="del">
          <ac:chgData name="Singapura Ravi Varun" userId="005218f4-63f1-40d1-8ba3-28cb350a2415" providerId="ADAL" clId="{C5D072CF-8D95-4218-AC65-42F2011FEC9F}" dt="2024-08-29T10:11:46.770" v="1925" actId="478"/>
          <ac:spMkLst>
            <pc:docMk/>
            <pc:sldMk cId="1284701730" sldId="277"/>
            <ac:spMk id="4" creationId="{DA4B8280-FBD6-FCAD-12FF-63114F696021}"/>
          </ac:spMkLst>
        </pc:spChg>
        <pc:spChg chg="mod">
          <ac:chgData name="Singapura Ravi Varun" userId="005218f4-63f1-40d1-8ba3-28cb350a2415" providerId="ADAL" clId="{C5D072CF-8D95-4218-AC65-42F2011FEC9F}" dt="2024-08-28T11:18:59.156" v="1031" actId="20577"/>
          <ac:spMkLst>
            <pc:docMk/>
            <pc:sldMk cId="1284701730" sldId="277"/>
            <ac:spMk id="6" creationId="{8130A655-5C57-54F8-8F2F-C837D3D659D1}"/>
          </ac:spMkLst>
        </pc:spChg>
        <pc:spChg chg="add del mod">
          <ac:chgData name="Singapura Ravi Varun" userId="005218f4-63f1-40d1-8ba3-28cb350a2415" providerId="ADAL" clId="{C5D072CF-8D95-4218-AC65-42F2011FEC9F}" dt="2024-08-28T12:27:04.529" v="1223" actId="478"/>
          <ac:spMkLst>
            <pc:docMk/>
            <pc:sldMk cId="1284701730" sldId="277"/>
            <ac:spMk id="11" creationId="{2422D5CD-8C4B-2080-1A69-95A076941B97}"/>
          </ac:spMkLst>
        </pc:spChg>
        <pc:spChg chg="add del mod">
          <ac:chgData name="Singapura Ravi Varun" userId="005218f4-63f1-40d1-8ba3-28cb350a2415" providerId="ADAL" clId="{C5D072CF-8D95-4218-AC65-42F2011FEC9F}" dt="2024-08-28T12:27:09.475" v="1225" actId="478"/>
          <ac:spMkLst>
            <pc:docMk/>
            <pc:sldMk cId="1284701730" sldId="277"/>
            <ac:spMk id="14" creationId="{031D7D1F-C37A-726C-D3A4-AC23F2EB6923}"/>
          </ac:spMkLst>
        </pc:spChg>
        <pc:spChg chg="add del mod">
          <ac:chgData name="Singapura Ravi Varun" userId="005218f4-63f1-40d1-8ba3-28cb350a2415" providerId="ADAL" clId="{C5D072CF-8D95-4218-AC65-42F2011FEC9F}" dt="2024-08-28T12:43:08.735" v="1518" actId="478"/>
          <ac:spMkLst>
            <pc:docMk/>
            <pc:sldMk cId="1284701730" sldId="277"/>
            <ac:spMk id="17" creationId="{F3C91F9C-5CCF-8D76-4043-D56420C86D8A}"/>
          </ac:spMkLst>
        </pc:spChg>
        <pc:spChg chg="add del mod">
          <ac:chgData name="Singapura Ravi Varun" userId="005218f4-63f1-40d1-8ba3-28cb350a2415" providerId="ADAL" clId="{C5D072CF-8D95-4218-AC65-42F2011FEC9F}" dt="2024-08-28T12:43:08.735" v="1518" actId="478"/>
          <ac:spMkLst>
            <pc:docMk/>
            <pc:sldMk cId="1284701730" sldId="277"/>
            <ac:spMk id="18" creationId="{697251D5-2474-0AAC-ACAF-6F4306953DC7}"/>
          </ac:spMkLst>
        </pc:spChg>
        <pc:spChg chg="add del mod">
          <ac:chgData name="Singapura Ravi Varun" userId="005218f4-63f1-40d1-8ba3-28cb350a2415" providerId="ADAL" clId="{C5D072CF-8D95-4218-AC65-42F2011FEC9F}" dt="2024-08-28T12:43:08.735" v="1518" actId="478"/>
          <ac:spMkLst>
            <pc:docMk/>
            <pc:sldMk cId="1284701730" sldId="277"/>
            <ac:spMk id="19" creationId="{2ED7492D-39A2-8DBE-ECC2-50B1156D9138}"/>
          </ac:spMkLst>
        </pc:spChg>
        <pc:spChg chg="add mod">
          <ac:chgData name="Singapura Ravi Varun" userId="005218f4-63f1-40d1-8ba3-28cb350a2415" providerId="ADAL" clId="{C5D072CF-8D95-4218-AC65-42F2011FEC9F}" dt="2024-08-28T12:27:10.444" v="1226"/>
          <ac:spMkLst>
            <pc:docMk/>
            <pc:sldMk cId="1284701730" sldId="277"/>
            <ac:spMk id="22" creationId="{C7870C9F-9BA5-0502-2A63-AD5DA8B59FEE}"/>
          </ac:spMkLst>
        </pc:spChg>
        <pc:spChg chg="add del mod">
          <ac:chgData name="Singapura Ravi Varun" userId="005218f4-63f1-40d1-8ba3-28cb350a2415" providerId="ADAL" clId="{C5D072CF-8D95-4218-AC65-42F2011FEC9F}" dt="2024-08-28T12:43:01.367" v="1517"/>
          <ac:spMkLst>
            <pc:docMk/>
            <pc:sldMk cId="1284701730" sldId="277"/>
            <ac:spMk id="26" creationId="{3C68FFAC-274D-0567-E283-DEC126397918}"/>
          </ac:spMkLst>
        </pc:spChg>
        <pc:spChg chg="add del mod">
          <ac:chgData name="Singapura Ravi Varun" userId="005218f4-63f1-40d1-8ba3-28cb350a2415" providerId="ADAL" clId="{C5D072CF-8D95-4218-AC65-42F2011FEC9F}" dt="2024-08-28T12:43:01.367" v="1517"/>
          <ac:spMkLst>
            <pc:docMk/>
            <pc:sldMk cId="1284701730" sldId="277"/>
            <ac:spMk id="27" creationId="{AF588741-810E-D8FC-8865-9B5AE05B3C5E}"/>
          </ac:spMkLst>
        </pc:spChg>
        <pc:spChg chg="add del mod">
          <ac:chgData name="Singapura Ravi Varun" userId="005218f4-63f1-40d1-8ba3-28cb350a2415" providerId="ADAL" clId="{C5D072CF-8D95-4218-AC65-42F2011FEC9F}" dt="2024-08-28T12:43:01.367" v="1517"/>
          <ac:spMkLst>
            <pc:docMk/>
            <pc:sldMk cId="1284701730" sldId="277"/>
            <ac:spMk id="28" creationId="{950C2BC6-ADCF-8FA9-170B-93A4399482D9}"/>
          </ac:spMkLst>
        </pc:spChg>
        <pc:spChg chg="add del mod">
          <ac:chgData name="Singapura Ravi Varun" userId="005218f4-63f1-40d1-8ba3-28cb350a2415" providerId="ADAL" clId="{C5D072CF-8D95-4218-AC65-42F2011FEC9F}" dt="2024-08-28T12:43:01.367" v="1517"/>
          <ac:spMkLst>
            <pc:docMk/>
            <pc:sldMk cId="1284701730" sldId="277"/>
            <ac:spMk id="31" creationId="{6AFC07DA-991C-8367-36DA-4D10B95FA2D7}"/>
          </ac:spMkLst>
        </pc:spChg>
        <pc:spChg chg="add del mod">
          <ac:chgData name="Singapura Ravi Varun" userId="005218f4-63f1-40d1-8ba3-28cb350a2415" providerId="ADAL" clId="{C5D072CF-8D95-4218-AC65-42F2011FEC9F}" dt="2024-08-28T12:43:01.367" v="1517"/>
          <ac:spMkLst>
            <pc:docMk/>
            <pc:sldMk cId="1284701730" sldId="277"/>
            <ac:spMk id="32" creationId="{756F582A-DE5A-C81F-0C83-05B1B04ADC39}"/>
          </ac:spMkLst>
        </pc:spChg>
        <pc:spChg chg="add del mod">
          <ac:chgData name="Singapura Ravi Varun" userId="005218f4-63f1-40d1-8ba3-28cb350a2415" providerId="ADAL" clId="{C5D072CF-8D95-4218-AC65-42F2011FEC9F}" dt="2024-08-28T12:43:01.367" v="1517"/>
          <ac:spMkLst>
            <pc:docMk/>
            <pc:sldMk cId="1284701730" sldId="277"/>
            <ac:spMk id="33" creationId="{0A6D6514-74FC-3E9A-DAE4-FF4E8B3FABF2}"/>
          </ac:spMkLst>
        </pc:spChg>
        <pc:spChg chg="add mod">
          <ac:chgData name="Singapura Ravi Varun" userId="005218f4-63f1-40d1-8ba3-28cb350a2415" providerId="ADAL" clId="{C5D072CF-8D95-4218-AC65-42F2011FEC9F}" dt="2024-08-28T12:43:09.188" v="1519"/>
          <ac:spMkLst>
            <pc:docMk/>
            <pc:sldMk cId="1284701730" sldId="277"/>
            <ac:spMk id="36" creationId="{5BBC40EA-D956-324A-CD99-87FC19303EF0}"/>
          </ac:spMkLst>
        </pc:spChg>
        <pc:spChg chg="add mod">
          <ac:chgData name="Singapura Ravi Varun" userId="005218f4-63f1-40d1-8ba3-28cb350a2415" providerId="ADAL" clId="{C5D072CF-8D95-4218-AC65-42F2011FEC9F}" dt="2024-08-28T12:43:09.188" v="1519"/>
          <ac:spMkLst>
            <pc:docMk/>
            <pc:sldMk cId="1284701730" sldId="277"/>
            <ac:spMk id="37" creationId="{50570EAA-7CC4-625A-7287-9A0FBBB3B8AB}"/>
          </ac:spMkLst>
        </pc:spChg>
        <pc:spChg chg="add mod">
          <ac:chgData name="Singapura Ravi Varun" userId="005218f4-63f1-40d1-8ba3-28cb350a2415" providerId="ADAL" clId="{C5D072CF-8D95-4218-AC65-42F2011FEC9F}" dt="2024-08-28T12:43:09.188" v="1519"/>
          <ac:spMkLst>
            <pc:docMk/>
            <pc:sldMk cId="1284701730" sldId="277"/>
            <ac:spMk id="38" creationId="{DD07DB0B-87F7-908A-8561-6FD8E076BC4C}"/>
          </ac:spMkLst>
        </pc:spChg>
        <pc:spChg chg="add mod">
          <ac:chgData name="Singapura Ravi Varun" userId="005218f4-63f1-40d1-8ba3-28cb350a2415" providerId="ADAL" clId="{C5D072CF-8D95-4218-AC65-42F2011FEC9F}" dt="2024-08-28T12:43:09.188" v="1519"/>
          <ac:spMkLst>
            <pc:docMk/>
            <pc:sldMk cId="1284701730" sldId="277"/>
            <ac:spMk id="41" creationId="{75AEF236-3C00-7C52-9EEC-FC4519B15340}"/>
          </ac:spMkLst>
        </pc:spChg>
        <pc:spChg chg="add mod">
          <ac:chgData name="Singapura Ravi Varun" userId="005218f4-63f1-40d1-8ba3-28cb350a2415" providerId="ADAL" clId="{C5D072CF-8D95-4218-AC65-42F2011FEC9F}" dt="2024-08-28T12:43:09.188" v="1519"/>
          <ac:spMkLst>
            <pc:docMk/>
            <pc:sldMk cId="1284701730" sldId="277"/>
            <ac:spMk id="42" creationId="{932560A4-76E6-B40B-9AC3-486497EF52C0}"/>
          </ac:spMkLst>
        </pc:spChg>
        <pc:spChg chg="add del mod">
          <ac:chgData name="Singapura Ravi Varun" userId="005218f4-63f1-40d1-8ba3-28cb350a2415" providerId="ADAL" clId="{C5D072CF-8D95-4218-AC65-42F2011FEC9F}" dt="2024-08-28T13:02:00.399" v="1607" actId="478"/>
          <ac:spMkLst>
            <pc:docMk/>
            <pc:sldMk cId="1284701730" sldId="277"/>
            <ac:spMk id="43" creationId="{6C947F52-00B6-A408-09D9-F2533F67D0A2}"/>
          </ac:spMkLst>
        </pc:spChg>
        <pc:spChg chg="add mod">
          <ac:chgData name="Singapura Ravi Varun" userId="005218f4-63f1-40d1-8ba3-28cb350a2415" providerId="ADAL" clId="{C5D072CF-8D95-4218-AC65-42F2011FEC9F}" dt="2024-08-28T13:02:00.791" v="1608"/>
          <ac:spMkLst>
            <pc:docMk/>
            <pc:sldMk cId="1284701730" sldId="277"/>
            <ac:spMk id="45" creationId="{41757399-22C9-7FC9-1495-1E69B3B06946}"/>
          </ac:spMkLst>
        </pc:spChg>
        <pc:spChg chg="add mod">
          <ac:chgData name="Singapura Ravi Varun" userId="005218f4-63f1-40d1-8ba3-28cb350a2415" providerId="ADAL" clId="{C5D072CF-8D95-4218-AC65-42F2011FEC9F}" dt="2024-08-29T10:06:51.894" v="1826"/>
          <ac:spMkLst>
            <pc:docMk/>
            <pc:sldMk cId="1284701730" sldId="277"/>
            <ac:spMk id="46" creationId="{C4BB738A-049B-7A84-4183-ED7D69384C8B}"/>
          </ac:spMkLst>
        </pc:spChg>
        <pc:spChg chg="add mod">
          <ac:chgData name="Singapura Ravi Varun" userId="005218f4-63f1-40d1-8ba3-28cb350a2415" providerId="ADAL" clId="{C5D072CF-8D95-4218-AC65-42F2011FEC9F}" dt="2024-08-29T10:11:47.032" v="1926"/>
          <ac:spMkLst>
            <pc:docMk/>
            <pc:sldMk cId="1284701730" sldId="277"/>
            <ac:spMk id="47" creationId="{1BFCA880-2982-B87F-5917-94559531750A}"/>
          </ac:spMkLst>
        </pc:spChg>
        <pc:picChg chg="add mod ord">
          <ac:chgData name="Singapura Ravi Varun" userId="005218f4-63f1-40d1-8ba3-28cb350a2415" providerId="ADAL" clId="{C5D072CF-8D95-4218-AC65-42F2011FEC9F}" dt="2024-08-28T12:27:21.981" v="1229" actId="1076"/>
          <ac:picMkLst>
            <pc:docMk/>
            <pc:sldMk cId="1284701730" sldId="277"/>
            <ac:picMk id="8" creationId="{6553BD39-ADDC-09E8-323D-2B816332334F}"/>
          </ac:picMkLst>
        </pc:picChg>
        <pc:picChg chg="add mod">
          <ac:chgData name="Singapura Ravi Varun" userId="005218f4-63f1-40d1-8ba3-28cb350a2415" providerId="ADAL" clId="{C5D072CF-8D95-4218-AC65-42F2011FEC9F}" dt="2024-08-28T12:27:10.444" v="1226"/>
          <ac:picMkLst>
            <pc:docMk/>
            <pc:sldMk cId="1284701730" sldId="277"/>
            <ac:picMk id="21" creationId="{4381D41C-154C-057A-02B5-2AEDF53B8787}"/>
          </ac:picMkLst>
        </pc:picChg>
        <pc:picChg chg="add del mod">
          <ac:chgData name="Singapura Ravi Varun" userId="005218f4-63f1-40d1-8ba3-28cb350a2415" providerId="ADAL" clId="{C5D072CF-8D95-4218-AC65-42F2011FEC9F}" dt="2024-08-28T12:43:01.367" v="1517"/>
          <ac:picMkLst>
            <pc:docMk/>
            <pc:sldMk cId="1284701730" sldId="277"/>
            <ac:picMk id="30" creationId="{376C9CDD-3134-B703-9883-7BF688FC4C4F}"/>
          </ac:picMkLst>
        </pc:picChg>
        <pc:picChg chg="add mod">
          <ac:chgData name="Singapura Ravi Varun" userId="005218f4-63f1-40d1-8ba3-28cb350a2415" providerId="ADAL" clId="{C5D072CF-8D95-4218-AC65-42F2011FEC9F}" dt="2024-08-28T12:43:09.188" v="1519"/>
          <ac:picMkLst>
            <pc:docMk/>
            <pc:sldMk cId="1284701730" sldId="277"/>
            <ac:picMk id="40" creationId="{1E4366E2-5BF4-F220-7B60-08750980D19B}"/>
          </ac:picMkLst>
        </pc:picChg>
        <pc:cxnChg chg="add del mod">
          <ac:chgData name="Singapura Ravi Varun" userId="005218f4-63f1-40d1-8ba3-28cb350a2415" providerId="ADAL" clId="{C5D072CF-8D95-4218-AC65-42F2011FEC9F}" dt="2024-08-28T12:27:01.578" v="1222" actId="478"/>
          <ac:cxnSpMkLst>
            <pc:docMk/>
            <pc:sldMk cId="1284701730" sldId="277"/>
            <ac:cxnSpMk id="10" creationId="{3410B829-3DDA-0387-0B68-267A518267C0}"/>
          </ac:cxnSpMkLst>
        </pc:cxnChg>
        <pc:cxnChg chg="add del mod">
          <ac:chgData name="Singapura Ravi Varun" userId="005218f4-63f1-40d1-8ba3-28cb350a2415" providerId="ADAL" clId="{C5D072CF-8D95-4218-AC65-42F2011FEC9F}" dt="2024-08-28T12:27:06.661" v="1224" actId="478"/>
          <ac:cxnSpMkLst>
            <pc:docMk/>
            <pc:sldMk cId="1284701730" sldId="277"/>
            <ac:cxnSpMk id="13" creationId="{D2B6C9DA-5029-5751-A043-EBD898C37CBC}"/>
          </ac:cxnSpMkLst>
        </pc:cxnChg>
        <pc:cxnChg chg="add del mod">
          <ac:chgData name="Singapura Ravi Varun" userId="005218f4-63f1-40d1-8ba3-28cb350a2415" providerId="ADAL" clId="{C5D072CF-8D95-4218-AC65-42F2011FEC9F}" dt="2024-08-28T12:43:08.735" v="1518" actId="478"/>
          <ac:cxnSpMkLst>
            <pc:docMk/>
            <pc:sldMk cId="1284701730" sldId="277"/>
            <ac:cxnSpMk id="20" creationId="{A0DCFD6F-1DB8-FF37-3226-AB54AB041D42}"/>
          </ac:cxnSpMkLst>
        </pc:cxnChg>
        <pc:cxnChg chg="add del mod">
          <ac:chgData name="Singapura Ravi Varun" userId="005218f4-63f1-40d1-8ba3-28cb350a2415" providerId="ADAL" clId="{C5D072CF-8D95-4218-AC65-42F2011FEC9F}" dt="2024-08-28T12:43:08.735" v="1518" actId="478"/>
          <ac:cxnSpMkLst>
            <pc:docMk/>
            <pc:sldMk cId="1284701730" sldId="277"/>
            <ac:cxnSpMk id="23" creationId="{C4094FE4-60AB-6E3E-482D-97B62875D89A}"/>
          </ac:cxnSpMkLst>
        </pc:cxnChg>
        <pc:cxnChg chg="add del mod">
          <ac:chgData name="Singapura Ravi Varun" userId="005218f4-63f1-40d1-8ba3-28cb350a2415" providerId="ADAL" clId="{C5D072CF-8D95-4218-AC65-42F2011FEC9F}" dt="2024-08-28T12:43:08.735" v="1518" actId="478"/>
          <ac:cxnSpMkLst>
            <pc:docMk/>
            <pc:sldMk cId="1284701730" sldId="277"/>
            <ac:cxnSpMk id="24" creationId="{986270A8-497D-B361-CD1C-512EBAEB2FC3}"/>
          </ac:cxnSpMkLst>
        </pc:cxnChg>
        <pc:cxnChg chg="add del mod">
          <ac:chgData name="Singapura Ravi Varun" userId="005218f4-63f1-40d1-8ba3-28cb350a2415" providerId="ADAL" clId="{C5D072CF-8D95-4218-AC65-42F2011FEC9F}" dt="2024-08-28T12:43:01.367" v="1517"/>
          <ac:cxnSpMkLst>
            <pc:docMk/>
            <pc:sldMk cId="1284701730" sldId="277"/>
            <ac:cxnSpMk id="25" creationId="{62DDF81C-3E49-5415-D380-3E8816BCF2F7}"/>
          </ac:cxnSpMkLst>
        </pc:cxnChg>
        <pc:cxnChg chg="add del mod">
          <ac:chgData name="Singapura Ravi Varun" userId="005218f4-63f1-40d1-8ba3-28cb350a2415" providerId="ADAL" clId="{C5D072CF-8D95-4218-AC65-42F2011FEC9F}" dt="2024-08-28T12:43:01.367" v="1517"/>
          <ac:cxnSpMkLst>
            <pc:docMk/>
            <pc:sldMk cId="1284701730" sldId="277"/>
            <ac:cxnSpMk id="29" creationId="{06A46A45-1A13-4DAF-A0DD-EA5B0C23A392}"/>
          </ac:cxnSpMkLst>
        </pc:cxnChg>
        <pc:cxnChg chg="add del mod">
          <ac:chgData name="Singapura Ravi Varun" userId="005218f4-63f1-40d1-8ba3-28cb350a2415" providerId="ADAL" clId="{C5D072CF-8D95-4218-AC65-42F2011FEC9F}" dt="2024-08-28T12:43:01.367" v="1517"/>
          <ac:cxnSpMkLst>
            <pc:docMk/>
            <pc:sldMk cId="1284701730" sldId="277"/>
            <ac:cxnSpMk id="34" creationId="{28622B91-66E5-1A6E-A14D-AC95C8CB126F}"/>
          </ac:cxnSpMkLst>
        </pc:cxnChg>
        <pc:cxnChg chg="add mod">
          <ac:chgData name="Singapura Ravi Varun" userId="005218f4-63f1-40d1-8ba3-28cb350a2415" providerId="ADAL" clId="{C5D072CF-8D95-4218-AC65-42F2011FEC9F}" dt="2024-08-28T12:43:09.188" v="1519"/>
          <ac:cxnSpMkLst>
            <pc:docMk/>
            <pc:sldMk cId="1284701730" sldId="277"/>
            <ac:cxnSpMk id="35" creationId="{C7FC3D18-E67D-8C77-98C9-B83E156932B4}"/>
          </ac:cxnSpMkLst>
        </pc:cxnChg>
        <pc:cxnChg chg="add mod">
          <ac:chgData name="Singapura Ravi Varun" userId="005218f4-63f1-40d1-8ba3-28cb350a2415" providerId="ADAL" clId="{C5D072CF-8D95-4218-AC65-42F2011FEC9F}" dt="2024-08-28T12:43:09.188" v="1519"/>
          <ac:cxnSpMkLst>
            <pc:docMk/>
            <pc:sldMk cId="1284701730" sldId="277"/>
            <ac:cxnSpMk id="39" creationId="{13D7E056-0429-C5B2-335F-FAB42D8C5035}"/>
          </ac:cxnSpMkLst>
        </pc:cxnChg>
        <pc:cxnChg chg="add mod">
          <ac:chgData name="Singapura Ravi Varun" userId="005218f4-63f1-40d1-8ba3-28cb350a2415" providerId="ADAL" clId="{C5D072CF-8D95-4218-AC65-42F2011FEC9F}" dt="2024-08-28T12:43:09.188" v="1519"/>
          <ac:cxnSpMkLst>
            <pc:docMk/>
            <pc:sldMk cId="1284701730" sldId="277"/>
            <ac:cxnSpMk id="44" creationId="{100C3337-CE77-B2A0-AD3D-93209ED9391D}"/>
          </ac:cxnSpMkLst>
        </pc:cxnChg>
      </pc:sldChg>
      <pc:sldChg chg="addSp delSp modSp new mod">
        <pc:chgData name="Singapura Ravi Varun" userId="005218f4-63f1-40d1-8ba3-28cb350a2415" providerId="ADAL" clId="{C5D072CF-8D95-4218-AC65-42F2011FEC9F}" dt="2024-08-29T10:11:43.320" v="1924"/>
        <pc:sldMkLst>
          <pc:docMk/>
          <pc:sldMk cId="3232709305" sldId="278"/>
        </pc:sldMkLst>
        <pc:spChg chg="del">
          <ac:chgData name="Singapura Ravi Varun" userId="005218f4-63f1-40d1-8ba3-28cb350a2415" providerId="ADAL" clId="{C5D072CF-8D95-4218-AC65-42F2011FEC9F}" dt="2024-08-28T12:00:01.492" v="1054" actId="22"/>
          <ac:spMkLst>
            <pc:docMk/>
            <pc:sldMk cId="3232709305" sldId="278"/>
            <ac:spMk id="2" creationId="{8E3B8DF6-61F4-2BE6-DEB7-A91838A0A0C4}"/>
          </ac:spMkLst>
        </pc:spChg>
        <pc:spChg chg="del mod">
          <ac:chgData name="Singapura Ravi Varun" userId="005218f4-63f1-40d1-8ba3-28cb350a2415" providerId="ADAL" clId="{C5D072CF-8D95-4218-AC65-42F2011FEC9F}" dt="2024-08-29T10:06:48.350" v="1823" actId="478"/>
          <ac:spMkLst>
            <pc:docMk/>
            <pc:sldMk cId="3232709305" sldId="278"/>
            <ac:spMk id="3" creationId="{D153DAF7-1BC8-8D4A-923A-7CF3962EB15C}"/>
          </ac:spMkLst>
        </pc:spChg>
        <pc:spChg chg="del mod">
          <ac:chgData name="Singapura Ravi Varun" userId="005218f4-63f1-40d1-8ba3-28cb350a2415" providerId="ADAL" clId="{C5D072CF-8D95-4218-AC65-42F2011FEC9F}" dt="2024-08-29T10:11:43.056" v="1923" actId="478"/>
          <ac:spMkLst>
            <pc:docMk/>
            <pc:sldMk cId="3232709305" sldId="278"/>
            <ac:spMk id="4" creationId="{D2F8514B-0FEE-67E4-8576-90943DCE54DD}"/>
          </ac:spMkLst>
        </pc:spChg>
        <pc:spChg chg="mod">
          <ac:chgData name="Singapura Ravi Varun" userId="005218f4-63f1-40d1-8ba3-28cb350a2415" providerId="ADAL" clId="{C5D072CF-8D95-4218-AC65-42F2011FEC9F}" dt="2024-08-28T12:01:10.378" v="1059" actId="26606"/>
          <ac:spMkLst>
            <pc:docMk/>
            <pc:sldMk cId="3232709305" sldId="278"/>
            <ac:spMk id="5" creationId="{912E0D67-0676-0196-6F83-D1431DDAEB64}"/>
          </ac:spMkLst>
        </pc:spChg>
        <pc:spChg chg="mod">
          <ac:chgData name="Singapura Ravi Varun" userId="005218f4-63f1-40d1-8ba3-28cb350a2415" providerId="ADAL" clId="{C5D072CF-8D95-4218-AC65-42F2011FEC9F}" dt="2024-08-28T12:01:10.378" v="1059" actId="26606"/>
          <ac:spMkLst>
            <pc:docMk/>
            <pc:sldMk cId="3232709305" sldId="278"/>
            <ac:spMk id="6" creationId="{49E8D9F4-EB96-4DCA-E7A4-4A1615536774}"/>
          </ac:spMkLst>
        </pc:spChg>
        <pc:spChg chg="add del mod">
          <ac:chgData name="Singapura Ravi Varun" userId="005218f4-63f1-40d1-8ba3-28cb350a2415" providerId="ADAL" clId="{C5D072CF-8D95-4218-AC65-42F2011FEC9F}" dt="2024-08-28T12:01:10.378" v="1059" actId="26606"/>
          <ac:spMkLst>
            <pc:docMk/>
            <pc:sldMk cId="3232709305" sldId="278"/>
            <ac:spMk id="10" creationId="{25899E28-CD19-B209-4AF9-E00942398E4B}"/>
          </ac:spMkLst>
        </pc:spChg>
        <pc:spChg chg="add del mod">
          <ac:chgData name="Singapura Ravi Varun" userId="005218f4-63f1-40d1-8ba3-28cb350a2415" providerId="ADAL" clId="{C5D072CF-8D95-4218-AC65-42F2011FEC9F}" dt="2024-08-28T12:24:27.984" v="1187" actId="21"/>
          <ac:spMkLst>
            <pc:docMk/>
            <pc:sldMk cId="3232709305" sldId="278"/>
            <ac:spMk id="16" creationId="{3E3B2EE6-9885-E793-E907-870C5A8C8E36}"/>
          </ac:spMkLst>
        </pc:spChg>
        <pc:spChg chg="add mod">
          <ac:chgData name="Singapura Ravi Varun" userId="005218f4-63f1-40d1-8ba3-28cb350a2415" providerId="ADAL" clId="{C5D072CF-8D95-4218-AC65-42F2011FEC9F}" dt="2024-08-28T12:36:30.778" v="1502" actId="1076"/>
          <ac:spMkLst>
            <pc:docMk/>
            <pc:sldMk cId="3232709305" sldId="278"/>
            <ac:spMk id="18" creationId="{3E906483-4CC3-92F1-5724-88CB1A3F094F}"/>
          </ac:spMkLst>
        </pc:spChg>
        <pc:spChg chg="add mod">
          <ac:chgData name="Singapura Ravi Varun" userId="005218f4-63f1-40d1-8ba3-28cb350a2415" providerId="ADAL" clId="{C5D072CF-8D95-4218-AC65-42F2011FEC9F}" dt="2024-08-28T12:38:04.431" v="1511" actId="1076"/>
          <ac:spMkLst>
            <pc:docMk/>
            <pc:sldMk cId="3232709305" sldId="278"/>
            <ac:spMk id="19" creationId="{E29E2A85-8E4A-5430-1D76-8524140DF62B}"/>
          </ac:spMkLst>
        </pc:spChg>
        <pc:spChg chg="add mod">
          <ac:chgData name="Singapura Ravi Varun" userId="005218f4-63f1-40d1-8ba3-28cb350a2415" providerId="ADAL" clId="{C5D072CF-8D95-4218-AC65-42F2011FEC9F}" dt="2024-08-28T12:25:09.394" v="1211" actId="255"/>
          <ac:spMkLst>
            <pc:docMk/>
            <pc:sldMk cId="3232709305" sldId="278"/>
            <ac:spMk id="20" creationId="{6BD9EC2C-4BD5-A12A-9591-AF12C1B380DB}"/>
          </ac:spMkLst>
        </pc:spChg>
        <pc:spChg chg="add">
          <ac:chgData name="Singapura Ravi Varun" userId="005218f4-63f1-40d1-8ba3-28cb350a2415" providerId="ADAL" clId="{C5D072CF-8D95-4218-AC65-42F2011FEC9F}" dt="2024-08-28T12:26:37.228" v="1221" actId="11529"/>
          <ac:spMkLst>
            <pc:docMk/>
            <pc:sldMk cId="3232709305" sldId="278"/>
            <ac:spMk id="24" creationId="{C48FB7FF-8825-06E8-24AF-23042C2E7686}"/>
          </ac:spMkLst>
        </pc:spChg>
        <pc:spChg chg="add mod">
          <ac:chgData name="Singapura Ravi Varun" userId="005218f4-63f1-40d1-8ba3-28cb350a2415" providerId="ADAL" clId="{C5D072CF-8D95-4218-AC65-42F2011FEC9F}" dt="2024-08-28T12:35:12.128" v="1410" actId="123"/>
          <ac:spMkLst>
            <pc:docMk/>
            <pc:sldMk cId="3232709305" sldId="278"/>
            <ac:spMk id="27" creationId="{EF4DAE8B-CAD5-E51F-43EA-F0D50133B483}"/>
          </ac:spMkLst>
        </pc:spChg>
        <pc:spChg chg="add mod">
          <ac:chgData name="Singapura Ravi Varun" userId="005218f4-63f1-40d1-8ba3-28cb350a2415" providerId="ADAL" clId="{C5D072CF-8D95-4218-AC65-42F2011FEC9F}" dt="2024-08-28T12:41:23.815" v="1515" actId="114"/>
          <ac:spMkLst>
            <pc:docMk/>
            <pc:sldMk cId="3232709305" sldId="278"/>
            <ac:spMk id="28" creationId="{24EB3358-B605-6D7B-C28C-8FE0565AC8F7}"/>
          </ac:spMkLst>
        </pc:spChg>
        <pc:spChg chg="add mod">
          <ac:chgData name="Singapura Ravi Varun" userId="005218f4-63f1-40d1-8ba3-28cb350a2415" providerId="ADAL" clId="{C5D072CF-8D95-4218-AC65-42F2011FEC9F}" dt="2024-08-28T12:34:12.996" v="1401" actId="571"/>
          <ac:spMkLst>
            <pc:docMk/>
            <pc:sldMk cId="3232709305" sldId="278"/>
            <ac:spMk id="29" creationId="{1C8A2FDA-2DDC-0EC1-FD2E-87FBE490092A}"/>
          </ac:spMkLst>
        </pc:spChg>
        <pc:spChg chg="add mod">
          <ac:chgData name="Singapura Ravi Varun" userId="005218f4-63f1-40d1-8ba3-28cb350a2415" providerId="ADAL" clId="{C5D072CF-8D95-4218-AC65-42F2011FEC9F}" dt="2024-08-28T13:01:48.660" v="1605" actId="1076"/>
          <ac:spMkLst>
            <pc:docMk/>
            <pc:sldMk cId="3232709305" sldId="278"/>
            <ac:spMk id="33" creationId="{87162787-806E-F4D6-34B7-9610788DC38B}"/>
          </ac:spMkLst>
        </pc:spChg>
        <pc:spChg chg="add mod">
          <ac:chgData name="Singapura Ravi Varun" userId="005218f4-63f1-40d1-8ba3-28cb350a2415" providerId="ADAL" clId="{C5D072CF-8D95-4218-AC65-42F2011FEC9F}" dt="2024-08-29T10:06:48.710" v="1824"/>
          <ac:spMkLst>
            <pc:docMk/>
            <pc:sldMk cId="3232709305" sldId="278"/>
            <ac:spMk id="36" creationId="{A6209F33-EFDD-4F3B-1377-6158D96774A2}"/>
          </ac:spMkLst>
        </pc:spChg>
        <pc:spChg chg="add mod">
          <ac:chgData name="Singapura Ravi Varun" userId="005218f4-63f1-40d1-8ba3-28cb350a2415" providerId="ADAL" clId="{C5D072CF-8D95-4218-AC65-42F2011FEC9F}" dt="2024-08-29T10:11:43.320" v="1924"/>
          <ac:spMkLst>
            <pc:docMk/>
            <pc:sldMk cId="3232709305" sldId="278"/>
            <ac:spMk id="37" creationId="{A1FB5746-E7D0-164E-96E0-BAAEFE358F46}"/>
          </ac:spMkLst>
        </pc:spChg>
        <pc:picChg chg="add del mod ord">
          <ac:chgData name="Singapura Ravi Varun" userId="005218f4-63f1-40d1-8ba3-28cb350a2415" providerId="ADAL" clId="{C5D072CF-8D95-4218-AC65-42F2011FEC9F}" dt="2024-08-28T12:01:02.789" v="1057" actId="478"/>
          <ac:picMkLst>
            <pc:docMk/>
            <pc:sldMk cId="3232709305" sldId="278"/>
            <ac:picMk id="8" creationId="{8BC92904-B0C3-B832-0C33-4F2ABB5CEF76}"/>
          </ac:picMkLst>
        </pc:picChg>
        <pc:picChg chg="add mod ord">
          <ac:chgData name="Singapura Ravi Varun" userId="005218f4-63f1-40d1-8ba3-28cb350a2415" providerId="ADAL" clId="{C5D072CF-8D95-4218-AC65-42F2011FEC9F}" dt="2024-08-28T12:26:15.958" v="1219" actId="1076"/>
          <ac:picMkLst>
            <pc:docMk/>
            <pc:sldMk cId="3232709305" sldId="278"/>
            <ac:picMk id="12" creationId="{B4FC6110-0D69-8C12-0E13-A14C0B96D388}"/>
          </ac:picMkLst>
        </pc:picChg>
        <pc:picChg chg="add del">
          <ac:chgData name="Singapura Ravi Varun" userId="005218f4-63f1-40d1-8ba3-28cb350a2415" providerId="ADAL" clId="{C5D072CF-8D95-4218-AC65-42F2011FEC9F}" dt="2024-08-28T12:01:25.269" v="1062" actId="22"/>
          <ac:picMkLst>
            <pc:docMk/>
            <pc:sldMk cId="3232709305" sldId="278"/>
            <ac:picMk id="14" creationId="{497D1D4A-8910-5630-79C3-1EABEAE9FF04}"/>
          </ac:picMkLst>
        </pc:picChg>
        <pc:picChg chg="add mod">
          <ac:chgData name="Singapura Ravi Varun" userId="005218f4-63f1-40d1-8ba3-28cb350a2415" providerId="ADAL" clId="{C5D072CF-8D95-4218-AC65-42F2011FEC9F}" dt="2024-08-28T12:26:20.043" v="1220" actId="1076"/>
          <ac:picMkLst>
            <pc:docMk/>
            <pc:sldMk cId="3232709305" sldId="278"/>
            <ac:picMk id="23" creationId="{8235283C-3C23-8DF8-CE53-57ABB60A9D9B}"/>
          </ac:picMkLst>
        </pc:picChg>
        <pc:picChg chg="add mod">
          <ac:chgData name="Singapura Ravi Varun" userId="005218f4-63f1-40d1-8ba3-28cb350a2415" providerId="ADAL" clId="{C5D072CF-8D95-4218-AC65-42F2011FEC9F}" dt="2024-08-28T12:30:57.705" v="1241" actId="1076"/>
          <ac:picMkLst>
            <pc:docMk/>
            <pc:sldMk cId="3232709305" sldId="278"/>
            <ac:picMk id="26" creationId="{18B0F720-CD0E-9E6B-16A0-C537848D55E6}"/>
          </ac:picMkLst>
        </pc:picChg>
        <pc:cxnChg chg="add mod">
          <ac:chgData name="Singapura Ravi Varun" userId="005218f4-63f1-40d1-8ba3-28cb350a2415" providerId="ADAL" clId="{C5D072CF-8D95-4218-AC65-42F2011FEC9F}" dt="2024-08-28T12:24:22.152" v="1186" actId="1076"/>
          <ac:cxnSpMkLst>
            <pc:docMk/>
            <pc:sldMk cId="3232709305" sldId="278"/>
            <ac:cxnSpMk id="15" creationId="{4FDC723E-105F-8373-02E7-FAEF8C1555D8}"/>
          </ac:cxnSpMkLst>
        </pc:cxnChg>
        <pc:cxnChg chg="add del mod">
          <ac:chgData name="Singapura Ravi Varun" userId="005218f4-63f1-40d1-8ba3-28cb350a2415" providerId="ADAL" clId="{C5D072CF-8D95-4218-AC65-42F2011FEC9F}" dt="2024-08-28T12:36:16.064" v="1499" actId="478"/>
          <ac:cxnSpMkLst>
            <pc:docMk/>
            <pc:sldMk cId="3232709305" sldId="278"/>
            <ac:cxnSpMk id="17" creationId="{13B642FB-CF86-F95D-9AFF-64A10DBB54BE}"/>
          </ac:cxnSpMkLst>
        </pc:cxnChg>
        <pc:cxnChg chg="add mod">
          <ac:chgData name="Singapura Ravi Varun" userId="005218f4-63f1-40d1-8ba3-28cb350a2415" providerId="ADAL" clId="{C5D072CF-8D95-4218-AC65-42F2011FEC9F}" dt="2024-08-28T12:38:23.755" v="1512" actId="1076"/>
          <ac:cxnSpMkLst>
            <pc:docMk/>
            <pc:sldMk cId="3232709305" sldId="278"/>
            <ac:cxnSpMk id="21" creationId="{B6ED2616-A149-936D-36F9-2EE97427C12A}"/>
          </ac:cxnSpMkLst>
        </pc:cxnChg>
        <pc:cxnChg chg="add mod">
          <ac:chgData name="Singapura Ravi Varun" userId="005218f4-63f1-40d1-8ba3-28cb350a2415" providerId="ADAL" clId="{C5D072CF-8D95-4218-AC65-42F2011FEC9F}" dt="2024-08-28T12:36:26.688" v="1501" actId="1076"/>
          <ac:cxnSpMkLst>
            <pc:docMk/>
            <pc:sldMk cId="3232709305" sldId="278"/>
            <ac:cxnSpMk id="35" creationId="{B9007A81-C8CC-4E78-6524-E815F85040E9}"/>
          </ac:cxnSpMkLst>
        </pc:cxnChg>
      </pc:sldChg>
      <pc:sldChg chg="addSp delSp modSp new mod">
        <pc:chgData name="Singapura Ravi Varun" userId="005218f4-63f1-40d1-8ba3-28cb350a2415" providerId="ADAL" clId="{C5D072CF-8D95-4218-AC65-42F2011FEC9F}" dt="2024-08-29T11:16:45.209" v="1951" actId="20577"/>
        <pc:sldMkLst>
          <pc:docMk/>
          <pc:sldMk cId="232329878" sldId="279"/>
        </pc:sldMkLst>
        <pc:spChg chg="del">
          <ac:chgData name="Singapura Ravi Varun" userId="005218f4-63f1-40d1-8ba3-28cb350a2415" providerId="ADAL" clId="{C5D072CF-8D95-4218-AC65-42F2011FEC9F}" dt="2024-08-28T12:05:22.673" v="1109" actId="26606"/>
          <ac:spMkLst>
            <pc:docMk/>
            <pc:sldMk cId="232329878" sldId="279"/>
            <ac:spMk id="2" creationId="{DFCC0F2A-A639-D059-60DB-2F808CD22897}"/>
          </ac:spMkLst>
        </pc:spChg>
        <pc:spChg chg="del mod">
          <ac:chgData name="Singapura Ravi Varun" userId="005218f4-63f1-40d1-8ba3-28cb350a2415" providerId="ADAL" clId="{C5D072CF-8D95-4218-AC65-42F2011FEC9F}" dt="2024-08-29T10:06:54.319" v="1827" actId="478"/>
          <ac:spMkLst>
            <pc:docMk/>
            <pc:sldMk cId="232329878" sldId="279"/>
            <ac:spMk id="3" creationId="{6E499643-F542-9819-80B2-8074D9B44BA5}"/>
          </ac:spMkLst>
        </pc:spChg>
        <pc:spChg chg="del mod">
          <ac:chgData name="Singapura Ravi Varun" userId="005218f4-63f1-40d1-8ba3-28cb350a2415" providerId="ADAL" clId="{C5D072CF-8D95-4218-AC65-42F2011FEC9F}" dt="2024-08-29T10:11:51.408" v="1927" actId="478"/>
          <ac:spMkLst>
            <pc:docMk/>
            <pc:sldMk cId="232329878" sldId="279"/>
            <ac:spMk id="4" creationId="{358A9309-6EFA-4E7D-F355-B6E0468C064F}"/>
          </ac:spMkLst>
        </pc:spChg>
        <pc:spChg chg="mod">
          <ac:chgData name="Singapura Ravi Varun" userId="005218f4-63f1-40d1-8ba3-28cb350a2415" providerId="ADAL" clId="{C5D072CF-8D95-4218-AC65-42F2011FEC9F}" dt="2024-08-28T12:05:22.673" v="1109" actId="26606"/>
          <ac:spMkLst>
            <pc:docMk/>
            <pc:sldMk cId="232329878" sldId="279"/>
            <ac:spMk id="5" creationId="{7A76701A-F6E9-86B3-11D1-81B973BDAA7A}"/>
          </ac:spMkLst>
        </pc:spChg>
        <pc:spChg chg="mod">
          <ac:chgData name="Singapura Ravi Varun" userId="005218f4-63f1-40d1-8ba3-28cb350a2415" providerId="ADAL" clId="{C5D072CF-8D95-4218-AC65-42F2011FEC9F}" dt="2024-08-28T12:57:37.210" v="1566" actId="1076"/>
          <ac:spMkLst>
            <pc:docMk/>
            <pc:sldMk cId="232329878" sldId="279"/>
            <ac:spMk id="6" creationId="{699FEEA9-746C-1F8B-76D6-878B59DDFEFE}"/>
          </ac:spMkLst>
        </pc:spChg>
        <pc:spChg chg="add del mod">
          <ac:chgData name="Singapura Ravi Varun" userId="005218f4-63f1-40d1-8ba3-28cb350a2415" providerId="ADAL" clId="{C5D072CF-8D95-4218-AC65-42F2011FEC9F}" dt="2024-08-28T12:55:48.113" v="1550" actId="21"/>
          <ac:spMkLst>
            <pc:docMk/>
            <pc:sldMk cId="232329878" sldId="279"/>
            <ac:spMk id="9" creationId="{78A62DBE-10D6-EA51-41EC-C23B95F19A59}"/>
          </ac:spMkLst>
        </pc:spChg>
        <pc:spChg chg="add del mod">
          <ac:chgData name="Singapura Ravi Varun" userId="005218f4-63f1-40d1-8ba3-28cb350a2415" providerId="ADAL" clId="{C5D072CF-8D95-4218-AC65-42F2011FEC9F}" dt="2024-08-28T12:53:39.301" v="1533" actId="478"/>
          <ac:spMkLst>
            <pc:docMk/>
            <pc:sldMk cId="232329878" sldId="279"/>
            <ac:spMk id="11" creationId="{9273227D-2768-B16B-3887-3E3E73798916}"/>
          </ac:spMkLst>
        </pc:spChg>
        <pc:spChg chg="add del mod">
          <ac:chgData name="Singapura Ravi Varun" userId="005218f4-63f1-40d1-8ba3-28cb350a2415" providerId="ADAL" clId="{C5D072CF-8D95-4218-AC65-42F2011FEC9F}" dt="2024-08-28T12:53:42.509" v="1534" actId="478"/>
          <ac:spMkLst>
            <pc:docMk/>
            <pc:sldMk cId="232329878" sldId="279"/>
            <ac:spMk id="13" creationId="{ECA2ADFA-B333-271B-70C3-10D6623508BB}"/>
          </ac:spMkLst>
        </pc:spChg>
        <pc:spChg chg="add mod">
          <ac:chgData name="Singapura Ravi Varun" userId="005218f4-63f1-40d1-8ba3-28cb350a2415" providerId="ADAL" clId="{C5D072CF-8D95-4218-AC65-42F2011FEC9F}" dt="2024-08-28T12:59:21.313" v="1581" actId="1076"/>
          <ac:spMkLst>
            <pc:docMk/>
            <pc:sldMk cId="232329878" sldId="279"/>
            <ac:spMk id="18" creationId="{DB97BD61-6283-701D-1510-14736A28CB40}"/>
          </ac:spMkLst>
        </pc:spChg>
        <pc:spChg chg="add mod">
          <ac:chgData name="Singapura Ravi Varun" userId="005218f4-63f1-40d1-8ba3-28cb350a2415" providerId="ADAL" clId="{C5D072CF-8D95-4218-AC65-42F2011FEC9F}" dt="2024-08-29T07:47:38.968" v="1703" actId="1076"/>
          <ac:spMkLst>
            <pc:docMk/>
            <pc:sldMk cId="232329878" sldId="279"/>
            <ac:spMk id="19" creationId="{2DAA76A3-6D74-2FB5-FFEC-CB8ACADB32A9}"/>
          </ac:spMkLst>
        </pc:spChg>
        <pc:spChg chg="add mod">
          <ac:chgData name="Singapura Ravi Varun" userId="005218f4-63f1-40d1-8ba3-28cb350a2415" providerId="ADAL" clId="{C5D072CF-8D95-4218-AC65-42F2011FEC9F}" dt="2024-08-29T07:48:00.305" v="1705" actId="1076"/>
          <ac:spMkLst>
            <pc:docMk/>
            <pc:sldMk cId="232329878" sldId="279"/>
            <ac:spMk id="20" creationId="{550C4AA3-D761-533A-464C-F0BD2C17BB0A}"/>
          </ac:spMkLst>
        </pc:spChg>
        <pc:spChg chg="add mod">
          <ac:chgData name="Singapura Ravi Varun" userId="005218f4-63f1-40d1-8ba3-28cb350a2415" providerId="ADAL" clId="{C5D072CF-8D95-4218-AC65-42F2011FEC9F}" dt="2024-08-28T12:59:21.313" v="1581" actId="1076"/>
          <ac:spMkLst>
            <pc:docMk/>
            <pc:sldMk cId="232329878" sldId="279"/>
            <ac:spMk id="23" creationId="{70610046-0D94-F939-A4A9-AAF8848E0E9E}"/>
          </ac:spMkLst>
        </pc:spChg>
        <pc:spChg chg="add mod">
          <ac:chgData name="Singapura Ravi Varun" userId="005218f4-63f1-40d1-8ba3-28cb350a2415" providerId="ADAL" clId="{C5D072CF-8D95-4218-AC65-42F2011FEC9F}" dt="2024-08-28T12:59:21.313" v="1581" actId="1076"/>
          <ac:spMkLst>
            <pc:docMk/>
            <pc:sldMk cId="232329878" sldId="279"/>
            <ac:spMk id="24" creationId="{E8F6D221-C4ED-DA79-4AAB-EA3AFC84CCDE}"/>
          </ac:spMkLst>
        </pc:spChg>
        <pc:spChg chg="add del mod">
          <ac:chgData name="Singapura Ravi Varun" userId="005218f4-63f1-40d1-8ba3-28cb350a2415" providerId="ADAL" clId="{C5D072CF-8D95-4218-AC65-42F2011FEC9F}" dt="2024-08-28T13:03:10.378" v="1609" actId="478"/>
          <ac:spMkLst>
            <pc:docMk/>
            <pc:sldMk cId="232329878" sldId="279"/>
            <ac:spMk id="25" creationId="{D836031C-7581-1B9A-74D4-800288B18946}"/>
          </ac:spMkLst>
        </pc:spChg>
        <pc:spChg chg="add mod">
          <ac:chgData name="Singapura Ravi Varun" userId="005218f4-63f1-40d1-8ba3-28cb350a2415" providerId="ADAL" clId="{C5D072CF-8D95-4218-AC65-42F2011FEC9F}" dt="2024-08-28T12:58:39.647" v="1577" actId="1076"/>
          <ac:spMkLst>
            <pc:docMk/>
            <pc:sldMk cId="232329878" sldId="279"/>
            <ac:spMk id="33" creationId="{95862449-B2D5-A72E-ED74-4D02E61053F8}"/>
          </ac:spMkLst>
        </pc:spChg>
        <pc:spChg chg="add mod">
          <ac:chgData name="Singapura Ravi Varun" userId="005218f4-63f1-40d1-8ba3-28cb350a2415" providerId="ADAL" clId="{C5D072CF-8D95-4218-AC65-42F2011FEC9F}" dt="2024-08-29T11:16:45.209" v="1951" actId="20577"/>
          <ac:spMkLst>
            <pc:docMk/>
            <pc:sldMk cId="232329878" sldId="279"/>
            <ac:spMk id="34" creationId="{E64C2C1C-D309-48C6-6B46-71E8AFBB14B1}"/>
          </ac:spMkLst>
        </pc:spChg>
        <pc:spChg chg="add mod">
          <ac:chgData name="Singapura Ravi Varun" userId="005218f4-63f1-40d1-8ba3-28cb350a2415" providerId="ADAL" clId="{C5D072CF-8D95-4218-AC65-42F2011FEC9F}" dt="2024-08-28T12:58:50.314" v="1578" actId="14100"/>
          <ac:spMkLst>
            <pc:docMk/>
            <pc:sldMk cId="232329878" sldId="279"/>
            <ac:spMk id="35" creationId="{DB183691-1DA9-14F1-65F5-8FAB7F92597A}"/>
          </ac:spMkLst>
        </pc:spChg>
        <pc:spChg chg="add mod">
          <ac:chgData name="Singapura Ravi Varun" userId="005218f4-63f1-40d1-8ba3-28cb350a2415" providerId="ADAL" clId="{C5D072CF-8D95-4218-AC65-42F2011FEC9F}" dt="2024-08-28T12:59:12.644" v="1580" actId="571"/>
          <ac:spMkLst>
            <pc:docMk/>
            <pc:sldMk cId="232329878" sldId="279"/>
            <ac:spMk id="39" creationId="{737393AC-F3D5-7E10-D769-6F077E2777EF}"/>
          </ac:spMkLst>
        </pc:spChg>
        <pc:spChg chg="add mod">
          <ac:chgData name="Singapura Ravi Varun" userId="005218f4-63f1-40d1-8ba3-28cb350a2415" providerId="ADAL" clId="{C5D072CF-8D95-4218-AC65-42F2011FEC9F}" dt="2024-08-28T12:59:12.644" v="1580" actId="571"/>
          <ac:spMkLst>
            <pc:docMk/>
            <pc:sldMk cId="232329878" sldId="279"/>
            <ac:spMk id="40" creationId="{3C0B1A85-8689-D54F-1916-C81F84E548FF}"/>
          </ac:spMkLst>
        </pc:spChg>
        <pc:spChg chg="add mod">
          <ac:chgData name="Singapura Ravi Varun" userId="005218f4-63f1-40d1-8ba3-28cb350a2415" providerId="ADAL" clId="{C5D072CF-8D95-4218-AC65-42F2011FEC9F}" dt="2024-08-28T12:59:12.644" v="1580" actId="571"/>
          <ac:spMkLst>
            <pc:docMk/>
            <pc:sldMk cId="232329878" sldId="279"/>
            <ac:spMk id="43" creationId="{7DD89F61-1DA7-D817-43B1-95B5FCCE7CD7}"/>
          </ac:spMkLst>
        </pc:spChg>
        <pc:spChg chg="add mod">
          <ac:chgData name="Singapura Ravi Varun" userId="005218f4-63f1-40d1-8ba3-28cb350a2415" providerId="ADAL" clId="{C5D072CF-8D95-4218-AC65-42F2011FEC9F}" dt="2024-08-28T12:59:12.644" v="1580" actId="571"/>
          <ac:spMkLst>
            <pc:docMk/>
            <pc:sldMk cId="232329878" sldId="279"/>
            <ac:spMk id="44" creationId="{E3B05BA4-D477-3B4A-7224-D5349EF6809D}"/>
          </ac:spMkLst>
        </pc:spChg>
        <pc:spChg chg="add mod">
          <ac:chgData name="Singapura Ravi Varun" userId="005218f4-63f1-40d1-8ba3-28cb350a2415" providerId="ADAL" clId="{C5D072CF-8D95-4218-AC65-42F2011FEC9F}" dt="2024-08-28T12:59:12.644" v="1580" actId="571"/>
          <ac:spMkLst>
            <pc:docMk/>
            <pc:sldMk cId="232329878" sldId="279"/>
            <ac:spMk id="45" creationId="{C1740D7C-9B21-9586-A947-0C6C0A1DE18A}"/>
          </ac:spMkLst>
        </pc:spChg>
        <pc:spChg chg="add mod">
          <ac:chgData name="Singapura Ravi Varun" userId="005218f4-63f1-40d1-8ba3-28cb350a2415" providerId="ADAL" clId="{C5D072CF-8D95-4218-AC65-42F2011FEC9F}" dt="2024-08-28T13:03:18.079" v="1611" actId="1076"/>
          <ac:spMkLst>
            <pc:docMk/>
            <pc:sldMk cId="232329878" sldId="279"/>
            <ac:spMk id="47" creationId="{672C5A1D-468F-ADAE-D48D-484AC0B3B34C}"/>
          </ac:spMkLst>
        </pc:spChg>
        <pc:spChg chg="add mod">
          <ac:chgData name="Singapura Ravi Varun" userId="005218f4-63f1-40d1-8ba3-28cb350a2415" providerId="ADAL" clId="{C5D072CF-8D95-4218-AC65-42F2011FEC9F}" dt="2024-08-29T10:06:54.597" v="1828"/>
          <ac:spMkLst>
            <pc:docMk/>
            <pc:sldMk cId="232329878" sldId="279"/>
            <ac:spMk id="48" creationId="{6C3D3DA6-617C-6531-3E77-A81DF78F0B3C}"/>
          </ac:spMkLst>
        </pc:spChg>
        <pc:spChg chg="add mod">
          <ac:chgData name="Singapura Ravi Varun" userId="005218f4-63f1-40d1-8ba3-28cb350a2415" providerId="ADAL" clId="{C5D072CF-8D95-4218-AC65-42F2011FEC9F}" dt="2024-08-29T10:11:51.672" v="1928"/>
          <ac:spMkLst>
            <pc:docMk/>
            <pc:sldMk cId="232329878" sldId="279"/>
            <ac:spMk id="49" creationId="{5D9086A7-758B-5185-68EE-55C2B0AFA0FE}"/>
          </ac:spMkLst>
        </pc:spChg>
        <pc:picChg chg="add mod ord">
          <ac:chgData name="Singapura Ravi Varun" userId="005218f4-63f1-40d1-8ba3-28cb350a2415" providerId="ADAL" clId="{C5D072CF-8D95-4218-AC65-42F2011FEC9F}" dt="2024-08-28T12:58:03.730" v="1570" actId="14100"/>
          <ac:picMkLst>
            <pc:docMk/>
            <pc:sldMk cId="232329878" sldId="279"/>
            <ac:picMk id="8" creationId="{71905056-0348-F463-CF1B-435659832FBB}"/>
          </ac:picMkLst>
        </pc:picChg>
        <pc:picChg chg="add mod">
          <ac:chgData name="Singapura Ravi Varun" userId="005218f4-63f1-40d1-8ba3-28cb350a2415" providerId="ADAL" clId="{C5D072CF-8D95-4218-AC65-42F2011FEC9F}" dt="2024-08-28T12:55:53.841" v="1551" actId="1076"/>
          <ac:picMkLst>
            <pc:docMk/>
            <pc:sldMk cId="232329878" sldId="279"/>
            <ac:picMk id="14" creationId="{480903CC-7E9D-49AF-D05A-793C3860D7C5}"/>
          </ac:picMkLst>
        </pc:picChg>
        <pc:picChg chg="add mod">
          <ac:chgData name="Singapura Ravi Varun" userId="005218f4-63f1-40d1-8ba3-28cb350a2415" providerId="ADAL" clId="{C5D072CF-8D95-4218-AC65-42F2011FEC9F}" dt="2024-08-28T12:57:45.709" v="1568" actId="1076"/>
          <ac:picMkLst>
            <pc:docMk/>
            <pc:sldMk cId="232329878" sldId="279"/>
            <ac:picMk id="16" creationId="{A247989B-6D6F-0B2A-C189-5320A412FC18}"/>
          </ac:picMkLst>
        </pc:picChg>
        <pc:picChg chg="add mod">
          <ac:chgData name="Singapura Ravi Varun" userId="005218f4-63f1-40d1-8ba3-28cb350a2415" providerId="ADAL" clId="{C5D072CF-8D95-4218-AC65-42F2011FEC9F}" dt="2024-08-28T12:59:21.313" v="1581" actId="1076"/>
          <ac:picMkLst>
            <pc:docMk/>
            <pc:sldMk cId="232329878" sldId="279"/>
            <ac:picMk id="22" creationId="{2F5DABF6-4AA3-81D4-9218-BF31AB365F9E}"/>
          </ac:picMkLst>
        </pc:picChg>
        <pc:picChg chg="add mod">
          <ac:chgData name="Singapura Ravi Varun" userId="005218f4-63f1-40d1-8ba3-28cb350a2415" providerId="ADAL" clId="{C5D072CF-8D95-4218-AC65-42F2011FEC9F}" dt="2024-08-28T12:59:12.644" v="1580" actId="571"/>
          <ac:picMkLst>
            <pc:docMk/>
            <pc:sldMk cId="232329878" sldId="279"/>
            <ac:picMk id="42" creationId="{D4DB4C3E-2CB4-A988-C7EB-8468F703EC37}"/>
          </ac:picMkLst>
        </pc:picChg>
        <pc:cxnChg chg="add del mod">
          <ac:chgData name="Singapura Ravi Varun" userId="005218f4-63f1-40d1-8ba3-28cb350a2415" providerId="ADAL" clId="{C5D072CF-8D95-4218-AC65-42F2011FEC9F}" dt="2024-08-28T12:53:36.510" v="1532" actId="478"/>
          <ac:cxnSpMkLst>
            <pc:docMk/>
            <pc:sldMk cId="232329878" sldId="279"/>
            <ac:cxnSpMk id="10" creationId="{FB68314A-833F-93C3-4167-D15A8A5780EC}"/>
          </ac:cxnSpMkLst>
        </pc:cxnChg>
        <pc:cxnChg chg="add del mod">
          <ac:chgData name="Singapura Ravi Varun" userId="005218f4-63f1-40d1-8ba3-28cb350a2415" providerId="ADAL" clId="{C5D072CF-8D95-4218-AC65-42F2011FEC9F}" dt="2024-08-28T12:53:44.426" v="1535" actId="478"/>
          <ac:cxnSpMkLst>
            <pc:docMk/>
            <pc:sldMk cId="232329878" sldId="279"/>
            <ac:cxnSpMk id="12" creationId="{D94F2DEF-CDBE-7028-E9F5-B4BA7424C3A0}"/>
          </ac:cxnSpMkLst>
        </pc:cxnChg>
        <pc:cxnChg chg="add mod">
          <ac:chgData name="Singapura Ravi Varun" userId="005218f4-63f1-40d1-8ba3-28cb350a2415" providerId="ADAL" clId="{C5D072CF-8D95-4218-AC65-42F2011FEC9F}" dt="2024-08-28T12:59:21.313" v="1581" actId="1076"/>
          <ac:cxnSpMkLst>
            <pc:docMk/>
            <pc:sldMk cId="232329878" sldId="279"/>
            <ac:cxnSpMk id="17" creationId="{1A718F07-013C-1093-C4E2-51BA14AAE952}"/>
          </ac:cxnSpMkLst>
        </pc:cxnChg>
        <pc:cxnChg chg="add mod">
          <ac:chgData name="Singapura Ravi Varun" userId="005218f4-63f1-40d1-8ba3-28cb350a2415" providerId="ADAL" clId="{C5D072CF-8D95-4218-AC65-42F2011FEC9F}" dt="2024-08-28T12:59:21.313" v="1581" actId="1076"/>
          <ac:cxnSpMkLst>
            <pc:docMk/>
            <pc:sldMk cId="232329878" sldId="279"/>
            <ac:cxnSpMk id="21" creationId="{3D5A753B-A306-5AFE-9A92-31B6B47C0B3F}"/>
          </ac:cxnSpMkLst>
        </pc:cxnChg>
        <pc:cxnChg chg="add mod">
          <ac:chgData name="Singapura Ravi Varun" userId="005218f4-63f1-40d1-8ba3-28cb350a2415" providerId="ADAL" clId="{C5D072CF-8D95-4218-AC65-42F2011FEC9F}" dt="2024-08-28T12:59:21.313" v="1581" actId="1076"/>
          <ac:cxnSpMkLst>
            <pc:docMk/>
            <pc:sldMk cId="232329878" sldId="279"/>
            <ac:cxnSpMk id="26" creationId="{BF296BC4-9ACA-F5DF-A01A-D3EFDF2A5CC8}"/>
          </ac:cxnSpMkLst>
        </pc:cxnChg>
        <pc:cxnChg chg="add mod">
          <ac:chgData name="Singapura Ravi Varun" userId="005218f4-63f1-40d1-8ba3-28cb350a2415" providerId="ADAL" clId="{C5D072CF-8D95-4218-AC65-42F2011FEC9F}" dt="2024-08-28T12:58:34.082" v="1576" actId="14100"/>
          <ac:cxnSpMkLst>
            <pc:docMk/>
            <pc:sldMk cId="232329878" sldId="279"/>
            <ac:cxnSpMk id="28" creationId="{D844B491-18B9-149D-5410-97F2406CCCA8}"/>
          </ac:cxnSpMkLst>
        </pc:cxnChg>
        <pc:cxnChg chg="add mod">
          <ac:chgData name="Singapura Ravi Varun" userId="005218f4-63f1-40d1-8ba3-28cb350a2415" providerId="ADAL" clId="{C5D072CF-8D95-4218-AC65-42F2011FEC9F}" dt="2024-08-28T12:59:12.644" v="1580" actId="571"/>
          <ac:cxnSpMkLst>
            <pc:docMk/>
            <pc:sldMk cId="232329878" sldId="279"/>
            <ac:cxnSpMk id="38" creationId="{08BDE4B1-FE9F-35A2-6F76-CB44C18BEB69}"/>
          </ac:cxnSpMkLst>
        </pc:cxnChg>
        <pc:cxnChg chg="add mod">
          <ac:chgData name="Singapura Ravi Varun" userId="005218f4-63f1-40d1-8ba3-28cb350a2415" providerId="ADAL" clId="{C5D072CF-8D95-4218-AC65-42F2011FEC9F}" dt="2024-08-28T12:59:12.644" v="1580" actId="571"/>
          <ac:cxnSpMkLst>
            <pc:docMk/>
            <pc:sldMk cId="232329878" sldId="279"/>
            <ac:cxnSpMk id="41" creationId="{0003E042-C60A-4EA0-C5C8-699043FEE0B6}"/>
          </ac:cxnSpMkLst>
        </pc:cxnChg>
        <pc:cxnChg chg="add mod">
          <ac:chgData name="Singapura Ravi Varun" userId="005218f4-63f1-40d1-8ba3-28cb350a2415" providerId="ADAL" clId="{C5D072CF-8D95-4218-AC65-42F2011FEC9F}" dt="2024-08-28T12:59:12.644" v="1580" actId="571"/>
          <ac:cxnSpMkLst>
            <pc:docMk/>
            <pc:sldMk cId="232329878" sldId="279"/>
            <ac:cxnSpMk id="46" creationId="{9D48258F-C19B-FD3C-459F-094E9D9EAFAA}"/>
          </ac:cxnSpMkLst>
        </pc:cxnChg>
      </pc:sldChg>
      <pc:sldChg chg="addSp delSp modSp new mod modClrScheme chgLayout">
        <pc:chgData name="Singapura Ravi Varun" userId="005218f4-63f1-40d1-8ba3-28cb350a2415" providerId="ADAL" clId="{C5D072CF-8D95-4218-AC65-42F2011FEC9F}" dt="2024-08-29T10:12:01.429" v="1931" actId="108"/>
        <pc:sldMkLst>
          <pc:docMk/>
          <pc:sldMk cId="2175852219" sldId="280"/>
        </pc:sldMkLst>
        <pc:spChg chg="del mod ord">
          <ac:chgData name="Singapura Ravi Varun" userId="005218f4-63f1-40d1-8ba3-28cb350a2415" providerId="ADAL" clId="{C5D072CF-8D95-4218-AC65-42F2011FEC9F}" dt="2024-08-29T07:46:31.844" v="1690" actId="700"/>
          <ac:spMkLst>
            <pc:docMk/>
            <pc:sldMk cId="2175852219" sldId="280"/>
            <ac:spMk id="2" creationId="{1A93520F-6D08-ED0A-B08D-9196C8883D80}"/>
          </ac:spMkLst>
        </pc:spChg>
        <pc:spChg chg="del mod ord">
          <ac:chgData name="Singapura Ravi Varun" userId="005218f4-63f1-40d1-8ba3-28cb350a2415" providerId="ADAL" clId="{C5D072CF-8D95-4218-AC65-42F2011FEC9F}" dt="2024-08-29T10:07:05.614" v="1831" actId="478"/>
          <ac:spMkLst>
            <pc:docMk/>
            <pc:sldMk cId="2175852219" sldId="280"/>
            <ac:spMk id="3" creationId="{5D935EC0-0FE2-3786-786D-E01F92352BA9}"/>
          </ac:spMkLst>
        </pc:spChg>
        <pc:spChg chg="del mod ord">
          <ac:chgData name="Singapura Ravi Varun" userId="005218f4-63f1-40d1-8ba3-28cb350a2415" providerId="ADAL" clId="{C5D072CF-8D95-4218-AC65-42F2011FEC9F}" dt="2024-08-29T10:11:56.737" v="1929" actId="478"/>
          <ac:spMkLst>
            <pc:docMk/>
            <pc:sldMk cId="2175852219" sldId="280"/>
            <ac:spMk id="4" creationId="{A2E31620-F9FD-339B-BC5A-AF874BA304CC}"/>
          </ac:spMkLst>
        </pc:spChg>
        <pc:spChg chg="mod ord">
          <ac:chgData name="Singapura Ravi Varun" userId="005218f4-63f1-40d1-8ba3-28cb350a2415" providerId="ADAL" clId="{C5D072CF-8D95-4218-AC65-42F2011FEC9F}" dt="2024-08-29T07:46:31.844" v="1690" actId="700"/>
          <ac:spMkLst>
            <pc:docMk/>
            <pc:sldMk cId="2175852219" sldId="280"/>
            <ac:spMk id="5" creationId="{86DD7399-C428-3021-1F28-081F08EF3561}"/>
          </ac:spMkLst>
        </pc:spChg>
        <pc:spChg chg="del mod ord">
          <ac:chgData name="Singapura Ravi Varun" userId="005218f4-63f1-40d1-8ba3-28cb350a2415" providerId="ADAL" clId="{C5D072CF-8D95-4218-AC65-42F2011FEC9F}" dt="2024-08-29T07:46:31.844" v="1690" actId="700"/>
          <ac:spMkLst>
            <pc:docMk/>
            <pc:sldMk cId="2175852219" sldId="280"/>
            <ac:spMk id="6" creationId="{3614F12F-3221-66BC-CB3E-789CA5C3CE9F}"/>
          </ac:spMkLst>
        </pc:spChg>
        <pc:spChg chg="add mod ord">
          <ac:chgData name="Singapura Ravi Varun" userId="005218f4-63f1-40d1-8ba3-28cb350a2415" providerId="ADAL" clId="{C5D072CF-8D95-4218-AC65-42F2011FEC9F}" dt="2024-08-29T07:46:55.274" v="1702" actId="790"/>
          <ac:spMkLst>
            <pc:docMk/>
            <pc:sldMk cId="2175852219" sldId="280"/>
            <ac:spMk id="7" creationId="{2F91E19E-3A5C-D7F7-2D2C-1680E5FA0D19}"/>
          </ac:spMkLst>
        </pc:spChg>
        <pc:spChg chg="add del mod ord">
          <ac:chgData name="Singapura Ravi Varun" userId="005218f4-63f1-40d1-8ba3-28cb350a2415" providerId="ADAL" clId="{C5D072CF-8D95-4218-AC65-42F2011FEC9F}" dt="2024-08-29T07:46:34.418" v="1691" actId="478"/>
          <ac:spMkLst>
            <pc:docMk/>
            <pc:sldMk cId="2175852219" sldId="280"/>
            <ac:spMk id="8" creationId="{601592A9-B108-E99C-D6BF-2F3ED90AE15D}"/>
          </ac:spMkLst>
        </pc:spChg>
        <pc:spChg chg="add mod">
          <ac:chgData name="Singapura Ravi Varun" userId="005218f4-63f1-40d1-8ba3-28cb350a2415" providerId="ADAL" clId="{C5D072CF-8D95-4218-AC65-42F2011FEC9F}" dt="2024-08-29T10:07:09.783" v="1833" actId="108"/>
          <ac:spMkLst>
            <pc:docMk/>
            <pc:sldMk cId="2175852219" sldId="280"/>
            <ac:spMk id="9" creationId="{58FF5DAE-507C-3C33-79A3-DF1B9DF47E0F}"/>
          </ac:spMkLst>
        </pc:spChg>
        <pc:spChg chg="add mod">
          <ac:chgData name="Singapura Ravi Varun" userId="005218f4-63f1-40d1-8ba3-28cb350a2415" providerId="ADAL" clId="{C5D072CF-8D95-4218-AC65-42F2011FEC9F}" dt="2024-08-29T10:12:01.429" v="1931" actId="108"/>
          <ac:spMkLst>
            <pc:docMk/>
            <pc:sldMk cId="2175852219" sldId="280"/>
            <ac:spMk id="10" creationId="{4B71176E-E01F-61C1-0B78-3293AC6312F1}"/>
          </ac:spMkLst>
        </pc:spChg>
      </pc:sldChg>
      <pc:sldChg chg="addSp delSp modSp new mod modClrScheme chgLayout">
        <pc:chgData name="Singapura Ravi Varun" userId="005218f4-63f1-40d1-8ba3-28cb350a2415" providerId="ADAL" clId="{C5D072CF-8D95-4218-AC65-42F2011FEC9F}" dt="2024-08-29T11:26:34.676" v="2006" actId="1076"/>
        <pc:sldMkLst>
          <pc:docMk/>
          <pc:sldMk cId="3554557390" sldId="281"/>
        </pc:sldMkLst>
        <pc:spChg chg="del mod ord">
          <ac:chgData name="Singapura Ravi Varun" userId="005218f4-63f1-40d1-8ba3-28cb350a2415" providerId="ADAL" clId="{C5D072CF-8D95-4218-AC65-42F2011FEC9F}" dt="2024-08-29T11:25:45.554" v="1975" actId="700"/>
          <ac:spMkLst>
            <pc:docMk/>
            <pc:sldMk cId="3554557390" sldId="281"/>
            <ac:spMk id="2" creationId="{E3EAF11D-B401-8297-6FF6-351BC14E292F}"/>
          </ac:spMkLst>
        </pc:spChg>
        <pc:spChg chg="mod ord">
          <ac:chgData name="Singapura Ravi Varun" userId="005218f4-63f1-40d1-8ba3-28cb350a2415" providerId="ADAL" clId="{C5D072CF-8D95-4218-AC65-42F2011FEC9F}" dt="2024-08-29T11:25:45.554" v="1975" actId="700"/>
          <ac:spMkLst>
            <pc:docMk/>
            <pc:sldMk cId="3554557390" sldId="281"/>
            <ac:spMk id="3" creationId="{52955B37-2525-B2F5-32DF-9A85BADD9E4A}"/>
          </ac:spMkLst>
        </pc:spChg>
        <pc:spChg chg="del mod ord">
          <ac:chgData name="Singapura Ravi Varun" userId="005218f4-63f1-40d1-8ba3-28cb350a2415" providerId="ADAL" clId="{C5D072CF-8D95-4218-AC65-42F2011FEC9F}" dt="2024-08-29T11:25:51.020" v="1976" actId="478"/>
          <ac:spMkLst>
            <pc:docMk/>
            <pc:sldMk cId="3554557390" sldId="281"/>
            <ac:spMk id="4" creationId="{65C68E13-8F3D-0750-8820-F18A354677FD}"/>
          </ac:spMkLst>
        </pc:spChg>
        <pc:spChg chg="mod ord">
          <ac:chgData name="Singapura Ravi Varun" userId="005218f4-63f1-40d1-8ba3-28cb350a2415" providerId="ADAL" clId="{C5D072CF-8D95-4218-AC65-42F2011FEC9F}" dt="2024-08-29T11:25:45.554" v="1975" actId="700"/>
          <ac:spMkLst>
            <pc:docMk/>
            <pc:sldMk cId="3554557390" sldId="281"/>
            <ac:spMk id="5" creationId="{B8B5AFC5-A306-396F-0D6E-467246101B7B}"/>
          </ac:spMkLst>
        </pc:spChg>
        <pc:spChg chg="del">
          <ac:chgData name="Singapura Ravi Varun" userId="005218f4-63f1-40d1-8ba3-28cb350a2415" providerId="ADAL" clId="{C5D072CF-8D95-4218-AC65-42F2011FEC9F}" dt="2024-08-29T11:25:45.554" v="1975" actId="700"/>
          <ac:spMkLst>
            <pc:docMk/>
            <pc:sldMk cId="3554557390" sldId="281"/>
            <ac:spMk id="6" creationId="{35D1CBB7-0739-BDF3-E0AA-FBAD2745D6C2}"/>
          </ac:spMkLst>
        </pc:spChg>
        <pc:spChg chg="add del mod ord">
          <ac:chgData name="Singapura Ravi Varun" userId="005218f4-63f1-40d1-8ba3-28cb350a2415" providerId="ADAL" clId="{C5D072CF-8D95-4218-AC65-42F2011FEC9F}" dt="2024-08-29T11:25:51.020" v="1976" actId="478"/>
          <ac:spMkLst>
            <pc:docMk/>
            <pc:sldMk cId="3554557390" sldId="281"/>
            <ac:spMk id="7" creationId="{52FACB2B-4108-BBFB-08B0-64C6E8FD395E}"/>
          </ac:spMkLst>
        </pc:spChg>
        <pc:spChg chg="add del mod ord">
          <ac:chgData name="Singapura Ravi Varun" userId="005218f4-63f1-40d1-8ba3-28cb350a2415" providerId="ADAL" clId="{C5D072CF-8D95-4218-AC65-42F2011FEC9F}" dt="2024-08-29T11:25:51.020" v="1976" actId="478"/>
          <ac:spMkLst>
            <pc:docMk/>
            <pc:sldMk cId="3554557390" sldId="281"/>
            <ac:spMk id="8" creationId="{DE616FBE-8E07-B4FC-65CB-7CFBF4D8BCBF}"/>
          </ac:spMkLst>
        </pc:spChg>
        <pc:spChg chg="add mod">
          <ac:chgData name="Singapura Ravi Varun" userId="005218f4-63f1-40d1-8ba3-28cb350a2415" providerId="ADAL" clId="{C5D072CF-8D95-4218-AC65-42F2011FEC9F}" dt="2024-08-29T11:25:55.362" v="1977"/>
          <ac:spMkLst>
            <pc:docMk/>
            <pc:sldMk cId="3554557390" sldId="281"/>
            <ac:spMk id="9" creationId="{BF8E433C-A1F7-5C6F-80DF-1BEECBC511D5}"/>
          </ac:spMkLst>
        </pc:spChg>
        <pc:spChg chg="add del mod">
          <ac:chgData name="Singapura Ravi Varun" userId="005218f4-63f1-40d1-8ba3-28cb350a2415" providerId="ADAL" clId="{C5D072CF-8D95-4218-AC65-42F2011FEC9F}" dt="2024-08-29T11:26:00.542" v="1979"/>
          <ac:spMkLst>
            <pc:docMk/>
            <pc:sldMk cId="3554557390" sldId="281"/>
            <ac:spMk id="10" creationId="{10FA39C2-2E72-0B97-1467-825EE6D76D55}"/>
          </ac:spMkLst>
        </pc:spChg>
        <pc:spChg chg="add mod">
          <ac:chgData name="Singapura Ravi Varun" userId="005218f4-63f1-40d1-8ba3-28cb350a2415" providerId="ADAL" clId="{C5D072CF-8D95-4218-AC65-42F2011FEC9F}" dt="2024-08-29T11:26:01.125" v="1980"/>
          <ac:spMkLst>
            <pc:docMk/>
            <pc:sldMk cId="3554557390" sldId="281"/>
            <ac:spMk id="11" creationId="{B6EE1ED5-D5FC-552C-40F3-712A5E7D4B10}"/>
          </ac:spMkLst>
        </pc:spChg>
        <pc:spChg chg="add mod">
          <ac:chgData name="Singapura Ravi Varun" userId="005218f4-63f1-40d1-8ba3-28cb350a2415" providerId="ADAL" clId="{C5D072CF-8D95-4218-AC65-42F2011FEC9F}" dt="2024-08-29T11:26:34.676" v="2006" actId="1076"/>
          <ac:spMkLst>
            <pc:docMk/>
            <pc:sldMk cId="3554557390" sldId="281"/>
            <ac:spMk id="12" creationId="{D12A492F-D011-7049-F00C-F14590C7470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9C8FA-DA2D-436C-91EB-2904C817281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6ED602-F3E0-49B8-AE04-A6FD0B4812A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To perform anomaly detection on the SKAB dataset using Graph Neural Networks the first main challenge was the absence of graph structured data.</a:t>
          </a:r>
          <a:endParaRPr lang="en-US" dirty="0"/>
        </a:p>
      </dgm:t>
    </dgm:pt>
    <dgm:pt modelId="{F10E618A-8ED2-4EEB-B93B-B5D4A7BFB8D9}" type="parTrans" cxnId="{4696B38C-5B8F-4C0A-BE29-B59BAED69143}">
      <dgm:prSet/>
      <dgm:spPr/>
      <dgm:t>
        <a:bodyPr/>
        <a:lstStyle/>
        <a:p>
          <a:endParaRPr lang="en-US"/>
        </a:p>
      </dgm:t>
    </dgm:pt>
    <dgm:pt modelId="{6C586995-F520-4A38-A90E-204175901C12}" type="sibTrans" cxnId="{4696B38C-5B8F-4C0A-BE29-B59BAED69143}">
      <dgm:prSet/>
      <dgm:spPr/>
      <dgm:t>
        <a:bodyPr/>
        <a:lstStyle/>
        <a:p>
          <a:endParaRPr lang="en-US"/>
        </a:p>
      </dgm:t>
    </dgm:pt>
    <dgm:pt modelId="{AC28020F-1722-4954-9E51-4701B5DE85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So, the initial approach was to use a fully connected graph i.e., all sensors are connected to one another.</a:t>
          </a:r>
          <a:endParaRPr lang="en-US" dirty="0"/>
        </a:p>
      </dgm:t>
    </dgm:pt>
    <dgm:pt modelId="{D87104E3-9FB3-49BB-A0F6-9D514309F8A8}" type="parTrans" cxnId="{C39ABADF-9E04-479A-9995-391610451CFF}">
      <dgm:prSet/>
      <dgm:spPr/>
      <dgm:t>
        <a:bodyPr/>
        <a:lstStyle/>
        <a:p>
          <a:endParaRPr lang="en-US"/>
        </a:p>
      </dgm:t>
    </dgm:pt>
    <dgm:pt modelId="{352FFF09-AC37-444B-9AB2-740CA10599F6}" type="sibTrans" cxnId="{C39ABADF-9E04-479A-9995-391610451CFF}">
      <dgm:prSet/>
      <dgm:spPr/>
      <dgm:t>
        <a:bodyPr/>
        <a:lstStyle/>
        <a:p>
          <a:endParaRPr lang="en-US"/>
        </a:p>
      </dgm:t>
    </dgm:pt>
    <dgm:pt modelId="{2123E4AB-3F17-4DEA-9A69-C99BF1DE8E7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 next approach was to use a graph produced by causal inference.</a:t>
          </a:r>
          <a:endParaRPr lang="en-US" dirty="0"/>
        </a:p>
      </dgm:t>
    </dgm:pt>
    <dgm:pt modelId="{ADEBB180-40F5-4E8E-A470-82F1A6743F89}" type="parTrans" cxnId="{DBD87DB8-459A-436B-91B3-AFD250AE422A}">
      <dgm:prSet/>
      <dgm:spPr/>
      <dgm:t>
        <a:bodyPr/>
        <a:lstStyle/>
        <a:p>
          <a:endParaRPr lang="en-US"/>
        </a:p>
      </dgm:t>
    </dgm:pt>
    <dgm:pt modelId="{625A722D-E8E8-418D-9BA2-7B8068301C41}" type="sibTrans" cxnId="{DBD87DB8-459A-436B-91B3-AFD250AE422A}">
      <dgm:prSet/>
      <dgm:spPr/>
      <dgm:t>
        <a:bodyPr/>
        <a:lstStyle/>
        <a:p>
          <a:endParaRPr lang="en-US"/>
        </a:p>
      </dgm:t>
    </dgm:pt>
    <dgm:pt modelId="{AB514173-85D4-48FA-B9B0-C1C9BEA7876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Then, attention mechanism was used to dynamically learn the adjacency matrix and then use GNNs.</a:t>
          </a:r>
          <a:endParaRPr lang="en-US" dirty="0"/>
        </a:p>
      </dgm:t>
    </dgm:pt>
    <dgm:pt modelId="{C28A8125-BEB6-4079-94A6-DB6C36E29975}" type="parTrans" cxnId="{B861C895-36E5-4FBE-9CFE-30393AF1A718}">
      <dgm:prSet/>
      <dgm:spPr/>
      <dgm:t>
        <a:bodyPr/>
        <a:lstStyle/>
        <a:p>
          <a:endParaRPr lang="en-US"/>
        </a:p>
      </dgm:t>
    </dgm:pt>
    <dgm:pt modelId="{131D1DF8-8A4D-49FD-9C3E-3EC46A8227A8}" type="sibTrans" cxnId="{B861C895-36E5-4FBE-9CFE-30393AF1A718}">
      <dgm:prSet/>
      <dgm:spPr/>
      <dgm:t>
        <a:bodyPr/>
        <a:lstStyle/>
        <a:p>
          <a:endParaRPr lang="en-US"/>
        </a:p>
      </dgm:t>
    </dgm:pt>
    <dgm:pt modelId="{096EBF23-8E60-46D1-B37E-3F4344B95BC8}" type="pres">
      <dgm:prSet presAssocID="{0E29C8FA-DA2D-436C-91EB-2904C81728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16475-B33C-4B9C-8548-61D9D880AD04}" type="pres">
      <dgm:prSet presAssocID="{0B6ED602-F3E0-49B8-AE04-A6FD0B4812AB}" presName="hierRoot1" presStyleCnt="0"/>
      <dgm:spPr/>
    </dgm:pt>
    <dgm:pt modelId="{480FC044-DE01-4FF8-8D10-B00880BE1D27}" type="pres">
      <dgm:prSet presAssocID="{0B6ED602-F3E0-49B8-AE04-A6FD0B4812AB}" presName="composite" presStyleCnt="0"/>
      <dgm:spPr/>
    </dgm:pt>
    <dgm:pt modelId="{C2F5D4AB-9FD0-4949-9A31-845A3344C7BD}" type="pres">
      <dgm:prSet presAssocID="{0B6ED602-F3E0-49B8-AE04-A6FD0B4812AB}" presName="background" presStyleLbl="node0" presStyleIdx="0" presStyleCnt="4"/>
      <dgm:spPr/>
    </dgm:pt>
    <dgm:pt modelId="{ADB6E355-8A18-485B-A8E1-6E8979BBEE01}" type="pres">
      <dgm:prSet presAssocID="{0B6ED602-F3E0-49B8-AE04-A6FD0B4812AB}" presName="text" presStyleLbl="fgAcc0" presStyleIdx="0" presStyleCnt="4">
        <dgm:presLayoutVars>
          <dgm:chPref val="3"/>
        </dgm:presLayoutVars>
      </dgm:prSet>
      <dgm:spPr/>
    </dgm:pt>
    <dgm:pt modelId="{883D46EB-D6AB-439B-AADA-D83C5C91AF16}" type="pres">
      <dgm:prSet presAssocID="{0B6ED602-F3E0-49B8-AE04-A6FD0B4812AB}" presName="hierChild2" presStyleCnt="0"/>
      <dgm:spPr/>
    </dgm:pt>
    <dgm:pt modelId="{DC474A9A-4D56-466E-960C-CE0F4C83F203}" type="pres">
      <dgm:prSet presAssocID="{AC28020F-1722-4954-9E51-4701B5DE8545}" presName="hierRoot1" presStyleCnt="0"/>
      <dgm:spPr/>
    </dgm:pt>
    <dgm:pt modelId="{8048E560-5449-4049-A2C7-FD6E3C2DB20B}" type="pres">
      <dgm:prSet presAssocID="{AC28020F-1722-4954-9E51-4701B5DE8545}" presName="composite" presStyleCnt="0"/>
      <dgm:spPr/>
    </dgm:pt>
    <dgm:pt modelId="{DA51298F-79DC-453C-8DF6-3EAB9CB99CB1}" type="pres">
      <dgm:prSet presAssocID="{AC28020F-1722-4954-9E51-4701B5DE8545}" presName="background" presStyleLbl="node0" presStyleIdx="1" presStyleCnt="4"/>
      <dgm:spPr/>
    </dgm:pt>
    <dgm:pt modelId="{0E671554-F8B7-4BA0-B238-8E8F42EDD117}" type="pres">
      <dgm:prSet presAssocID="{AC28020F-1722-4954-9E51-4701B5DE8545}" presName="text" presStyleLbl="fgAcc0" presStyleIdx="1" presStyleCnt="4">
        <dgm:presLayoutVars>
          <dgm:chPref val="3"/>
        </dgm:presLayoutVars>
      </dgm:prSet>
      <dgm:spPr/>
    </dgm:pt>
    <dgm:pt modelId="{5DFEC9D4-861D-411D-A248-31A5999E0623}" type="pres">
      <dgm:prSet presAssocID="{AC28020F-1722-4954-9E51-4701B5DE8545}" presName="hierChild2" presStyleCnt="0"/>
      <dgm:spPr/>
    </dgm:pt>
    <dgm:pt modelId="{CF0B822C-92A0-4334-8398-9CE1C74AB685}" type="pres">
      <dgm:prSet presAssocID="{2123E4AB-3F17-4DEA-9A69-C99BF1DE8E73}" presName="hierRoot1" presStyleCnt="0"/>
      <dgm:spPr/>
    </dgm:pt>
    <dgm:pt modelId="{B0B22977-CB80-4F90-BFB5-031E70F9C6FC}" type="pres">
      <dgm:prSet presAssocID="{2123E4AB-3F17-4DEA-9A69-C99BF1DE8E73}" presName="composite" presStyleCnt="0"/>
      <dgm:spPr/>
    </dgm:pt>
    <dgm:pt modelId="{88EC9AF1-6FD3-454D-BDAB-AE60FF80E34E}" type="pres">
      <dgm:prSet presAssocID="{2123E4AB-3F17-4DEA-9A69-C99BF1DE8E73}" presName="background" presStyleLbl="node0" presStyleIdx="2" presStyleCnt="4"/>
      <dgm:spPr/>
    </dgm:pt>
    <dgm:pt modelId="{375F54CC-AC86-40AA-8851-6C748DA54799}" type="pres">
      <dgm:prSet presAssocID="{2123E4AB-3F17-4DEA-9A69-C99BF1DE8E73}" presName="text" presStyleLbl="fgAcc0" presStyleIdx="2" presStyleCnt="4">
        <dgm:presLayoutVars>
          <dgm:chPref val="3"/>
        </dgm:presLayoutVars>
      </dgm:prSet>
      <dgm:spPr/>
    </dgm:pt>
    <dgm:pt modelId="{5D9EE154-7A5D-4F31-AD39-E9C021B0C10E}" type="pres">
      <dgm:prSet presAssocID="{2123E4AB-3F17-4DEA-9A69-C99BF1DE8E73}" presName="hierChild2" presStyleCnt="0"/>
      <dgm:spPr/>
    </dgm:pt>
    <dgm:pt modelId="{53F8685C-3FA9-4E2C-B516-E4B655886FFF}" type="pres">
      <dgm:prSet presAssocID="{AB514173-85D4-48FA-B9B0-C1C9BEA78765}" presName="hierRoot1" presStyleCnt="0"/>
      <dgm:spPr/>
    </dgm:pt>
    <dgm:pt modelId="{15C5BDED-4612-4F01-8C7A-5AA8BF95E752}" type="pres">
      <dgm:prSet presAssocID="{AB514173-85D4-48FA-B9B0-C1C9BEA78765}" presName="composite" presStyleCnt="0"/>
      <dgm:spPr/>
    </dgm:pt>
    <dgm:pt modelId="{8E8D0DFB-C18E-4E2D-A63B-07C0DD639A2D}" type="pres">
      <dgm:prSet presAssocID="{AB514173-85D4-48FA-B9B0-C1C9BEA78765}" presName="background" presStyleLbl="node0" presStyleIdx="3" presStyleCnt="4"/>
      <dgm:spPr/>
    </dgm:pt>
    <dgm:pt modelId="{B0003A11-2E10-49CB-A8F8-5BC40CD1FB06}" type="pres">
      <dgm:prSet presAssocID="{AB514173-85D4-48FA-B9B0-C1C9BEA78765}" presName="text" presStyleLbl="fgAcc0" presStyleIdx="3" presStyleCnt="4">
        <dgm:presLayoutVars>
          <dgm:chPref val="3"/>
        </dgm:presLayoutVars>
      </dgm:prSet>
      <dgm:spPr/>
    </dgm:pt>
    <dgm:pt modelId="{EF48D811-D4C5-43BE-90C5-2F216A60B27A}" type="pres">
      <dgm:prSet presAssocID="{AB514173-85D4-48FA-B9B0-C1C9BEA78765}" presName="hierChild2" presStyleCnt="0"/>
      <dgm:spPr/>
    </dgm:pt>
  </dgm:ptLst>
  <dgm:cxnLst>
    <dgm:cxn modelId="{90963204-6214-4A5A-BBBA-5F5FD8A09318}" type="presOf" srcId="{AC28020F-1722-4954-9E51-4701B5DE8545}" destId="{0E671554-F8B7-4BA0-B238-8E8F42EDD117}" srcOrd="0" destOrd="0" presId="urn:microsoft.com/office/officeart/2005/8/layout/hierarchy1"/>
    <dgm:cxn modelId="{86613608-B36E-4441-9619-A57BB1B283C1}" type="presOf" srcId="{0B6ED602-F3E0-49B8-AE04-A6FD0B4812AB}" destId="{ADB6E355-8A18-485B-A8E1-6E8979BBEE01}" srcOrd="0" destOrd="0" presId="urn:microsoft.com/office/officeart/2005/8/layout/hierarchy1"/>
    <dgm:cxn modelId="{27CAA25D-5A27-4C51-B3EE-6E89EA9E05A4}" type="presOf" srcId="{AB514173-85D4-48FA-B9B0-C1C9BEA78765}" destId="{B0003A11-2E10-49CB-A8F8-5BC40CD1FB06}" srcOrd="0" destOrd="0" presId="urn:microsoft.com/office/officeart/2005/8/layout/hierarchy1"/>
    <dgm:cxn modelId="{4696B38C-5B8F-4C0A-BE29-B59BAED69143}" srcId="{0E29C8FA-DA2D-436C-91EB-2904C817281F}" destId="{0B6ED602-F3E0-49B8-AE04-A6FD0B4812AB}" srcOrd="0" destOrd="0" parTransId="{F10E618A-8ED2-4EEB-B93B-B5D4A7BFB8D9}" sibTransId="{6C586995-F520-4A38-A90E-204175901C12}"/>
    <dgm:cxn modelId="{B861C895-36E5-4FBE-9CFE-30393AF1A718}" srcId="{0E29C8FA-DA2D-436C-91EB-2904C817281F}" destId="{AB514173-85D4-48FA-B9B0-C1C9BEA78765}" srcOrd="3" destOrd="0" parTransId="{C28A8125-BEB6-4079-94A6-DB6C36E29975}" sibTransId="{131D1DF8-8A4D-49FD-9C3E-3EC46A8227A8}"/>
    <dgm:cxn modelId="{DBD87DB8-459A-436B-91B3-AFD250AE422A}" srcId="{0E29C8FA-DA2D-436C-91EB-2904C817281F}" destId="{2123E4AB-3F17-4DEA-9A69-C99BF1DE8E73}" srcOrd="2" destOrd="0" parTransId="{ADEBB180-40F5-4E8E-A470-82F1A6743F89}" sibTransId="{625A722D-E8E8-418D-9BA2-7B8068301C41}"/>
    <dgm:cxn modelId="{AF1E55D8-4565-483F-A18E-65B9D9E71691}" type="presOf" srcId="{2123E4AB-3F17-4DEA-9A69-C99BF1DE8E73}" destId="{375F54CC-AC86-40AA-8851-6C748DA54799}" srcOrd="0" destOrd="0" presId="urn:microsoft.com/office/officeart/2005/8/layout/hierarchy1"/>
    <dgm:cxn modelId="{C39ABADF-9E04-479A-9995-391610451CFF}" srcId="{0E29C8FA-DA2D-436C-91EB-2904C817281F}" destId="{AC28020F-1722-4954-9E51-4701B5DE8545}" srcOrd="1" destOrd="0" parTransId="{D87104E3-9FB3-49BB-A0F6-9D514309F8A8}" sibTransId="{352FFF09-AC37-444B-9AB2-740CA10599F6}"/>
    <dgm:cxn modelId="{B7BB4CE8-9DBA-4E09-9526-5B6397799F88}" type="presOf" srcId="{0E29C8FA-DA2D-436C-91EB-2904C817281F}" destId="{096EBF23-8E60-46D1-B37E-3F4344B95BC8}" srcOrd="0" destOrd="0" presId="urn:microsoft.com/office/officeart/2005/8/layout/hierarchy1"/>
    <dgm:cxn modelId="{51471A33-1BA4-4701-A80B-A54B0044FCBC}" type="presParOf" srcId="{096EBF23-8E60-46D1-B37E-3F4344B95BC8}" destId="{E4D16475-B33C-4B9C-8548-61D9D880AD04}" srcOrd="0" destOrd="0" presId="urn:microsoft.com/office/officeart/2005/8/layout/hierarchy1"/>
    <dgm:cxn modelId="{1B722A6F-480F-4D6D-B5A6-B9B84A339DAD}" type="presParOf" srcId="{E4D16475-B33C-4B9C-8548-61D9D880AD04}" destId="{480FC044-DE01-4FF8-8D10-B00880BE1D27}" srcOrd="0" destOrd="0" presId="urn:microsoft.com/office/officeart/2005/8/layout/hierarchy1"/>
    <dgm:cxn modelId="{C4D94529-5BBC-49B8-8505-945D90939AD4}" type="presParOf" srcId="{480FC044-DE01-4FF8-8D10-B00880BE1D27}" destId="{C2F5D4AB-9FD0-4949-9A31-845A3344C7BD}" srcOrd="0" destOrd="0" presId="urn:microsoft.com/office/officeart/2005/8/layout/hierarchy1"/>
    <dgm:cxn modelId="{003344CB-716F-492C-8E52-3964BA8202D4}" type="presParOf" srcId="{480FC044-DE01-4FF8-8D10-B00880BE1D27}" destId="{ADB6E355-8A18-485B-A8E1-6E8979BBEE01}" srcOrd="1" destOrd="0" presId="urn:microsoft.com/office/officeart/2005/8/layout/hierarchy1"/>
    <dgm:cxn modelId="{DCE1E697-16BE-4FB9-9756-3B15948ED703}" type="presParOf" srcId="{E4D16475-B33C-4B9C-8548-61D9D880AD04}" destId="{883D46EB-D6AB-439B-AADA-D83C5C91AF16}" srcOrd="1" destOrd="0" presId="urn:microsoft.com/office/officeart/2005/8/layout/hierarchy1"/>
    <dgm:cxn modelId="{F8D800B0-EA79-48E6-8771-1EADF68342C2}" type="presParOf" srcId="{096EBF23-8E60-46D1-B37E-3F4344B95BC8}" destId="{DC474A9A-4D56-466E-960C-CE0F4C83F203}" srcOrd="1" destOrd="0" presId="urn:microsoft.com/office/officeart/2005/8/layout/hierarchy1"/>
    <dgm:cxn modelId="{C7DCBFE9-9A63-45F6-B0A9-1689418FFA0D}" type="presParOf" srcId="{DC474A9A-4D56-466E-960C-CE0F4C83F203}" destId="{8048E560-5449-4049-A2C7-FD6E3C2DB20B}" srcOrd="0" destOrd="0" presId="urn:microsoft.com/office/officeart/2005/8/layout/hierarchy1"/>
    <dgm:cxn modelId="{A2FCDDFD-4C26-4ABF-B296-1DE90F24762C}" type="presParOf" srcId="{8048E560-5449-4049-A2C7-FD6E3C2DB20B}" destId="{DA51298F-79DC-453C-8DF6-3EAB9CB99CB1}" srcOrd="0" destOrd="0" presId="urn:microsoft.com/office/officeart/2005/8/layout/hierarchy1"/>
    <dgm:cxn modelId="{D17A2D86-C88A-4EE8-8214-6F23833DB944}" type="presParOf" srcId="{8048E560-5449-4049-A2C7-FD6E3C2DB20B}" destId="{0E671554-F8B7-4BA0-B238-8E8F42EDD117}" srcOrd="1" destOrd="0" presId="urn:microsoft.com/office/officeart/2005/8/layout/hierarchy1"/>
    <dgm:cxn modelId="{35316B46-AB90-4A01-BA00-CD33AE5D3628}" type="presParOf" srcId="{DC474A9A-4D56-466E-960C-CE0F4C83F203}" destId="{5DFEC9D4-861D-411D-A248-31A5999E0623}" srcOrd="1" destOrd="0" presId="urn:microsoft.com/office/officeart/2005/8/layout/hierarchy1"/>
    <dgm:cxn modelId="{60091292-4FBC-47AF-A73F-D25E00F54B71}" type="presParOf" srcId="{096EBF23-8E60-46D1-B37E-3F4344B95BC8}" destId="{CF0B822C-92A0-4334-8398-9CE1C74AB685}" srcOrd="2" destOrd="0" presId="urn:microsoft.com/office/officeart/2005/8/layout/hierarchy1"/>
    <dgm:cxn modelId="{CD4B32E6-A3C2-4526-9401-1395FA843677}" type="presParOf" srcId="{CF0B822C-92A0-4334-8398-9CE1C74AB685}" destId="{B0B22977-CB80-4F90-BFB5-031E70F9C6FC}" srcOrd="0" destOrd="0" presId="urn:microsoft.com/office/officeart/2005/8/layout/hierarchy1"/>
    <dgm:cxn modelId="{B0C7BC55-95C5-43ED-A654-01A5709A3799}" type="presParOf" srcId="{B0B22977-CB80-4F90-BFB5-031E70F9C6FC}" destId="{88EC9AF1-6FD3-454D-BDAB-AE60FF80E34E}" srcOrd="0" destOrd="0" presId="urn:microsoft.com/office/officeart/2005/8/layout/hierarchy1"/>
    <dgm:cxn modelId="{1FE63279-6989-48D4-9944-47FA5FEC4B5A}" type="presParOf" srcId="{B0B22977-CB80-4F90-BFB5-031E70F9C6FC}" destId="{375F54CC-AC86-40AA-8851-6C748DA54799}" srcOrd="1" destOrd="0" presId="urn:microsoft.com/office/officeart/2005/8/layout/hierarchy1"/>
    <dgm:cxn modelId="{22BAB3BE-C102-474B-BA4F-0087EC783DEA}" type="presParOf" srcId="{CF0B822C-92A0-4334-8398-9CE1C74AB685}" destId="{5D9EE154-7A5D-4F31-AD39-E9C021B0C10E}" srcOrd="1" destOrd="0" presId="urn:microsoft.com/office/officeart/2005/8/layout/hierarchy1"/>
    <dgm:cxn modelId="{C036E66F-4E68-4AA9-B2AD-225D46E6C838}" type="presParOf" srcId="{096EBF23-8E60-46D1-B37E-3F4344B95BC8}" destId="{53F8685C-3FA9-4E2C-B516-E4B655886FFF}" srcOrd="3" destOrd="0" presId="urn:microsoft.com/office/officeart/2005/8/layout/hierarchy1"/>
    <dgm:cxn modelId="{87DFB867-E8F5-4D98-9469-11ED80FB4DEA}" type="presParOf" srcId="{53F8685C-3FA9-4E2C-B516-E4B655886FFF}" destId="{15C5BDED-4612-4F01-8C7A-5AA8BF95E752}" srcOrd="0" destOrd="0" presId="urn:microsoft.com/office/officeart/2005/8/layout/hierarchy1"/>
    <dgm:cxn modelId="{F58E7589-AA05-4FEE-A560-2A26208A09E1}" type="presParOf" srcId="{15C5BDED-4612-4F01-8C7A-5AA8BF95E752}" destId="{8E8D0DFB-C18E-4E2D-A63B-07C0DD639A2D}" srcOrd="0" destOrd="0" presId="urn:microsoft.com/office/officeart/2005/8/layout/hierarchy1"/>
    <dgm:cxn modelId="{AB38391A-6187-422D-91C7-D8CF44EC0C60}" type="presParOf" srcId="{15C5BDED-4612-4F01-8C7A-5AA8BF95E752}" destId="{B0003A11-2E10-49CB-A8F8-5BC40CD1FB06}" srcOrd="1" destOrd="0" presId="urn:microsoft.com/office/officeart/2005/8/layout/hierarchy1"/>
    <dgm:cxn modelId="{EB5734E4-1490-4A88-B517-DAF794AEBCBA}" type="presParOf" srcId="{53F8685C-3FA9-4E2C-B516-E4B655886FFF}" destId="{EF48D811-D4C5-43BE-90C5-2F216A60B2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5D4AB-9FD0-4949-9A31-845A3344C7BD}">
      <dsp:nvSpPr>
        <dsp:cNvPr id="0" name=""/>
        <dsp:cNvSpPr/>
      </dsp:nvSpPr>
      <dsp:spPr>
        <a:xfrm>
          <a:off x="3269" y="1217024"/>
          <a:ext cx="2334471" cy="1482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6E355-8A18-485B-A8E1-6E8979BBEE01}">
      <dsp:nvSpPr>
        <dsp:cNvPr id="0" name=""/>
        <dsp:cNvSpPr/>
      </dsp:nvSpPr>
      <dsp:spPr>
        <a:xfrm>
          <a:off x="262655" y="1463440"/>
          <a:ext cx="2334471" cy="1482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To perform anomaly detection on the SKAB dataset using Graph Neural Networks the first main challenge was the absence of graph structured data.</a:t>
          </a:r>
          <a:endParaRPr lang="en-US" sz="1200" kern="1200" dirty="0"/>
        </a:p>
      </dsp:txBody>
      <dsp:txXfrm>
        <a:off x="306073" y="1506858"/>
        <a:ext cx="2247635" cy="1395553"/>
      </dsp:txXfrm>
    </dsp:sp>
    <dsp:sp modelId="{DA51298F-79DC-453C-8DF6-3EAB9CB99CB1}">
      <dsp:nvSpPr>
        <dsp:cNvPr id="0" name=""/>
        <dsp:cNvSpPr/>
      </dsp:nvSpPr>
      <dsp:spPr>
        <a:xfrm>
          <a:off x="2856512" y="1217024"/>
          <a:ext cx="2334471" cy="1482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71554-F8B7-4BA0-B238-8E8F42EDD117}">
      <dsp:nvSpPr>
        <dsp:cNvPr id="0" name=""/>
        <dsp:cNvSpPr/>
      </dsp:nvSpPr>
      <dsp:spPr>
        <a:xfrm>
          <a:off x="3115897" y="1463440"/>
          <a:ext cx="2334471" cy="1482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So, the initial approach was to use a fully connected graph i.e., all sensors are connected to one another.</a:t>
          </a:r>
          <a:endParaRPr lang="en-US" sz="1200" kern="1200" dirty="0"/>
        </a:p>
      </dsp:txBody>
      <dsp:txXfrm>
        <a:off x="3159315" y="1506858"/>
        <a:ext cx="2247635" cy="1395553"/>
      </dsp:txXfrm>
    </dsp:sp>
    <dsp:sp modelId="{88EC9AF1-6FD3-454D-BDAB-AE60FF80E34E}">
      <dsp:nvSpPr>
        <dsp:cNvPr id="0" name=""/>
        <dsp:cNvSpPr/>
      </dsp:nvSpPr>
      <dsp:spPr>
        <a:xfrm>
          <a:off x="5709754" y="1217024"/>
          <a:ext cx="2334471" cy="1482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F54CC-AC86-40AA-8851-6C748DA54799}">
      <dsp:nvSpPr>
        <dsp:cNvPr id="0" name=""/>
        <dsp:cNvSpPr/>
      </dsp:nvSpPr>
      <dsp:spPr>
        <a:xfrm>
          <a:off x="5969140" y="1463440"/>
          <a:ext cx="2334471" cy="1482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The next approach was to use a graph produced by causal inference.</a:t>
          </a:r>
          <a:endParaRPr lang="en-US" sz="1200" kern="1200" dirty="0"/>
        </a:p>
      </dsp:txBody>
      <dsp:txXfrm>
        <a:off x="6012558" y="1506858"/>
        <a:ext cx="2247635" cy="1395553"/>
      </dsp:txXfrm>
    </dsp:sp>
    <dsp:sp modelId="{8E8D0DFB-C18E-4E2D-A63B-07C0DD639A2D}">
      <dsp:nvSpPr>
        <dsp:cNvPr id="0" name=""/>
        <dsp:cNvSpPr/>
      </dsp:nvSpPr>
      <dsp:spPr>
        <a:xfrm>
          <a:off x="8562997" y="1217024"/>
          <a:ext cx="2334471" cy="14823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03A11-2E10-49CB-A8F8-5BC40CD1FB06}">
      <dsp:nvSpPr>
        <dsp:cNvPr id="0" name=""/>
        <dsp:cNvSpPr/>
      </dsp:nvSpPr>
      <dsp:spPr>
        <a:xfrm>
          <a:off x="8822383" y="1463440"/>
          <a:ext cx="2334471" cy="14823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Then, attention mechanism was used to dynamically learn the adjacency matrix and then use GNNs.</a:t>
          </a:r>
          <a:endParaRPr lang="en-US" sz="1200" kern="1200" dirty="0"/>
        </a:p>
      </dsp:txBody>
      <dsp:txXfrm>
        <a:off x="8865801" y="1506858"/>
        <a:ext cx="2247635" cy="1395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0DC4E-6B08-46ED-8D08-6A521AB6AF46}" type="datetimeFigureOut">
              <a:rPr lang="sv-SE" smtClean="0"/>
              <a:t>2024-08-27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CCAAE-9961-4CE3-9C52-D0A1DBFF1B9A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13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CCAAE-9961-4CE3-9C52-D0A1DBFF1B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2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CCAAE-9961-4CE3-9C52-D0A1DBFF1B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2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5049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</a:t>
            </a:r>
          </a:p>
        </p:txBody>
      </p:sp>
      <p:pic>
        <p:nvPicPr>
          <p:cNvPr id="7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5936" y="6156136"/>
            <a:ext cx="3492502" cy="2127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Edition</a:t>
            </a:r>
          </a:p>
        </p:txBody>
      </p:sp>
    </p:spTree>
    <p:extLst>
      <p:ext uri="{BB962C8B-B14F-4D97-AF65-F5344CB8AC3E}">
        <p14:creationId xmlns:p14="http://schemas.microsoft.com/office/powerpoint/2010/main" val="405697699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11188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Blue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4452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Divider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-135898"/>
            <a:ext cx="1133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Grey</a:t>
            </a:r>
          </a:p>
        </p:txBody>
      </p:sp>
      <p:pic>
        <p:nvPicPr>
          <p:cNvPr id="5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9289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Divider -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3485722"/>
            <a:ext cx="10152062" cy="1075642"/>
          </a:xfr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1120654"/>
            <a:ext cx="10152062" cy="2310064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-135898"/>
            <a:ext cx="12054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Chapter Divider - Image</a:t>
            </a:r>
          </a:p>
        </p:txBody>
      </p:sp>
    </p:spTree>
    <p:extLst>
      <p:ext uri="{BB962C8B-B14F-4D97-AF65-F5344CB8AC3E}">
        <p14:creationId xmlns:p14="http://schemas.microsoft.com/office/powerpoint/2010/main" val="209885515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Info class internal Department / Name /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6315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Blue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9471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Info class internal Department / Name /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64601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Grey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2932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-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Info class internal Department / Name /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008438" y="1412875"/>
            <a:ext cx="4175124" cy="2547233"/>
          </a:xfrm>
        </p:spPr>
        <p:txBody>
          <a:bodyPr anchor="b">
            <a:no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“Click to add quote,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id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08438" y="4118235"/>
            <a:ext cx="4175124" cy="584393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source of quotation</a:t>
            </a:r>
          </a:p>
        </p:txBody>
      </p:sp>
      <p:pic>
        <p:nvPicPr>
          <p:cNvPr id="11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0" y="-135898"/>
            <a:ext cx="7181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Quote - Image</a:t>
            </a:r>
          </a:p>
        </p:txBody>
      </p:sp>
    </p:spTree>
    <p:extLst>
      <p:ext uri="{BB962C8B-B14F-4D97-AF65-F5344CB8AC3E}">
        <p14:creationId xmlns:p14="http://schemas.microsoft.com/office/powerpoint/2010/main" val="10906355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4743880"/>
            <a:ext cx="4175124" cy="5860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5344932"/>
            <a:ext cx="4175124" cy="104967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8255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Blue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1" name="ScaniaWordmark"/>
          <p:cNvSpPr>
            <a:spLocks noEditPoints="1"/>
          </p:cNvSpPr>
          <p:nvPr userDrawn="1"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1858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Pag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8" y="4743880"/>
            <a:ext cx="4175124" cy="586096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  <a:latin typeface="Scania Office Bold" panose="00000800000000000000" pitchFamily="2" charset="0"/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your name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5344932"/>
            <a:ext cx="4175124" cy="1049676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268287" indent="0">
              <a:buNone/>
              <a:defRPr sz="1400"/>
            </a:lvl2pPr>
            <a:lvl3pPr marL="536575" indent="0">
              <a:buNone/>
              <a:defRPr sz="1400"/>
            </a:lvl3pPr>
            <a:lvl4pPr marL="893763" indent="0">
              <a:buNone/>
              <a:defRPr sz="1400"/>
            </a:lvl4pPr>
            <a:lvl5pPr marL="1258887" indent="0">
              <a:buNone/>
              <a:defRPr sz="1400"/>
            </a:lvl5pPr>
          </a:lstStyle>
          <a:p>
            <a:pPr lvl="0"/>
            <a:r>
              <a:rPr lang="en-US" dirty="0"/>
              <a:t>Click to add Company name, Title, Department, Phone number,</a:t>
            </a:r>
            <a:br>
              <a:rPr lang="en-US" dirty="0"/>
            </a:br>
            <a:r>
              <a:rPr lang="en-US" dirty="0"/>
              <a:t>E-mail address, Web address</a:t>
            </a:r>
          </a:p>
        </p:txBody>
      </p:sp>
      <p:sp>
        <p:nvSpPr>
          <p:cNvPr id="6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83997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 - Grey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1" name="ScaniaWordmark"/>
          <p:cNvSpPr>
            <a:spLocks noEditPoints="1"/>
          </p:cNvSpPr>
          <p:nvPr userDrawn="1"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92523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Page/Chapter 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135898"/>
            <a:ext cx="13353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Page/Chapter Divider</a:t>
            </a:r>
          </a:p>
        </p:txBody>
      </p:sp>
      <p:pic>
        <p:nvPicPr>
          <p:cNvPr id="5" name="ScaniaSymbolLar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33" y="1447796"/>
            <a:ext cx="6294133" cy="354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70366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Page/Chapter Divider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-135898"/>
            <a:ext cx="133530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Last Page/Chapter Divider</a:t>
            </a:r>
          </a:p>
        </p:txBody>
      </p:sp>
      <p:pic>
        <p:nvPicPr>
          <p:cNvPr id="5" name="ScaniaSymbolLarg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98"/>
          <a:stretch/>
        </p:blipFill>
        <p:spPr>
          <a:xfrm>
            <a:off x="2948933" y="1447796"/>
            <a:ext cx="6294133" cy="2103971"/>
          </a:xfrm>
          <a:prstGeom prst="rect">
            <a:avLst/>
          </a:prstGeom>
        </p:spPr>
      </p:pic>
      <p:sp>
        <p:nvSpPr>
          <p:cNvPr id="4" name="ScaniaWordmark"/>
          <p:cNvSpPr>
            <a:spLocks noEditPoints="1"/>
          </p:cNvSpPr>
          <p:nvPr userDrawn="1"/>
        </p:nvSpPr>
        <p:spPr bwMode="auto">
          <a:xfrm>
            <a:off x="3276599" y="3768178"/>
            <a:ext cx="5634567" cy="955170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6362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ey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7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-135898"/>
            <a:ext cx="8415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Grey</a:t>
            </a:r>
          </a:p>
        </p:txBody>
      </p:sp>
      <p:pic>
        <p:nvPicPr>
          <p:cNvPr id="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15936" y="6156136"/>
            <a:ext cx="3492502" cy="2127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Edition</a:t>
            </a:r>
          </a:p>
        </p:txBody>
      </p:sp>
    </p:spTree>
    <p:extLst>
      <p:ext uri="{BB962C8B-B14F-4D97-AF65-F5344CB8AC3E}">
        <p14:creationId xmlns:p14="http://schemas.microsoft.com/office/powerpoint/2010/main" val="27789026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 Image">
    <p:bg>
      <p:bgPr>
        <a:solidFill>
          <a:srgbClr val="C8C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180000">
            <a:normAutofit/>
          </a:bodyPr>
          <a:lstStyle>
            <a:lvl1pPr marL="0" indent="0" algn="ctr">
              <a:buNone/>
              <a:defRPr sz="1000" baseline="0"/>
            </a:lvl1pPr>
          </a:lstStyle>
          <a:p>
            <a:r>
              <a:rPr lang="en-US" dirty="0"/>
              <a:t>Select the image Placeholder and use an image from Scania Image Bank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5938" y="2646947"/>
            <a:ext cx="10152062" cy="2310064"/>
          </a:xfrm>
        </p:spPr>
        <p:txBody>
          <a:bodyPr anchor="t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5939" y="1412875"/>
            <a:ext cx="10152062" cy="1075642"/>
          </a:xfrm>
        </p:spPr>
        <p:txBody>
          <a:bodyPr anchor="b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Scania Office Headline" panose="00000505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Your name</a:t>
            </a:r>
          </a:p>
        </p:txBody>
      </p:sp>
      <p:sp>
        <p:nvSpPr>
          <p:cNvPr id="9" name="ScaniaWordmark"/>
          <p:cNvSpPr>
            <a:spLocks noEditPoints="1"/>
          </p:cNvSpPr>
          <p:nvPr/>
        </p:nvSpPr>
        <p:spPr bwMode="auto">
          <a:xfrm>
            <a:off x="9852144" y="6215608"/>
            <a:ext cx="2026167" cy="343475"/>
          </a:xfrm>
          <a:custGeom>
            <a:avLst/>
            <a:gdLst>
              <a:gd name="T0" fmla="*/ 287 w 676"/>
              <a:gd name="T1" fmla="*/ 65 h 112"/>
              <a:gd name="T2" fmla="*/ 316 w 676"/>
              <a:gd name="T3" fmla="*/ 65 h 112"/>
              <a:gd name="T4" fmla="*/ 493 w 676"/>
              <a:gd name="T5" fmla="*/ 107 h 112"/>
              <a:gd name="T6" fmla="*/ 455 w 676"/>
              <a:gd name="T7" fmla="*/ 4 h 112"/>
              <a:gd name="T8" fmla="*/ 414 w 676"/>
              <a:gd name="T9" fmla="*/ 4 h 112"/>
              <a:gd name="T10" fmla="*/ 365 w 676"/>
              <a:gd name="T11" fmla="*/ 88 h 112"/>
              <a:gd name="T12" fmla="*/ 271 w 676"/>
              <a:gd name="T13" fmla="*/ 4 h 112"/>
              <a:gd name="T14" fmla="*/ 209 w 676"/>
              <a:gd name="T15" fmla="*/ 65 h 112"/>
              <a:gd name="T16" fmla="*/ 166 w 676"/>
              <a:gd name="T17" fmla="*/ 56 h 112"/>
              <a:gd name="T18" fmla="*/ 209 w 676"/>
              <a:gd name="T19" fmla="*/ 44 h 112"/>
              <a:gd name="T20" fmla="*/ 251 w 676"/>
              <a:gd name="T21" fmla="*/ 41 h 112"/>
              <a:gd name="T22" fmla="*/ 125 w 676"/>
              <a:gd name="T23" fmla="*/ 56 h 112"/>
              <a:gd name="T24" fmla="*/ 90 w 676"/>
              <a:gd name="T25" fmla="*/ 44 h 112"/>
              <a:gd name="T26" fmla="*/ 46 w 676"/>
              <a:gd name="T27" fmla="*/ 33 h 112"/>
              <a:gd name="T28" fmla="*/ 80 w 676"/>
              <a:gd name="T29" fmla="*/ 36 h 112"/>
              <a:gd name="T30" fmla="*/ 123 w 676"/>
              <a:gd name="T31" fmla="*/ 34 h 112"/>
              <a:gd name="T32" fmla="*/ 3 w 676"/>
              <a:gd name="T33" fmla="*/ 36 h 112"/>
              <a:gd name="T34" fmla="*/ 70 w 676"/>
              <a:gd name="T35" fmla="*/ 70 h 112"/>
              <a:gd name="T36" fmla="*/ 66 w 676"/>
              <a:gd name="T37" fmla="*/ 87 h 112"/>
              <a:gd name="T38" fmla="*/ 0 w 676"/>
              <a:gd name="T39" fmla="*/ 73 h 112"/>
              <a:gd name="T40" fmla="*/ 64 w 676"/>
              <a:gd name="T41" fmla="*/ 111 h 112"/>
              <a:gd name="T42" fmla="*/ 188 w 676"/>
              <a:gd name="T43" fmla="*/ 112 h 112"/>
              <a:gd name="T44" fmla="*/ 231 w 676"/>
              <a:gd name="T45" fmla="*/ 107 h 112"/>
              <a:gd name="T46" fmla="*/ 277 w 676"/>
              <a:gd name="T47" fmla="*/ 92 h 112"/>
              <a:gd name="T48" fmla="*/ 332 w 676"/>
              <a:gd name="T49" fmla="*/ 107 h 112"/>
              <a:gd name="T50" fmla="*/ 373 w 676"/>
              <a:gd name="T51" fmla="*/ 107 h 112"/>
              <a:gd name="T52" fmla="*/ 404 w 676"/>
              <a:gd name="T53" fmla="*/ 48 h 112"/>
              <a:gd name="T54" fmla="*/ 619 w 676"/>
              <a:gd name="T55" fmla="*/ 65 h 112"/>
              <a:gd name="T56" fmla="*/ 605 w 676"/>
              <a:gd name="T57" fmla="*/ 28 h 112"/>
              <a:gd name="T58" fmla="*/ 676 w 676"/>
              <a:gd name="T59" fmla="*/ 107 h 112"/>
              <a:gd name="T60" fmla="*/ 574 w 676"/>
              <a:gd name="T61" fmla="*/ 4 h 112"/>
              <a:gd name="T62" fmla="*/ 542 w 676"/>
              <a:gd name="T63" fmla="*/ 4 h 112"/>
              <a:gd name="T64" fmla="*/ 503 w 676"/>
              <a:gd name="T65" fmla="*/ 107 h 112"/>
              <a:gd name="T66" fmla="*/ 542 w 676"/>
              <a:gd name="T67" fmla="*/ 107 h 112"/>
              <a:gd name="T68" fmla="*/ 580 w 676"/>
              <a:gd name="T69" fmla="*/ 92 h 112"/>
              <a:gd name="T70" fmla="*/ 635 w 676"/>
              <a:gd name="T71" fmla="*/ 107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6" h="112">
                <a:moveTo>
                  <a:pt x="316" y="65"/>
                </a:moveTo>
                <a:cubicBezTo>
                  <a:pt x="287" y="65"/>
                  <a:pt x="287" y="65"/>
                  <a:pt x="287" y="65"/>
                </a:cubicBezTo>
                <a:cubicBezTo>
                  <a:pt x="302" y="28"/>
                  <a:pt x="302" y="28"/>
                  <a:pt x="302" y="28"/>
                </a:cubicBezTo>
                <a:lnTo>
                  <a:pt x="316" y="65"/>
                </a:lnTo>
                <a:close/>
                <a:moveTo>
                  <a:pt x="448" y="107"/>
                </a:moveTo>
                <a:cubicBezTo>
                  <a:pt x="493" y="107"/>
                  <a:pt x="493" y="107"/>
                  <a:pt x="493" y="107"/>
                </a:cubicBezTo>
                <a:cubicBezTo>
                  <a:pt x="493" y="4"/>
                  <a:pt x="493" y="4"/>
                  <a:pt x="493" y="4"/>
                </a:cubicBezTo>
                <a:cubicBezTo>
                  <a:pt x="455" y="4"/>
                  <a:pt x="455" y="4"/>
                  <a:pt x="455" y="4"/>
                </a:cubicBezTo>
                <a:cubicBezTo>
                  <a:pt x="455" y="58"/>
                  <a:pt x="455" y="58"/>
                  <a:pt x="455" y="58"/>
                </a:cubicBezTo>
                <a:cubicBezTo>
                  <a:pt x="414" y="4"/>
                  <a:pt x="414" y="4"/>
                  <a:pt x="414" y="4"/>
                </a:cubicBezTo>
                <a:cubicBezTo>
                  <a:pt x="365" y="4"/>
                  <a:pt x="365" y="4"/>
                  <a:pt x="365" y="4"/>
                </a:cubicBezTo>
                <a:cubicBezTo>
                  <a:pt x="365" y="88"/>
                  <a:pt x="365" y="88"/>
                  <a:pt x="365" y="88"/>
                </a:cubicBezTo>
                <a:cubicBezTo>
                  <a:pt x="333" y="4"/>
                  <a:pt x="333" y="4"/>
                  <a:pt x="333" y="4"/>
                </a:cubicBezTo>
                <a:cubicBezTo>
                  <a:pt x="271" y="4"/>
                  <a:pt x="271" y="4"/>
                  <a:pt x="271" y="4"/>
                </a:cubicBezTo>
                <a:cubicBezTo>
                  <a:pt x="247" y="65"/>
                  <a:pt x="247" y="65"/>
                  <a:pt x="247" y="65"/>
                </a:cubicBezTo>
                <a:cubicBezTo>
                  <a:pt x="209" y="65"/>
                  <a:pt x="209" y="65"/>
                  <a:pt x="209" y="65"/>
                </a:cubicBezTo>
                <a:cubicBezTo>
                  <a:pt x="207" y="77"/>
                  <a:pt x="200" y="83"/>
                  <a:pt x="188" y="83"/>
                </a:cubicBezTo>
                <a:cubicBezTo>
                  <a:pt x="174" y="83"/>
                  <a:pt x="166" y="73"/>
                  <a:pt x="166" y="56"/>
                </a:cubicBezTo>
                <a:cubicBezTo>
                  <a:pt x="166" y="39"/>
                  <a:pt x="174" y="28"/>
                  <a:pt x="188" y="28"/>
                </a:cubicBezTo>
                <a:cubicBezTo>
                  <a:pt x="200" y="28"/>
                  <a:pt x="207" y="34"/>
                  <a:pt x="209" y="44"/>
                </a:cubicBezTo>
                <a:cubicBezTo>
                  <a:pt x="251" y="44"/>
                  <a:pt x="251" y="44"/>
                  <a:pt x="251" y="44"/>
                </a:cubicBezTo>
                <a:cubicBezTo>
                  <a:pt x="251" y="41"/>
                  <a:pt x="251" y="41"/>
                  <a:pt x="251" y="41"/>
                </a:cubicBezTo>
                <a:cubicBezTo>
                  <a:pt x="251" y="18"/>
                  <a:pt x="231" y="0"/>
                  <a:pt x="188" y="0"/>
                </a:cubicBezTo>
                <a:cubicBezTo>
                  <a:pt x="142" y="0"/>
                  <a:pt x="125" y="23"/>
                  <a:pt x="125" y="56"/>
                </a:cubicBezTo>
                <a:cubicBezTo>
                  <a:pt x="125" y="56"/>
                  <a:pt x="125" y="57"/>
                  <a:pt x="125" y="58"/>
                </a:cubicBezTo>
                <a:cubicBezTo>
                  <a:pt x="119" y="51"/>
                  <a:pt x="108" y="47"/>
                  <a:pt x="90" y="44"/>
                </a:cubicBezTo>
                <a:cubicBezTo>
                  <a:pt x="63" y="40"/>
                  <a:pt x="63" y="40"/>
                  <a:pt x="63" y="40"/>
                </a:cubicBezTo>
                <a:cubicBezTo>
                  <a:pt x="53" y="39"/>
                  <a:pt x="46" y="38"/>
                  <a:pt x="46" y="33"/>
                </a:cubicBezTo>
                <a:cubicBezTo>
                  <a:pt x="46" y="28"/>
                  <a:pt x="50" y="24"/>
                  <a:pt x="61" y="24"/>
                </a:cubicBezTo>
                <a:cubicBezTo>
                  <a:pt x="73" y="24"/>
                  <a:pt x="80" y="29"/>
                  <a:pt x="80" y="36"/>
                </a:cubicBezTo>
                <a:cubicBezTo>
                  <a:pt x="123" y="36"/>
                  <a:pt x="123" y="36"/>
                  <a:pt x="123" y="36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13"/>
                  <a:pt x="103" y="0"/>
                  <a:pt x="63" y="0"/>
                </a:cubicBezTo>
                <a:cubicBezTo>
                  <a:pt x="21" y="0"/>
                  <a:pt x="3" y="15"/>
                  <a:pt x="3" y="36"/>
                </a:cubicBezTo>
                <a:cubicBezTo>
                  <a:pt x="3" y="53"/>
                  <a:pt x="14" y="62"/>
                  <a:pt x="39" y="66"/>
                </a:cubicBezTo>
                <a:cubicBezTo>
                  <a:pt x="70" y="70"/>
                  <a:pt x="70" y="70"/>
                  <a:pt x="70" y="70"/>
                </a:cubicBezTo>
                <a:cubicBezTo>
                  <a:pt x="80" y="72"/>
                  <a:pt x="84" y="74"/>
                  <a:pt x="84" y="78"/>
                </a:cubicBezTo>
                <a:cubicBezTo>
                  <a:pt x="84" y="84"/>
                  <a:pt x="78" y="87"/>
                  <a:pt x="66" y="87"/>
                </a:cubicBezTo>
                <a:cubicBezTo>
                  <a:pt x="52" y="87"/>
                  <a:pt x="45" y="81"/>
                  <a:pt x="45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98"/>
                  <a:pt x="22" y="111"/>
                  <a:pt x="64" y="111"/>
                </a:cubicBezTo>
                <a:cubicBezTo>
                  <a:pt x="103" y="111"/>
                  <a:pt x="126" y="103"/>
                  <a:pt x="129" y="81"/>
                </a:cubicBezTo>
                <a:cubicBezTo>
                  <a:pt x="137" y="100"/>
                  <a:pt x="156" y="112"/>
                  <a:pt x="188" y="112"/>
                </a:cubicBezTo>
                <a:cubicBezTo>
                  <a:pt x="213" y="112"/>
                  <a:pt x="228" y="105"/>
                  <a:pt x="236" y="94"/>
                </a:cubicBezTo>
                <a:cubicBezTo>
                  <a:pt x="231" y="107"/>
                  <a:pt x="231" y="107"/>
                  <a:pt x="231" y="107"/>
                </a:cubicBezTo>
                <a:cubicBezTo>
                  <a:pt x="271" y="107"/>
                  <a:pt x="271" y="107"/>
                  <a:pt x="271" y="107"/>
                </a:cubicBezTo>
                <a:cubicBezTo>
                  <a:pt x="277" y="92"/>
                  <a:pt x="277" y="92"/>
                  <a:pt x="277" y="92"/>
                </a:cubicBezTo>
                <a:cubicBezTo>
                  <a:pt x="326" y="92"/>
                  <a:pt x="326" y="92"/>
                  <a:pt x="326" y="92"/>
                </a:cubicBezTo>
                <a:cubicBezTo>
                  <a:pt x="332" y="107"/>
                  <a:pt x="332" y="107"/>
                  <a:pt x="332" y="107"/>
                </a:cubicBezTo>
                <a:cubicBezTo>
                  <a:pt x="365" y="107"/>
                  <a:pt x="365" y="107"/>
                  <a:pt x="365" y="107"/>
                </a:cubicBezTo>
                <a:cubicBezTo>
                  <a:pt x="373" y="107"/>
                  <a:pt x="373" y="107"/>
                  <a:pt x="373" y="107"/>
                </a:cubicBezTo>
                <a:cubicBezTo>
                  <a:pt x="404" y="107"/>
                  <a:pt x="404" y="107"/>
                  <a:pt x="404" y="107"/>
                </a:cubicBezTo>
                <a:cubicBezTo>
                  <a:pt x="404" y="48"/>
                  <a:pt x="404" y="48"/>
                  <a:pt x="404" y="48"/>
                </a:cubicBezTo>
                <a:lnTo>
                  <a:pt x="448" y="107"/>
                </a:lnTo>
                <a:close/>
                <a:moveTo>
                  <a:pt x="619" y="65"/>
                </a:moveTo>
                <a:cubicBezTo>
                  <a:pt x="591" y="65"/>
                  <a:pt x="591" y="65"/>
                  <a:pt x="591" y="65"/>
                </a:cubicBezTo>
                <a:cubicBezTo>
                  <a:pt x="605" y="28"/>
                  <a:pt x="605" y="28"/>
                  <a:pt x="605" y="28"/>
                </a:cubicBezTo>
                <a:lnTo>
                  <a:pt x="619" y="65"/>
                </a:lnTo>
                <a:close/>
                <a:moveTo>
                  <a:pt x="676" y="107"/>
                </a:moveTo>
                <a:cubicBezTo>
                  <a:pt x="637" y="4"/>
                  <a:pt x="637" y="4"/>
                  <a:pt x="637" y="4"/>
                </a:cubicBezTo>
                <a:cubicBezTo>
                  <a:pt x="574" y="4"/>
                  <a:pt x="574" y="4"/>
                  <a:pt x="574" y="4"/>
                </a:cubicBezTo>
                <a:cubicBezTo>
                  <a:pt x="542" y="88"/>
                  <a:pt x="542" y="88"/>
                  <a:pt x="542" y="88"/>
                </a:cubicBezTo>
                <a:cubicBezTo>
                  <a:pt x="542" y="4"/>
                  <a:pt x="542" y="4"/>
                  <a:pt x="542" y="4"/>
                </a:cubicBezTo>
                <a:cubicBezTo>
                  <a:pt x="503" y="4"/>
                  <a:pt x="503" y="4"/>
                  <a:pt x="503" y="4"/>
                </a:cubicBezTo>
                <a:cubicBezTo>
                  <a:pt x="503" y="107"/>
                  <a:pt x="503" y="107"/>
                  <a:pt x="503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42" y="107"/>
                  <a:pt x="542" y="107"/>
                  <a:pt x="542" y="107"/>
                </a:cubicBezTo>
                <a:cubicBezTo>
                  <a:pt x="575" y="107"/>
                  <a:pt x="575" y="107"/>
                  <a:pt x="575" y="107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630" y="92"/>
                  <a:pt x="630" y="92"/>
                  <a:pt x="630" y="92"/>
                </a:cubicBezTo>
                <a:cubicBezTo>
                  <a:pt x="635" y="107"/>
                  <a:pt x="635" y="107"/>
                  <a:pt x="635" y="107"/>
                </a:cubicBezTo>
                <a:lnTo>
                  <a:pt x="676" y="10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135898"/>
            <a:ext cx="91371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Slide - Image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1"/>
          </p:nvPr>
        </p:nvSpPr>
        <p:spPr>
          <a:xfrm>
            <a:off x="515936" y="6393416"/>
            <a:ext cx="3492502" cy="2137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15936" y="6156136"/>
            <a:ext cx="3492502" cy="2127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Edition</a:t>
            </a:r>
          </a:p>
        </p:txBody>
      </p:sp>
    </p:spTree>
    <p:extLst>
      <p:ext uri="{BB962C8B-B14F-4D97-AF65-F5344CB8AC3E}">
        <p14:creationId xmlns:p14="http://schemas.microsoft.com/office/powerpoint/2010/main" val="259876309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 class internal Department / Name /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-135898"/>
            <a:ext cx="87684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Title and Content</a:t>
            </a:r>
          </a:p>
        </p:txBody>
      </p:sp>
      <p:pic>
        <p:nvPicPr>
          <p:cNvPr id="8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6859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 class internal Department / Name /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48163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80389" y="1787096"/>
            <a:ext cx="3487103" cy="41628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spcBef>
                <a:spcPts val="500"/>
              </a:spcBef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-135898"/>
            <a:ext cx="73257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Content</a:t>
            </a:r>
          </a:p>
        </p:txBody>
      </p:sp>
      <p:pic>
        <p:nvPicPr>
          <p:cNvPr id="10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8189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 class internal Department / Name / Subject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-135898"/>
            <a:ext cx="2821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Blank</a:t>
            </a:r>
          </a:p>
        </p:txBody>
      </p:sp>
      <p:pic>
        <p:nvPicPr>
          <p:cNvPr id="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058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92501" cy="416034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 class internal Department / Name /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348163" y="1773239"/>
            <a:ext cx="7327900" cy="4176712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-135898"/>
            <a:ext cx="54502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One Image</a:t>
            </a:r>
          </a:p>
        </p:txBody>
      </p:sp>
      <p:pic>
        <p:nvPicPr>
          <p:cNvPr id="9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340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1787096"/>
            <a:ext cx="3492501" cy="416034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 class internal Department / Name /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348163" y="1773239"/>
            <a:ext cx="3495675" cy="4176712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8180386" y="1773239"/>
            <a:ext cx="3495675" cy="4176712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-135898"/>
            <a:ext cx="6123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Two Images</a:t>
            </a:r>
          </a:p>
        </p:txBody>
      </p:sp>
      <p:pic>
        <p:nvPicPr>
          <p:cNvPr id="12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3696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937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 class internal Department / Name /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12763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349748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346574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4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83559" y="4042611"/>
            <a:ext cx="3492501" cy="1907339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8180385" y="1773239"/>
            <a:ext cx="3495675" cy="1987490"/>
          </a:xfrm>
          <a:solidFill>
            <a:schemeClr val="accent3"/>
          </a:solidFill>
        </p:spPr>
        <p:txBody>
          <a:bodyPr lIns="360000" rIns="360000"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r>
              <a:rPr lang="sv-SE" dirty="0"/>
              <a:t>Click to add picture or use an </a:t>
            </a:r>
            <a:r>
              <a:rPr lang="en-US" dirty="0"/>
              <a:t>image from Scania Image Bank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-135898"/>
            <a:ext cx="69089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Three Images</a:t>
            </a:r>
          </a:p>
        </p:txBody>
      </p:sp>
      <p:pic>
        <p:nvPicPr>
          <p:cNvPr id="16" name="ScaniaSymbo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 t="22977" r="20094" b="23512"/>
          <a:stretch/>
        </p:blipFill>
        <p:spPr>
          <a:xfrm>
            <a:off x="11391926" y="261969"/>
            <a:ext cx="595533" cy="53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1528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37" y="1787096"/>
            <a:ext cx="11160124" cy="41628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936" y="6396945"/>
            <a:ext cx="1044000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2096" y="6396945"/>
            <a:ext cx="6593660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Info class internal Department / Name /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9226" y="6396945"/>
            <a:ext cx="506835" cy="2137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0183C6E6-4335-4428-AB21-BBACF8148F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xxLanguageTextBox"/>
          <p:cNvSpPr/>
          <p:nvPr>
            <p:custDataLst>
              <p:tags r:id="rId21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xxLanguageTextBox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xxVersionTextBox">
            <a:extLst>
              <a:ext uri="{FF2B5EF4-FFF2-40B4-BE49-F238E27FC236}">
                <a16:creationId xmlns:a16="http://schemas.microsoft.com/office/drawing/2014/main" id="{7DDE8370-3C78-3AC2-C2AE-0D0C75564292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946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accent1"/>
          </a:solidFill>
          <a:latin typeface="Scania Office 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6575" indent="-268288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93763" indent="-3571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58888" indent="-3651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616075" indent="-3571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Tx/>
        <a:buChar char="−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974850" indent="-358775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335213" indent="-360363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7pPr>
      <a:lvl8pPr marL="2687638" indent="-352425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048000" indent="-360363" algn="l" defTabSz="914400" rtl="0" eaLnBrk="1" latinLnBrk="0" hangingPunct="1">
        <a:lnSpc>
          <a:spcPct val="90000"/>
        </a:lnSpc>
        <a:spcBef>
          <a:spcPts val="500"/>
        </a:spcBef>
        <a:buFont typeface="Scania Office" panose="00000500000000000000" pitchFamily="2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2160" userDrawn="1">
          <p15:clr>
            <a:srgbClr val="F26B43"/>
          </p15:clr>
        </p15:guide>
        <p15:guide id="13" pos="325" userDrawn="1">
          <p15:clr>
            <a:srgbClr val="F26B43"/>
          </p15:clr>
        </p15:guide>
        <p15:guide id="14" pos="7355" userDrawn="1">
          <p15:clr>
            <a:srgbClr val="F26B43"/>
          </p15:clr>
        </p15:guide>
        <p15:guide id="15" pos="2739" userDrawn="1">
          <p15:clr>
            <a:srgbClr val="F26B43"/>
          </p15:clr>
        </p15:guide>
        <p15:guide id="16" pos="5155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  <p15:guide id="18" orient="horz" pos="3748" userDrawn="1">
          <p15:clr>
            <a:srgbClr val="F26B43"/>
          </p15:clr>
        </p15:guide>
        <p15:guide id="19" pos="2525" userDrawn="1">
          <p15:clr>
            <a:srgbClr val="F26B43"/>
          </p15:clr>
        </p15:guide>
        <p15:guide id="20" pos="4941" userDrawn="1">
          <p15:clr>
            <a:srgbClr val="F26B43"/>
          </p15:clr>
        </p15:guide>
        <p15:guide id="21" orient="horz" pos="890" userDrawn="1">
          <p15:clr>
            <a:srgbClr val="F26B43"/>
          </p15:clr>
        </p15:guide>
        <p15:guide id="22" orient="horz" pos="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Neural Network Based Anomaly Detection</a:t>
            </a: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SINGAPURA RAVI VARUN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1E67F-D09A-9959-A15A-CE3D212E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86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7C660-5B16-EBF6-FBA4-332750D22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787096"/>
            <a:ext cx="11160124" cy="4536212"/>
          </a:xfrm>
        </p:spPr>
        <p:txBody>
          <a:bodyPr/>
          <a:lstStyle/>
          <a:p>
            <a:r>
              <a:rPr lang="en-IN" sz="1600" dirty="0"/>
              <a:t>A simple message passing GNNs consists of two steps:</a:t>
            </a:r>
          </a:p>
          <a:p>
            <a:pPr lvl="1"/>
            <a:r>
              <a:rPr lang="en-IN" sz="1600" dirty="0"/>
              <a:t>Message: each node computes a message; example could be a simple linear layer.</a:t>
            </a:r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lvl="1"/>
            <a:r>
              <a:rPr lang="en-IN" sz="1600" dirty="0"/>
              <a:t>Aggregation: aggregate messages from neighbouring nodes, example could be a sum, mean or max aggregator.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59EB0-3C29-3AC4-487D-ECA65EB5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19ABA5-64F3-C687-E61A-94FE5937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Theory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CD8EE6-29C4-742A-15D1-256EBCA3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21" y="2519155"/>
            <a:ext cx="3888554" cy="438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2EEF71-07E5-156B-23DC-49E16BA48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21" y="3646493"/>
            <a:ext cx="3888554" cy="5083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34BD0B-4F6D-ED53-91FB-374EB26D4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64" y="4154890"/>
            <a:ext cx="2991267" cy="2191056"/>
          </a:xfrm>
          <a:prstGeom prst="rect">
            <a:avLst/>
          </a:prstGeom>
        </p:spPr>
      </p:pic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059D674-39D1-384A-36A9-29DB8105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16DBDE6-F167-CC4C-01D7-47709EDE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389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B2329-DA3D-30F1-A155-48DE928B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2190052"/>
            <a:ext cx="11160124" cy="3970524"/>
          </a:xfrm>
        </p:spPr>
        <p:txBody>
          <a:bodyPr/>
          <a:lstStyle/>
          <a:p>
            <a:r>
              <a:rPr lang="sv-SE" sz="1600" dirty="0"/>
              <a:t>The GCN can be mathematically represented as the following,</a:t>
            </a:r>
          </a:p>
          <a:p>
            <a:endParaRPr lang="sv-SE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It can be written in the Message + Aggregation format as the following,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Similarly, other forms of GNNs can be constructed by modifying the message passing mechanism and aggregating function e.g., GraphSAGE which uses a two-stage aggregation, Graph Attention Networks which use attention mechanism to give importance to messages during message passing.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A671-13CF-F6E7-554C-9B535071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E5510B-21B9-7B43-041D-798A6FB1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Graph Convolutional Network (GCN)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C676E8-7F29-DCF5-610D-B2BB7449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02" y="2539281"/>
            <a:ext cx="1989259" cy="6921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2CDD00-72E7-815A-731B-2CEFEC33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09" y="4073902"/>
            <a:ext cx="3605981" cy="932051"/>
          </a:xfrm>
          <a:prstGeom prst="rect">
            <a:avLst/>
          </a:prstGeom>
        </p:spPr>
      </p:pic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038FB6D-F23E-E759-BAD9-DBF4BD71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644E1DA-B24B-9772-8CE9-59C34764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266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899BA1-0756-54E2-33BA-9168D16B9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There are three general types of prediction tasks on graphs:</a:t>
            </a:r>
          </a:p>
          <a:p>
            <a:pPr lvl="1"/>
            <a:r>
              <a:rPr lang="en-US" dirty="0">
                <a:latin typeface="-apple-system"/>
              </a:rPr>
              <a:t>Node level: </a:t>
            </a:r>
            <a:r>
              <a:rPr lang="en-US" b="0" i="0" dirty="0">
                <a:effectLst/>
                <a:latin typeface="-apple-system"/>
              </a:rPr>
              <a:t>predict some property for each node in a graph, e.g., predict whether a particular sensor is anomalous.</a:t>
            </a:r>
            <a:endParaRPr lang="en-US" dirty="0">
              <a:latin typeface="-apple-system"/>
            </a:endParaRPr>
          </a:p>
          <a:p>
            <a:pPr lvl="1"/>
            <a:r>
              <a:rPr lang="en-US" dirty="0">
                <a:latin typeface="-apple-system"/>
              </a:rPr>
              <a:t>Edge level: </a:t>
            </a:r>
            <a:r>
              <a:rPr lang="en-US" b="0" i="0" dirty="0">
                <a:effectLst/>
                <a:latin typeface="-apple-system"/>
              </a:rPr>
              <a:t>predict the property or presence of edges in a graph. e.g., perform relational inference between sensors.</a:t>
            </a:r>
          </a:p>
          <a:p>
            <a:pPr lvl="1"/>
            <a:r>
              <a:rPr lang="en-US" dirty="0">
                <a:latin typeface="-apple-system"/>
              </a:rPr>
              <a:t>Graph level: </a:t>
            </a:r>
            <a:r>
              <a:rPr lang="en-US" b="0" i="0" dirty="0">
                <a:effectLst/>
                <a:latin typeface="-apple-system"/>
              </a:rPr>
              <a:t>predict a single property for a whole graph, e.g., assuming that each sample can be represented as a graph, then determining whether </a:t>
            </a:r>
            <a:r>
              <a:rPr lang="en-US" dirty="0">
                <a:latin typeface="-apple-system"/>
              </a:rPr>
              <a:t>a sample is anomalous.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80038-50D4-310E-0065-5E699D60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E8DA77-A1D7-EEFC-AADD-2ED233D6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Types of prediction tasks.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B203A465-DB09-0E58-BECB-93566792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30A97EFA-3849-9185-4CE3-5FF69A2C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95862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DDD0E-D186-C844-A8EC-DE48D6AE0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317" y="2965784"/>
            <a:ext cx="6195366" cy="926432"/>
          </a:xfrm>
        </p:spPr>
        <p:txBody>
          <a:bodyPr/>
          <a:lstStyle/>
          <a:p>
            <a:pPr algn="ctr"/>
            <a:r>
              <a:rPr lang="sv-SE" sz="4800" dirty="0"/>
              <a:t>cHALLENGES</a:t>
            </a:r>
            <a:endParaRPr lang="en-GB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0D318-C6CA-65F7-5BAA-6B58EE0469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85588" y="6397625"/>
            <a:ext cx="506412" cy="212725"/>
          </a:xfrm>
        </p:spPr>
        <p:txBody>
          <a:bodyPr/>
          <a:lstStyle/>
          <a:p>
            <a:fld id="{0183C6E6-4335-4428-AB21-BBACF8148F3A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9934D-32BD-E1B2-1D22-BBA044D613CF}"/>
              </a:ext>
            </a:extLst>
          </p:cNvPr>
          <p:cNvSpPr txBox="1">
            <a:spLocks/>
          </p:cNvSpPr>
          <p:nvPr/>
        </p:nvSpPr>
        <p:spPr>
          <a:xfrm>
            <a:off x="515936" y="6393416"/>
            <a:ext cx="3492502" cy="213783"/>
          </a:xfrm>
          <a:prstGeom prst="rect">
            <a:avLst/>
          </a:prstGeom>
        </p:spPr>
        <p:txBody>
          <a:bodyPr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800" dirty="0">
                <a:solidFill>
                  <a:schemeClr val="accent1"/>
                </a:solidFill>
              </a:rPr>
              <a:t>29 August 2024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7A84567-F14E-267E-D3E9-5CCC0069E18C}"/>
              </a:ext>
            </a:extLst>
          </p:cNvPr>
          <p:cNvSpPr txBox="1">
            <a:spLocks/>
          </p:cNvSpPr>
          <p:nvPr/>
        </p:nvSpPr>
        <p:spPr>
          <a:xfrm>
            <a:off x="1589904" y="6393416"/>
            <a:ext cx="6593660" cy="213783"/>
          </a:xfrm>
          <a:prstGeom prst="rect">
            <a:avLst/>
          </a:prstGeom>
        </p:spPr>
        <p:txBody>
          <a:bodyPr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accent1"/>
                </a:solidFill>
              </a:rPr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701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37C57-2A5C-79D7-4CC7-EC4FFC6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226" y="6396945"/>
            <a:ext cx="506835" cy="2137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6E79BD-E89C-4CF8-1E2D-30A00338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</p:spPr>
        <p:txBody>
          <a:bodyPr anchor="b">
            <a:normAutofit/>
          </a:bodyPr>
          <a:lstStyle/>
          <a:p>
            <a:r>
              <a:rPr lang="en-IN" dirty="0"/>
              <a:t>Challenges</a:t>
            </a:r>
            <a:endParaRPr lang="en-GB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5D04569-6C6E-A31C-D931-17D905176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840593"/>
              </p:ext>
            </p:extLst>
          </p:nvPr>
        </p:nvGraphicFramePr>
        <p:xfrm>
          <a:off x="515937" y="1787096"/>
          <a:ext cx="11160124" cy="4162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FC7E5-6A78-CADB-3491-620CBD78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FEF09367-3E57-329C-043C-F7F3ABE1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3036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DDD0E-D186-C844-A8EC-DE48D6AE0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494" y="2965784"/>
            <a:ext cx="10895012" cy="926432"/>
          </a:xfrm>
        </p:spPr>
        <p:txBody>
          <a:bodyPr/>
          <a:lstStyle/>
          <a:p>
            <a:pPr algn="ctr"/>
            <a:r>
              <a:rPr lang="sv-SE" sz="4800" dirty="0"/>
              <a:t>EXPERIMENTS/Approaches</a:t>
            </a:r>
            <a:endParaRPr lang="en-GB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0D318-C6CA-65F7-5BAA-6B58EE0469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85588" y="6397625"/>
            <a:ext cx="506412" cy="212725"/>
          </a:xfrm>
        </p:spPr>
        <p:txBody>
          <a:bodyPr/>
          <a:lstStyle/>
          <a:p>
            <a:fld id="{0183C6E6-4335-4428-AB21-BBACF8148F3A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70D38-CAD6-59B2-01A7-38E03267827E}"/>
              </a:ext>
            </a:extLst>
          </p:cNvPr>
          <p:cNvSpPr txBox="1">
            <a:spLocks/>
          </p:cNvSpPr>
          <p:nvPr/>
        </p:nvSpPr>
        <p:spPr>
          <a:xfrm>
            <a:off x="515936" y="6393416"/>
            <a:ext cx="3492502" cy="213783"/>
          </a:xfrm>
          <a:prstGeom prst="rect">
            <a:avLst/>
          </a:prstGeom>
        </p:spPr>
        <p:txBody>
          <a:bodyPr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800" dirty="0">
                <a:solidFill>
                  <a:schemeClr val="accent1"/>
                </a:solidFill>
              </a:rPr>
              <a:t>29 August 2024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0BE4716-8649-ABBA-5404-180B9C5974E9}"/>
              </a:ext>
            </a:extLst>
          </p:cNvPr>
          <p:cNvSpPr txBox="1">
            <a:spLocks/>
          </p:cNvSpPr>
          <p:nvPr/>
        </p:nvSpPr>
        <p:spPr>
          <a:xfrm>
            <a:off x="1602096" y="6396945"/>
            <a:ext cx="6593660" cy="213783"/>
          </a:xfrm>
          <a:prstGeom prst="rect">
            <a:avLst/>
          </a:prstGeom>
        </p:spPr>
        <p:txBody>
          <a:bodyPr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accent1"/>
                </a:solidFill>
              </a:rPr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0880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607AA1-04DF-3A33-59BD-622384FF2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2785978"/>
            <a:ext cx="11160124" cy="1955703"/>
          </a:xfrm>
        </p:spPr>
        <p:txBody>
          <a:bodyPr/>
          <a:lstStyle/>
          <a:p>
            <a:r>
              <a:rPr lang="en-IN" sz="1600"/>
              <a:t>For the fully connected graph, the kind of model used was a GCN-LSTM</a:t>
            </a:r>
          </a:p>
          <a:p>
            <a:r>
              <a:rPr lang="en-IN" sz="1600" dirty="0"/>
              <a:t>For the causally inferred graph, the model used was the same as above i.e., GCN-LSTM.</a:t>
            </a:r>
          </a:p>
          <a:p>
            <a:r>
              <a:rPr lang="en-IN" sz="1600" dirty="0"/>
              <a:t>For the graph learnt dynamically using the attention mechanism, additional ”Multi-head attention” heads were used ahead of the GCN-LSTM architecture.</a:t>
            </a:r>
          </a:p>
          <a:p>
            <a:r>
              <a:rPr lang="en-IN" sz="1600" dirty="0"/>
              <a:t>Finally, T-test and the Wilcoxon ranked test were applied to compare the models’ performance metrics against one another and to determine any significant differences.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327C6-D0A8-4C2F-91A4-F23517C0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EE567E-3B31-9115-763F-40F0B9A3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Experiments</a:t>
            </a:r>
            <a:r>
              <a:rPr lang="sv-SE" dirty="0"/>
              <a:t>/Approaches</a:t>
            </a:r>
            <a:endParaRPr lang="en-GB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C420830-F918-3C8B-B230-47336968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059F0C8-7098-C548-D5FF-1BAE8C37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62238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4FC6110-0D69-8C12-0E13-A14C0B96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7675"/>
            <a:ext cx="3619500" cy="2995136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E0D67-0676-0196-6F83-D1431DDA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226" y="6396945"/>
            <a:ext cx="506835" cy="2137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E8D9F4-EB96-4DCA-E7A4-4A161553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</p:spPr>
        <p:txBody>
          <a:bodyPr anchor="b">
            <a:normAutofit/>
          </a:bodyPr>
          <a:lstStyle/>
          <a:p>
            <a:r>
              <a:rPr lang="en-IN" dirty="0"/>
              <a:t>Fully Connected Graph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C723E-105F-8373-02E7-FAEF8C1555D8}"/>
              </a:ext>
            </a:extLst>
          </p:cNvPr>
          <p:cNvCxnSpPr/>
          <p:nvPr/>
        </p:nvCxnSpPr>
        <p:spPr>
          <a:xfrm flipV="1">
            <a:off x="4392360" y="3921865"/>
            <a:ext cx="870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906483-4CC3-92F1-5724-88CB1A3F094F}"/>
              </a:ext>
            </a:extLst>
          </p:cNvPr>
          <p:cNvSpPr txBox="1"/>
          <p:nvPr/>
        </p:nvSpPr>
        <p:spPr>
          <a:xfrm>
            <a:off x="9813379" y="3571430"/>
            <a:ext cx="209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000" dirty="0">
                <a:solidFill>
                  <a:schemeClr val="accent1"/>
                </a:solidFill>
              </a:rPr>
              <a:t>Anomaly Detection</a:t>
            </a:r>
            <a:endParaRPr lang="en-IN" sz="2000" dirty="0" err="1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9E2A85-8E4A-5430-1D76-8524140DF62B}"/>
              </a:ext>
            </a:extLst>
          </p:cNvPr>
          <p:cNvSpPr txBox="1"/>
          <p:nvPr/>
        </p:nvSpPr>
        <p:spPr>
          <a:xfrm>
            <a:off x="6671023" y="3717986"/>
            <a:ext cx="20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000" b="1" dirty="0">
                <a:solidFill>
                  <a:schemeClr val="accent1"/>
                </a:solidFill>
              </a:rPr>
              <a:t>LSTM</a:t>
            </a:r>
            <a:endParaRPr lang="en-IN" sz="2000" b="1" dirty="0" err="1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D9EC2C-4BD5-A12A-9591-AF12C1B380DB}"/>
              </a:ext>
            </a:extLst>
          </p:cNvPr>
          <p:cNvSpPr txBox="1"/>
          <p:nvPr/>
        </p:nvSpPr>
        <p:spPr>
          <a:xfrm>
            <a:off x="4586679" y="3764899"/>
            <a:ext cx="20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000" b="1" dirty="0">
                <a:solidFill>
                  <a:schemeClr val="accent1"/>
                </a:solidFill>
              </a:rPr>
              <a:t>GCN</a:t>
            </a:r>
            <a:endParaRPr lang="en-IN" sz="2000" b="1" dirty="0" err="1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ED2616-A149-936D-36F9-2EE97427C12A}"/>
              </a:ext>
            </a:extLst>
          </p:cNvPr>
          <p:cNvCxnSpPr/>
          <p:nvPr/>
        </p:nvCxnSpPr>
        <p:spPr>
          <a:xfrm flipV="1">
            <a:off x="6192706" y="3902553"/>
            <a:ext cx="870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235283C-3C23-8DF8-CE53-57ABB60A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06" y="4327245"/>
            <a:ext cx="2238687" cy="1876687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C48FB7FF-8825-06E8-24AF-23042C2E7686}"/>
              </a:ext>
            </a:extLst>
          </p:cNvPr>
          <p:cNvSpPr/>
          <p:nvPr/>
        </p:nvSpPr>
        <p:spPr>
          <a:xfrm>
            <a:off x="3800475" y="2985243"/>
            <a:ext cx="409454" cy="1876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B0F720-CD0E-9E6B-16A0-C537848D5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62" y="2649362"/>
            <a:ext cx="2248189" cy="92206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4DAE8B-CAD5-E51F-43EA-F0D50133B483}"/>
              </a:ext>
            </a:extLst>
          </p:cNvPr>
          <p:cNvSpPr txBox="1"/>
          <p:nvPr/>
        </p:nvSpPr>
        <p:spPr>
          <a:xfrm>
            <a:off x="4490882" y="4040404"/>
            <a:ext cx="236711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accent1"/>
                </a:solidFill>
              </a:rPr>
              <a:t>The GCN module learns the Graph level embeddings at time step </a:t>
            </a:r>
            <a:r>
              <a:rPr lang="en-IN" sz="1600" b="1" i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EB3358-B605-6D7B-C28C-8FE0565AC8F7}"/>
              </a:ext>
            </a:extLst>
          </p:cNvPr>
          <p:cNvSpPr txBox="1"/>
          <p:nvPr/>
        </p:nvSpPr>
        <p:spPr>
          <a:xfrm>
            <a:off x="6858000" y="4095567"/>
            <a:ext cx="236711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accent1"/>
                </a:solidFill>
              </a:rPr>
              <a:t>The LSTM module learns to forecast the </a:t>
            </a:r>
            <a:r>
              <a:rPr lang="en-IN" sz="1600" b="1" i="1" dirty="0">
                <a:solidFill>
                  <a:schemeClr val="accent1"/>
                </a:solidFill>
              </a:rPr>
              <a:t>(t+1) </a:t>
            </a:r>
            <a:r>
              <a:rPr lang="en-IN" sz="1600" dirty="0">
                <a:solidFill>
                  <a:schemeClr val="accent1"/>
                </a:solidFill>
              </a:rPr>
              <a:t>embeddings</a:t>
            </a:r>
            <a:endParaRPr lang="en-IN" sz="1600" b="1" i="1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162787-806E-F4D6-34B7-9610788DC38B}"/>
              </a:ext>
            </a:extLst>
          </p:cNvPr>
          <p:cNvSpPr txBox="1"/>
          <p:nvPr/>
        </p:nvSpPr>
        <p:spPr>
          <a:xfrm>
            <a:off x="8572502" y="2029469"/>
            <a:ext cx="164859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accent1"/>
                </a:solidFill>
              </a:rPr>
              <a:t>Intermediate Linear layers to transform forecasted embeddings back to the original feature space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007A81-C8CC-4E78-6524-E815F85040E9}"/>
              </a:ext>
            </a:extLst>
          </p:cNvPr>
          <p:cNvCxnSpPr/>
          <p:nvPr/>
        </p:nvCxnSpPr>
        <p:spPr>
          <a:xfrm flipV="1">
            <a:off x="8803308" y="3902553"/>
            <a:ext cx="870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ate Placeholder 1">
            <a:extLst>
              <a:ext uri="{FF2B5EF4-FFF2-40B4-BE49-F238E27FC236}">
                <a16:creationId xmlns:a16="http://schemas.microsoft.com/office/drawing/2014/main" id="{A6209F33-EFDD-4F3B-1377-6158D967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37" name="Footer Placeholder 1">
            <a:extLst>
              <a:ext uri="{FF2B5EF4-FFF2-40B4-BE49-F238E27FC236}">
                <a16:creationId xmlns:a16="http://schemas.microsoft.com/office/drawing/2014/main" id="{A1FB5746-E7D0-164E-96E0-BAAEFE35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3270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53BD39-ADDC-09E8-323D-2B8163323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" y="1605888"/>
            <a:ext cx="3746835" cy="258593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7431B-A7CE-BC41-B5C4-A032F1B9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30A655-5C57-54F8-8F2F-C837D3D6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Causally Inferred Graph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81D41C-154C-057A-02B5-2AEDF53B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06" y="4327245"/>
            <a:ext cx="2238687" cy="1876687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C7870C9F-9BA5-0502-2A63-AD5DA8B59FEE}"/>
              </a:ext>
            </a:extLst>
          </p:cNvPr>
          <p:cNvSpPr/>
          <p:nvPr/>
        </p:nvSpPr>
        <p:spPr>
          <a:xfrm>
            <a:off x="3800475" y="2985243"/>
            <a:ext cx="409454" cy="1876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FC3D18-E67D-8C77-98C9-B83E156932B4}"/>
              </a:ext>
            </a:extLst>
          </p:cNvPr>
          <p:cNvCxnSpPr/>
          <p:nvPr/>
        </p:nvCxnSpPr>
        <p:spPr>
          <a:xfrm flipV="1">
            <a:off x="4392360" y="3921865"/>
            <a:ext cx="870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BC40EA-D956-324A-CD99-87FC19303EF0}"/>
              </a:ext>
            </a:extLst>
          </p:cNvPr>
          <p:cNvSpPr txBox="1"/>
          <p:nvPr/>
        </p:nvSpPr>
        <p:spPr>
          <a:xfrm>
            <a:off x="9813379" y="3571430"/>
            <a:ext cx="209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000" dirty="0">
                <a:solidFill>
                  <a:schemeClr val="accent1"/>
                </a:solidFill>
              </a:rPr>
              <a:t>Anomaly Detection</a:t>
            </a:r>
            <a:endParaRPr lang="en-IN" sz="2000" dirty="0" err="1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70EAA-7CC4-625A-7287-9A0FBBB3B8AB}"/>
              </a:ext>
            </a:extLst>
          </p:cNvPr>
          <p:cNvSpPr txBox="1"/>
          <p:nvPr/>
        </p:nvSpPr>
        <p:spPr>
          <a:xfrm>
            <a:off x="6671023" y="3717986"/>
            <a:ext cx="20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000" b="1" dirty="0">
                <a:solidFill>
                  <a:schemeClr val="accent1"/>
                </a:solidFill>
              </a:rPr>
              <a:t>LSTM</a:t>
            </a:r>
            <a:endParaRPr lang="en-IN" sz="2000" b="1" dirty="0" err="1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07DB0B-87F7-908A-8561-6FD8E076BC4C}"/>
              </a:ext>
            </a:extLst>
          </p:cNvPr>
          <p:cNvSpPr txBox="1"/>
          <p:nvPr/>
        </p:nvSpPr>
        <p:spPr>
          <a:xfrm>
            <a:off x="4586679" y="3764899"/>
            <a:ext cx="20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000" b="1" dirty="0">
                <a:solidFill>
                  <a:schemeClr val="accent1"/>
                </a:solidFill>
              </a:rPr>
              <a:t>GCN</a:t>
            </a:r>
            <a:endParaRPr lang="en-IN" sz="2000" b="1" dirty="0" err="1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D7E056-0429-C5B2-335F-FAB42D8C5035}"/>
              </a:ext>
            </a:extLst>
          </p:cNvPr>
          <p:cNvCxnSpPr/>
          <p:nvPr/>
        </p:nvCxnSpPr>
        <p:spPr>
          <a:xfrm flipV="1">
            <a:off x="6192706" y="3902553"/>
            <a:ext cx="870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E4366E2-5BF4-F220-7B60-08750980D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462" y="2649362"/>
            <a:ext cx="2248189" cy="92206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5AEF236-3C00-7C52-9EEC-FC4519B15340}"/>
              </a:ext>
            </a:extLst>
          </p:cNvPr>
          <p:cNvSpPr txBox="1"/>
          <p:nvPr/>
        </p:nvSpPr>
        <p:spPr>
          <a:xfrm>
            <a:off x="4490882" y="4040404"/>
            <a:ext cx="236711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accent1"/>
                </a:solidFill>
              </a:rPr>
              <a:t>The GCN module learns the Graph level embeddings at time step </a:t>
            </a:r>
            <a:r>
              <a:rPr lang="en-IN" sz="1600" b="1" i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2560A4-76E6-B40B-9AC3-486497EF52C0}"/>
              </a:ext>
            </a:extLst>
          </p:cNvPr>
          <p:cNvSpPr txBox="1"/>
          <p:nvPr/>
        </p:nvSpPr>
        <p:spPr>
          <a:xfrm>
            <a:off x="6858000" y="4095567"/>
            <a:ext cx="236711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accent1"/>
                </a:solidFill>
              </a:rPr>
              <a:t>The LSTM module learns to forecast the </a:t>
            </a:r>
            <a:r>
              <a:rPr lang="en-IN" sz="1600" b="1" i="1" dirty="0">
                <a:solidFill>
                  <a:schemeClr val="accent1"/>
                </a:solidFill>
              </a:rPr>
              <a:t>(t+1) </a:t>
            </a:r>
            <a:r>
              <a:rPr lang="en-IN" sz="1600" dirty="0">
                <a:solidFill>
                  <a:schemeClr val="accent1"/>
                </a:solidFill>
              </a:rPr>
              <a:t>embeddings</a:t>
            </a:r>
            <a:endParaRPr lang="en-IN" sz="1600" b="1" i="1" dirty="0">
              <a:solidFill>
                <a:schemeClr val="accent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0C3337-CE77-B2A0-AD3D-93209ED9391D}"/>
              </a:ext>
            </a:extLst>
          </p:cNvPr>
          <p:cNvCxnSpPr/>
          <p:nvPr/>
        </p:nvCxnSpPr>
        <p:spPr>
          <a:xfrm flipV="1">
            <a:off x="8803308" y="3902553"/>
            <a:ext cx="870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1757399-22C9-7FC9-1495-1E69B3B06946}"/>
              </a:ext>
            </a:extLst>
          </p:cNvPr>
          <p:cNvSpPr txBox="1"/>
          <p:nvPr/>
        </p:nvSpPr>
        <p:spPr>
          <a:xfrm>
            <a:off x="8572502" y="2029469"/>
            <a:ext cx="164859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accent1"/>
                </a:solidFill>
              </a:rPr>
              <a:t>Intermediate Linear layers to transform forecasted embeddings back to the original feature space</a:t>
            </a:r>
          </a:p>
        </p:txBody>
      </p:sp>
      <p:sp>
        <p:nvSpPr>
          <p:cNvPr id="46" name="Date Placeholder 1">
            <a:extLst>
              <a:ext uri="{FF2B5EF4-FFF2-40B4-BE49-F238E27FC236}">
                <a16:creationId xmlns:a16="http://schemas.microsoft.com/office/drawing/2014/main" id="{C4BB738A-049B-7A84-4183-ED7D6938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47" name="Footer Placeholder 1">
            <a:extLst>
              <a:ext uri="{FF2B5EF4-FFF2-40B4-BE49-F238E27FC236}">
                <a16:creationId xmlns:a16="http://schemas.microsoft.com/office/drawing/2014/main" id="{1BFCA880-2982-B87F-5917-94559531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84701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905056-0348-F463-CF1B-43565983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47" y="901863"/>
            <a:ext cx="2064076" cy="1778291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6701A-F6E9-86B3-11D1-81B973BD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226" y="6396945"/>
            <a:ext cx="506835" cy="2137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9FEEA9-746C-1F8B-76D6-878B59DD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97" y="125040"/>
            <a:ext cx="10585556" cy="576368"/>
          </a:xfrm>
        </p:spPr>
        <p:txBody>
          <a:bodyPr anchor="b">
            <a:normAutofit/>
          </a:bodyPr>
          <a:lstStyle/>
          <a:p>
            <a:r>
              <a:rPr lang="sv-SE" dirty="0"/>
              <a:t>Learning the Graph Dynamically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0903CC-7E9D-49AF-D05A-793C3860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4206431"/>
            <a:ext cx="2238687" cy="18766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47989B-6D6F-0B2A-C189-5320A412F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83" y="826373"/>
            <a:ext cx="2064076" cy="187668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718F07-013C-1093-C4E2-51BA14AAE952}"/>
              </a:ext>
            </a:extLst>
          </p:cNvPr>
          <p:cNvCxnSpPr/>
          <p:nvPr/>
        </p:nvCxnSpPr>
        <p:spPr>
          <a:xfrm flipV="1">
            <a:off x="4123745" y="4240469"/>
            <a:ext cx="870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97BD61-6283-701D-1510-14736A28CB40}"/>
              </a:ext>
            </a:extLst>
          </p:cNvPr>
          <p:cNvSpPr txBox="1"/>
          <p:nvPr/>
        </p:nvSpPr>
        <p:spPr>
          <a:xfrm>
            <a:off x="9544764" y="3890034"/>
            <a:ext cx="2099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000" dirty="0">
                <a:solidFill>
                  <a:schemeClr val="accent1"/>
                </a:solidFill>
              </a:rPr>
              <a:t>Anomaly Detection</a:t>
            </a:r>
            <a:endParaRPr lang="en-IN" sz="2000" dirty="0" err="1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A76A3-6D74-2FB5-FFEC-CB8ACADB32A9}"/>
              </a:ext>
            </a:extLst>
          </p:cNvPr>
          <p:cNvSpPr txBox="1"/>
          <p:nvPr/>
        </p:nvSpPr>
        <p:spPr>
          <a:xfrm>
            <a:off x="6557412" y="4054211"/>
            <a:ext cx="20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000" b="1" dirty="0">
                <a:solidFill>
                  <a:schemeClr val="accent1"/>
                </a:solidFill>
              </a:rPr>
              <a:t>LSTM</a:t>
            </a:r>
            <a:endParaRPr lang="en-IN" sz="2000" b="1" dirty="0" err="1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0C4AA3-D761-533A-464C-F0BD2C17BB0A}"/>
              </a:ext>
            </a:extLst>
          </p:cNvPr>
          <p:cNvSpPr txBox="1"/>
          <p:nvPr/>
        </p:nvSpPr>
        <p:spPr>
          <a:xfrm>
            <a:off x="4392280" y="4044839"/>
            <a:ext cx="20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sv-SE" sz="2000" b="1" dirty="0">
                <a:solidFill>
                  <a:schemeClr val="accent1"/>
                </a:solidFill>
              </a:rPr>
              <a:t>GCN</a:t>
            </a:r>
            <a:endParaRPr lang="en-IN" sz="2000" b="1" dirty="0" err="1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A753B-A306-5AFE-9A92-31B6B47C0B3F}"/>
              </a:ext>
            </a:extLst>
          </p:cNvPr>
          <p:cNvCxnSpPr/>
          <p:nvPr/>
        </p:nvCxnSpPr>
        <p:spPr>
          <a:xfrm flipV="1">
            <a:off x="5924091" y="4221157"/>
            <a:ext cx="870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F5DABF6-4AA3-81D4-9218-BF31AB365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3847" y="2967966"/>
            <a:ext cx="2248189" cy="9220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610046-0D94-F939-A4A9-AAF8848E0E9E}"/>
              </a:ext>
            </a:extLst>
          </p:cNvPr>
          <p:cNvSpPr txBox="1"/>
          <p:nvPr/>
        </p:nvSpPr>
        <p:spPr>
          <a:xfrm>
            <a:off x="4222267" y="4359008"/>
            <a:ext cx="236711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accent1"/>
                </a:solidFill>
              </a:rPr>
              <a:t>The GCN module learns the Graph level embeddings at time step </a:t>
            </a:r>
            <a:r>
              <a:rPr lang="en-IN" sz="1600" b="1" i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6D221-C4ED-DA79-4AAB-EA3AFC84CCDE}"/>
              </a:ext>
            </a:extLst>
          </p:cNvPr>
          <p:cNvSpPr txBox="1"/>
          <p:nvPr/>
        </p:nvSpPr>
        <p:spPr>
          <a:xfrm>
            <a:off x="6589385" y="4414171"/>
            <a:ext cx="236711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accent1"/>
                </a:solidFill>
              </a:rPr>
              <a:t>The LSTM module learns to forecast the </a:t>
            </a:r>
            <a:r>
              <a:rPr lang="en-IN" sz="1600" b="1" i="1" dirty="0">
                <a:solidFill>
                  <a:schemeClr val="accent1"/>
                </a:solidFill>
              </a:rPr>
              <a:t>(t+1) </a:t>
            </a:r>
            <a:r>
              <a:rPr lang="en-IN" sz="1600" dirty="0">
                <a:solidFill>
                  <a:schemeClr val="accent1"/>
                </a:solidFill>
              </a:rPr>
              <a:t>embeddings</a:t>
            </a:r>
            <a:endParaRPr lang="en-IN" sz="1600" b="1" i="1" dirty="0">
              <a:solidFill>
                <a:schemeClr val="accent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296BC4-9ACA-F5DF-A01A-D3EFDF2A5CC8}"/>
              </a:ext>
            </a:extLst>
          </p:cNvPr>
          <p:cNvCxnSpPr/>
          <p:nvPr/>
        </p:nvCxnSpPr>
        <p:spPr>
          <a:xfrm flipV="1">
            <a:off x="8534693" y="4221157"/>
            <a:ext cx="870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844B491-18B9-149D-5410-97F2406CCCA8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-443163" y="2823831"/>
            <a:ext cx="2474160" cy="355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5862449-B2D5-A72E-ED74-4D02E61053F8}"/>
              </a:ext>
            </a:extLst>
          </p:cNvPr>
          <p:cNvSpPr txBox="1"/>
          <p:nvPr/>
        </p:nvSpPr>
        <p:spPr>
          <a:xfrm>
            <a:off x="684565" y="3059838"/>
            <a:ext cx="26700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1200" dirty="0">
                <a:solidFill>
                  <a:schemeClr val="accent1"/>
                </a:solidFill>
              </a:rPr>
              <a:t>The attention mechanism </a:t>
            </a:r>
            <a:r>
              <a:rPr lang="sv-SE" sz="1200" dirty="0" err="1">
                <a:solidFill>
                  <a:schemeClr val="accent1"/>
                </a:solidFill>
              </a:rPr>
              <a:t>learns</a:t>
            </a:r>
            <a:r>
              <a:rPr lang="sv-SE" sz="1200" dirty="0">
                <a:solidFill>
                  <a:schemeClr val="accent1"/>
                </a:solidFill>
              </a:rPr>
              <a:t> the </a:t>
            </a:r>
            <a:r>
              <a:rPr lang="sv-SE" sz="1200" dirty="0" err="1">
                <a:solidFill>
                  <a:schemeClr val="accent1"/>
                </a:solidFill>
              </a:rPr>
              <a:t>adjacency</a:t>
            </a:r>
            <a:r>
              <a:rPr lang="sv-SE" sz="1200" dirty="0">
                <a:solidFill>
                  <a:schemeClr val="accent1"/>
                </a:solidFill>
              </a:rPr>
              <a:t> matrix for each </a:t>
            </a:r>
            <a:r>
              <a:rPr lang="sv-SE" sz="1200" dirty="0" err="1">
                <a:solidFill>
                  <a:schemeClr val="accent1"/>
                </a:solidFill>
              </a:rPr>
              <a:t>sample</a:t>
            </a:r>
            <a:r>
              <a:rPr lang="sv-SE" sz="1200" dirty="0">
                <a:solidFill>
                  <a:schemeClr val="accent1"/>
                </a:solidFill>
              </a:rPr>
              <a:t>.</a:t>
            </a:r>
            <a:endParaRPr lang="en-IN" sz="1200" dirty="0" err="1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4C2C1C-D309-48C6-6B46-71E8AFBB14B1}"/>
                  </a:ext>
                </a:extLst>
              </p:cNvPr>
              <p:cNvSpPr txBox="1"/>
              <p:nvPr/>
            </p:nvSpPr>
            <p:spPr>
              <a:xfrm>
                <a:off x="3295468" y="1552350"/>
                <a:ext cx="56568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4C2C1C-D309-48C6-6B46-71E8AFBB1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468" y="1552350"/>
                <a:ext cx="565688" cy="424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Brace 34">
            <a:extLst>
              <a:ext uri="{FF2B5EF4-FFF2-40B4-BE49-F238E27FC236}">
                <a16:creationId xmlns:a16="http://schemas.microsoft.com/office/drawing/2014/main" id="{DB183691-1DA9-14F1-65F5-8FAB7F92597A}"/>
              </a:ext>
            </a:extLst>
          </p:cNvPr>
          <p:cNvSpPr/>
          <p:nvPr/>
        </p:nvSpPr>
        <p:spPr>
          <a:xfrm>
            <a:off x="3451702" y="2085975"/>
            <a:ext cx="409454" cy="3673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2C5A1D-468F-ADAE-D48D-484AC0B3B34C}"/>
              </a:ext>
            </a:extLst>
          </p:cNvPr>
          <p:cNvSpPr txBox="1"/>
          <p:nvPr/>
        </p:nvSpPr>
        <p:spPr>
          <a:xfrm>
            <a:off x="8261752" y="2341305"/>
            <a:ext cx="164859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accent1"/>
                </a:solidFill>
              </a:rPr>
              <a:t>Intermediate Linear layers to transform forecasted embeddings back to the original feature space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6C3D3DA6-617C-6531-3E77-A81DF78F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49" name="Footer Placeholder 1">
            <a:extLst>
              <a:ext uri="{FF2B5EF4-FFF2-40B4-BE49-F238E27FC236}">
                <a16:creationId xmlns:a16="http://schemas.microsoft.com/office/drawing/2014/main" id="{5D9086A7-758B-5185-68EE-55C2B0AF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232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57A4C1-C9BC-436F-AF28-8E028528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2170981"/>
            <a:ext cx="11160124" cy="2840634"/>
          </a:xfrm>
        </p:spPr>
        <p:txBody>
          <a:bodyPr/>
          <a:lstStyle/>
          <a:p>
            <a:r>
              <a:rPr lang="en-GB" dirty="0"/>
              <a:t>Introduction to Graphs</a:t>
            </a:r>
          </a:p>
          <a:p>
            <a:r>
              <a:rPr lang="en-GB" dirty="0"/>
              <a:t>Experiments</a:t>
            </a:r>
            <a:r>
              <a:rPr lang="sv-SE" dirty="0"/>
              <a:t>/Approaches</a:t>
            </a:r>
            <a:endParaRPr lang="en-GB" dirty="0"/>
          </a:p>
          <a:p>
            <a:r>
              <a:rPr lang="en-GB" dirty="0"/>
              <a:t>Results</a:t>
            </a:r>
          </a:p>
          <a:p>
            <a:r>
              <a:rPr lang="en-GB" dirty="0"/>
              <a:t>Flaws in SOTA </a:t>
            </a:r>
            <a:r>
              <a:rPr lang="sv-SE" dirty="0"/>
              <a:t>(GDN, GRELEN)</a:t>
            </a:r>
            <a:endParaRPr lang="en-GB" dirty="0"/>
          </a:p>
          <a:p>
            <a:r>
              <a:rPr lang="en-GB" dirty="0"/>
              <a:t>Conclusion</a:t>
            </a:r>
          </a:p>
          <a:p>
            <a:r>
              <a:rPr lang="en-GB" dirty="0"/>
              <a:t>Future Work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77B01D-7FD8-66F5-17E2-777CF934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0C1F5-7013-6589-7804-1D78AC54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759182-7188-0558-2504-B1E2FDA8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74129D0-B904-5B98-9064-D9128FFE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71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91E19E-3A5C-D7F7-2D2C-1680E5FA0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800" dirty="0" err="1"/>
              <a:t>REsults</a:t>
            </a:r>
            <a:endParaRPr lang="en-IN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D7399-C428-3021-1F28-081F08EF35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85588" y="6397625"/>
            <a:ext cx="506412" cy="212725"/>
          </a:xfrm>
        </p:spPr>
        <p:txBody>
          <a:bodyPr/>
          <a:lstStyle/>
          <a:p>
            <a:fld id="{0183C6E6-4335-4428-AB21-BBACF8148F3A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58FF5DAE-507C-3C33-79A3-DF1B9DF47E0F}"/>
              </a:ext>
            </a:extLst>
          </p:cNvPr>
          <p:cNvSpPr txBox="1">
            <a:spLocks/>
          </p:cNvSpPr>
          <p:nvPr/>
        </p:nvSpPr>
        <p:spPr>
          <a:xfrm>
            <a:off x="515936" y="6393416"/>
            <a:ext cx="3492502" cy="213783"/>
          </a:xfrm>
          <a:prstGeom prst="rect">
            <a:avLst/>
          </a:prstGeom>
        </p:spPr>
        <p:txBody>
          <a:bodyPr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800" dirty="0">
                <a:solidFill>
                  <a:schemeClr val="accent1"/>
                </a:solidFill>
              </a:rPr>
              <a:t>29 August 2024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4B71176E-E01F-61C1-0B78-3293AC6312F1}"/>
              </a:ext>
            </a:extLst>
          </p:cNvPr>
          <p:cNvSpPr txBox="1">
            <a:spLocks/>
          </p:cNvSpPr>
          <p:nvPr/>
        </p:nvSpPr>
        <p:spPr>
          <a:xfrm>
            <a:off x="1602096" y="6396945"/>
            <a:ext cx="6593660" cy="213783"/>
          </a:xfrm>
          <a:prstGeom prst="rect">
            <a:avLst/>
          </a:prstGeom>
        </p:spPr>
        <p:txBody>
          <a:bodyPr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accent1"/>
                </a:solidFill>
              </a:rPr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75852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355DBD-AC86-CC51-D081-8E5DD8852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515936" y="908742"/>
            <a:ext cx="10653290" cy="5527168"/>
          </a:xfrm>
          <a:noFill/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7D0D56D2-1224-7A14-176E-5D5B44B8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226" y="6396945"/>
            <a:ext cx="506835" cy="213783"/>
          </a:xfrm>
        </p:spPr>
        <p:txBody>
          <a:bodyPr/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 dirty="0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7FBA210C-4E74-BF53-E328-5E72ABF6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6" y="190999"/>
            <a:ext cx="10585556" cy="542925"/>
          </a:xfrm>
        </p:spPr>
        <p:txBody>
          <a:bodyPr/>
          <a:lstStyle/>
          <a:p>
            <a:r>
              <a:rPr lang="en-US" sz="3200" dirty="0"/>
              <a:t>Box-plot Comparison of performance metrics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5114163C-2428-5A17-3226-599F77B016D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15936" y="6396945"/>
            <a:ext cx="1044000" cy="2137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ABD17160-76BD-A757-3939-106C078CEF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69226" y="6396945"/>
            <a:ext cx="506835" cy="213783"/>
          </a:xfrm>
        </p:spPr>
        <p:txBody>
          <a:bodyPr/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A875E-532A-AF3D-553D-22C49C3A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221891D-A677-E7E6-CE3F-389299FD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5690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yellow and blue squares&#10;&#10;Description automatically generated">
            <a:extLst>
              <a:ext uri="{FF2B5EF4-FFF2-40B4-BE49-F238E27FC236}">
                <a16:creationId xmlns:a16="http://schemas.microsoft.com/office/drawing/2014/main" id="{A989785F-D7C0-51A4-8727-0036FC21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7" y="1910038"/>
            <a:ext cx="11160124" cy="3989743"/>
          </a:xfrm>
          <a:prstGeom prst="rect">
            <a:avLst/>
          </a:prstGeo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B00FE395-2CB7-1CF1-32A5-2D5339D7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226" y="6396945"/>
            <a:ext cx="506835" cy="213783"/>
          </a:xfrm>
        </p:spPr>
        <p:txBody>
          <a:bodyPr/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 dirty="0"/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C9238815-BF1B-8315-1658-133FC4EE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6" y="365125"/>
            <a:ext cx="10585556" cy="1047750"/>
          </a:xfrm>
        </p:spPr>
        <p:txBody>
          <a:bodyPr/>
          <a:lstStyle/>
          <a:p>
            <a:r>
              <a:rPr lang="en-US" sz="2800" dirty="0"/>
              <a:t>Effect Size Comparison Across Key Metrics: Highlighting Significant Differences</a:t>
            </a:r>
          </a:p>
        </p:txBody>
      </p:sp>
      <p:sp>
        <p:nvSpPr>
          <p:cNvPr id="3" name="Date Placeholder 2" hidden="1">
            <a:extLst>
              <a:ext uri="{FF2B5EF4-FFF2-40B4-BE49-F238E27FC236}">
                <a16:creationId xmlns:a16="http://schemas.microsoft.com/office/drawing/2014/main" id="{2274E03F-12E8-FA0B-5265-0C55A8983E3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515936" y="6396945"/>
            <a:ext cx="1044000" cy="2137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sv-SE" dirty="0"/>
              <a:t>7 August 2024</a:t>
            </a:r>
            <a:endParaRPr lang="en-US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8B5E2FA0-9B43-9D2F-7232-C9F70B1497F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69226" y="6396945"/>
            <a:ext cx="506835" cy="213783"/>
          </a:xfrm>
        </p:spPr>
        <p:txBody>
          <a:bodyPr/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A3133-D6DC-CB41-23C6-28B2B920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7C9EA0F-9B0B-CBDC-B254-76E82E25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40304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2E251-B41A-17F2-A37C-C37665D28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6" y="2276931"/>
            <a:ext cx="11160124" cy="3709090"/>
          </a:xfrm>
        </p:spPr>
        <p:txBody>
          <a:bodyPr/>
          <a:lstStyle/>
          <a:p>
            <a:r>
              <a:rPr lang="en-IN" sz="1600" dirty="0"/>
              <a:t>GDN, a SOTA research paper was evaluating their models by determining anomaly thresholds on the test dataset.</a:t>
            </a:r>
          </a:p>
          <a:p>
            <a:r>
              <a:rPr lang="en-IN" sz="1600" dirty="0"/>
              <a:t>GRELEN, another SOTA research paper has the following flaws:</a:t>
            </a:r>
          </a:p>
          <a:p>
            <a:pPr lvl="1"/>
            <a:r>
              <a:rPr lang="en-IN" sz="1600" dirty="0"/>
              <a:t>They also evaluated their models by determining threshold from the test data.</a:t>
            </a:r>
          </a:p>
          <a:p>
            <a:pPr lvl="1"/>
            <a:r>
              <a:rPr lang="en-IN" sz="1600" dirty="0"/>
              <a:t>Additionally, they adopt the ”</a:t>
            </a:r>
            <a:r>
              <a:rPr lang="en-IN" sz="1600" u="sng" dirty="0"/>
              <a:t>adjusted instance-based evaluation</a:t>
            </a:r>
            <a:r>
              <a:rPr lang="en-IN" sz="1600" dirty="0"/>
              <a:t>” which considers all instances in an anomalous sequence as true positives even if only a single alarm is raised.</a:t>
            </a:r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lvl="1"/>
            <a:endParaRPr lang="en-IN" sz="1600" dirty="0"/>
          </a:p>
          <a:p>
            <a:pPr marL="0" indent="0">
              <a:buNone/>
            </a:pPr>
            <a:endParaRPr lang="en-IN" sz="2000" dirty="0"/>
          </a:p>
          <a:p>
            <a:pPr lvl="1"/>
            <a:r>
              <a:rPr lang="en-IN" sz="1600" dirty="0"/>
              <a:t>This leads to inflated metrics as they naively boost their true positives.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6EB67-E690-303E-B23B-A22AEB16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7294A7-B3AD-25E6-C025-B077D623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Flaws in SOTA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E0500-BFF5-F722-6179-A3733978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3" y="4131476"/>
            <a:ext cx="4432826" cy="1469791"/>
          </a:xfrm>
          <a:prstGeom prst="rect">
            <a:avLst/>
          </a:prstGeom>
        </p:spPr>
      </p:pic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5481D3C-002F-008C-F403-AC58C342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7B295036-3AF2-39EB-3D60-C3AAA26B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43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FA93E4-8ACF-2952-D19B-2C0002C2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787096"/>
            <a:ext cx="11160124" cy="3143123"/>
          </a:xfrm>
        </p:spPr>
        <p:txBody>
          <a:bodyPr/>
          <a:lstStyle/>
          <a:p>
            <a:r>
              <a:rPr lang="sv-SE" sz="1600" dirty="0"/>
              <a:t>The </a:t>
            </a:r>
            <a:r>
              <a:rPr lang="en-IN" sz="1600" dirty="0"/>
              <a:t>fully</a:t>
            </a:r>
            <a:r>
              <a:rPr lang="sv-SE" sz="1600" dirty="0"/>
              <a:t> connected graph and dynamically learning the graph via attention mechanism approaches outperformed the Convolutional Autoencoder model used during thesis.</a:t>
            </a:r>
          </a:p>
          <a:p>
            <a:r>
              <a:rPr lang="sv-SE" sz="1600" dirty="0"/>
              <a:t>The causally learnt graph approach yielded a much worse performance than all other approaches, this could be because the causal learning algorithm constructed the graph without taking into account the temporal aspect of the data.</a:t>
            </a:r>
          </a:p>
          <a:p>
            <a:r>
              <a:rPr lang="sv-SE" sz="1600" dirty="0"/>
              <a:t>The graph learnt dynamically via the attention mechanism achieved results on par with the fully connected graph approach reflecting its success, although it can be improved.</a:t>
            </a:r>
          </a:p>
          <a:p>
            <a:r>
              <a:rPr lang="sv-SE" sz="1600" dirty="0"/>
              <a:t>Determining the anomaly threshold remains a significant bottleneck in the entire process and could be part of the learning objective by employing contrastive or self-supervised learning.</a:t>
            </a:r>
          </a:p>
          <a:p>
            <a:r>
              <a:rPr lang="sv-SE" sz="1600" dirty="0"/>
              <a:t>Existing research works like GDN and GRELEN also suffer from determining anomaly threshold and use naive approaches, which </a:t>
            </a:r>
            <a:r>
              <a:rPr lang="en-IN" sz="1600" dirty="0"/>
              <a:t>leads</a:t>
            </a:r>
            <a:r>
              <a:rPr lang="sv-SE" sz="1600" dirty="0"/>
              <a:t> to inflated performance metrics.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4324A-9492-3DEF-F2C6-584E5EBA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C813D7-933B-8173-3161-100B911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6" y="365125"/>
            <a:ext cx="10585556" cy="1047750"/>
          </a:xfrm>
        </p:spPr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45D2B632-4ABC-65E5-0BCC-7D7EF454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1F1CB1D-9F12-B6BF-CF2D-7D5D162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457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862DCB-D2FB-A180-5DBB-D6015074C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6" y="2380626"/>
            <a:ext cx="11160124" cy="3152908"/>
          </a:xfrm>
        </p:spPr>
        <p:txBody>
          <a:bodyPr/>
          <a:lstStyle/>
          <a:p>
            <a:r>
              <a:rPr lang="en-IN" sz="1600" dirty="0"/>
              <a:t>Relational Inference i.e., loss of relationships between sensors during anomalous behaviour could be predicted (link prediction)</a:t>
            </a:r>
          </a:p>
          <a:p>
            <a:r>
              <a:rPr lang="en-IN" sz="1600" dirty="0"/>
              <a:t>Node prediction i.e., predicting which sensor is anomalous.</a:t>
            </a:r>
          </a:p>
          <a:p>
            <a:r>
              <a:rPr lang="en-IN" sz="1600" dirty="0"/>
              <a:t>Contrastive learning to incorporate learning the threshold for classifying anomalies.</a:t>
            </a:r>
          </a:p>
          <a:p>
            <a:r>
              <a:rPr lang="en-IN" sz="1600" dirty="0"/>
              <a:t>Self-supervised learning-based anomaly detection.</a:t>
            </a:r>
          </a:p>
          <a:p>
            <a:r>
              <a:rPr lang="en-IN" sz="1600" dirty="0"/>
              <a:t>More causal inference algorithms could be explored to learn better graphs.</a:t>
            </a:r>
          </a:p>
          <a:p>
            <a:r>
              <a:rPr lang="en-IN" sz="1600" dirty="0"/>
              <a:t>Exploring probabilistic classifier heads to better learn the underlying data distribution.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3DA8F-D9AE-F267-2A4A-6A4262FF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4918C6F-B22C-C536-6471-545D8CD9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Work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73DE454-EDC8-2209-6B2D-4B868E30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106BE2D3-E832-7FAD-ECFD-59139078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97377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55B37-2525-B2F5-32DF-9A85BADD9E4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97625"/>
            <a:ext cx="1044575" cy="212725"/>
          </a:xfrm>
        </p:spPr>
        <p:txBody>
          <a:bodyPr/>
          <a:lstStyle/>
          <a:p>
            <a:r>
              <a:rPr lang="sv-SE"/>
              <a:t>7 August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5AFC5-A306-396F-0D6E-467246101B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85588" y="6397625"/>
            <a:ext cx="506412" cy="212725"/>
          </a:xfrm>
        </p:spPr>
        <p:txBody>
          <a:bodyPr/>
          <a:lstStyle/>
          <a:p>
            <a:fld id="{0183C6E6-4335-4428-AB21-BBACF8148F3A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F8E433C-A1F7-5C6F-80DF-1BEECBC511D5}"/>
              </a:ext>
            </a:extLst>
          </p:cNvPr>
          <p:cNvSpPr txBox="1">
            <a:spLocks/>
          </p:cNvSpPr>
          <p:nvPr/>
        </p:nvSpPr>
        <p:spPr>
          <a:xfrm>
            <a:off x="515938" y="1120654"/>
            <a:ext cx="10152062" cy="2310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accent1"/>
                </a:solidFill>
                <a:latin typeface="Scania Office Bold" panose="000008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N" sz="4800"/>
              <a:t>REsults</a:t>
            </a:r>
            <a:endParaRPr lang="en-IN" sz="4800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B6EE1ED5-D5FC-552C-40F3-712A5E7D4B10}"/>
              </a:ext>
            </a:extLst>
          </p:cNvPr>
          <p:cNvSpPr txBox="1">
            <a:spLocks/>
          </p:cNvSpPr>
          <p:nvPr/>
        </p:nvSpPr>
        <p:spPr>
          <a:xfrm>
            <a:off x="668338" y="1273054"/>
            <a:ext cx="10152062" cy="23100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accent1"/>
                </a:solidFill>
                <a:latin typeface="Scania Office Bold" panose="000008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N" sz="4800"/>
              <a:t>REsults</a:t>
            </a:r>
            <a:endParaRPr lang="en-IN" sz="4800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D12A492F-D011-7049-F00C-F14590C74702}"/>
              </a:ext>
            </a:extLst>
          </p:cNvPr>
          <p:cNvSpPr txBox="1">
            <a:spLocks/>
          </p:cNvSpPr>
          <p:nvPr/>
        </p:nvSpPr>
        <p:spPr>
          <a:xfrm>
            <a:off x="1019969" y="3003123"/>
            <a:ext cx="10152062" cy="8517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accent1"/>
                </a:solidFill>
                <a:latin typeface="Scania Office Bold" panose="000008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sv-SE" sz="4800" dirty="0">
                <a:solidFill>
                  <a:schemeClr val="bg1"/>
                </a:solidFill>
              </a:rPr>
              <a:t>T</a:t>
            </a:r>
            <a:r>
              <a:rPr lang="en-IN" sz="4800" dirty="0">
                <a:solidFill>
                  <a:schemeClr val="bg1"/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35545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1850160-6066-9768-660B-0CC35DD66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969" y="2858430"/>
            <a:ext cx="10152062" cy="987706"/>
          </a:xfrm>
        </p:spPr>
        <p:txBody>
          <a:bodyPr/>
          <a:lstStyle/>
          <a:p>
            <a:pPr algn="ctr"/>
            <a:r>
              <a:rPr lang="en-IN" sz="4800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9472A-0888-A160-FEC3-48DE051356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85588" y="6397625"/>
            <a:ext cx="506412" cy="212725"/>
          </a:xfrm>
        </p:spPr>
        <p:txBody>
          <a:bodyPr/>
          <a:lstStyle/>
          <a:p>
            <a:fld id="{0183C6E6-4335-4428-AB21-BBACF8148F3A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AF0026B-F61A-CB15-EE7E-835BC503DF98}"/>
              </a:ext>
            </a:extLst>
          </p:cNvPr>
          <p:cNvSpPr txBox="1">
            <a:spLocks/>
          </p:cNvSpPr>
          <p:nvPr/>
        </p:nvSpPr>
        <p:spPr>
          <a:xfrm>
            <a:off x="515936" y="6393416"/>
            <a:ext cx="3492502" cy="213783"/>
          </a:xfrm>
          <a:prstGeom prst="rect">
            <a:avLst/>
          </a:prstGeom>
        </p:spPr>
        <p:txBody>
          <a:bodyPr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800" dirty="0">
                <a:solidFill>
                  <a:schemeClr val="accent1"/>
                </a:solidFill>
              </a:rPr>
              <a:t>29 August 2024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D91B9F32-1F10-2637-E5AC-5A6FC06A8120}"/>
              </a:ext>
            </a:extLst>
          </p:cNvPr>
          <p:cNvSpPr txBox="1">
            <a:spLocks/>
          </p:cNvSpPr>
          <p:nvPr/>
        </p:nvSpPr>
        <p:spPr>
          <a:xfrm>
            <a:off x="1589904" y="6393415"/>
            <a:ext cx="6593660" cy="213783"/>
          </a:xfrm>
          <a:prstGeom prst="rect">
            <a:avLst/>
          </a:prstGeom>
        </p:spPr>
        <p:txBody>
          <a:bodyPr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accent1"/>
                </a:solidFill>
              </a:rPr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926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17CB1E-C379-2E91-15B3-F057A77BF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937" y="1174750"/>
                <a:ext cx="11160124" cy="5122355"/>
              </a:xfrm>
            </p:spPr>
            <p:txBody>
              <a:bodyPr/>
              <a:lstStyle/>
              <a:p>
                <a:r>
                  <a:rPr lang="sv-SE" sz="1400" dirty="0"/>
                  <a:t>A graph G over a network of sensors can be defined as G = (V,E,A), where,</a:t>
                </a:r>
              </a:p>
              <a:p>
                <a:pPr lvl="1"/>
                <a:r>
                  <a:rPr lang="sv-SE" sz="1400" dirty="0"/>
                  <a:t>V represents vertices/nodes.</a:t>
                </a:r>
              </a:p>
              <a:p>
                <a:pPr lvl="1"/>
                <a:r>
                  <a:rPr lang="sv-SE" sz="1400" dirty="0"/>
                  <a:t>E represents edges.</a:t>
                </a:r>
              </a:p>
              <a:p>
                <a:pPr lvl="1"/>
                <a:r>
                  <a:rPr lang="sv-SE" sz="1400" dirty="0"/>
                  <a:t>A represents adjacency matrix.</a:t>
                </a:r>
              </a:p>
              <a:p>
                <a:pPr marL="0" indent="0">
                  <a:buNone/>
                </a:pPr>
                <a:endParaRPr lang="sv-SE" sz="1400" dirty="0"/>
              </a:p>
              <a:p>
                <a:r>
                  <a:rPr lang="en-GB" sz="1400" dirty="0"/>
                  <a:t>Then, the graph features are as follows:</a:t>
                </a:r>
              </a:p>
              <a:p>
                <a:pPr lvl="1"/>
                <a:r>
                  <a:rPr lang="en-GB" sz="1400" dirty="0"/>
                  <a:t>Node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400" dirty="0"/>
                  <a:t> (sensor types)</a:t>
                </a:r>
              </a:p>
              <a:p>
                <a:pPr lvl="1"/>
                <a:r>
                  <a:rPr lang="en-GB" sz="1400" dirty="0"/>
                  <a:t>Edge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sv-SE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400" dirty="0"/>
                  <a:t> (relationship between sensors)</a:t>
                </a:r>
              </a:p>
              <a:p>
                <a:pPr lvl="1"/>
                <a:r>
                  <a:rPr lang="en-GB" sz="1400" dirty="0"/>
                  <a:t>Graph features: </a:t>
                </a:r>
                <a14:m>
                  <m:oMath xmlns:m="http://schemas.openxmlformats.org/officeDocument/2006/math">
                    <m:r>
                      <a:rPr lang="sv-SE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400" dirty="0"/>
                  <a:t> (status of the sensor network)</a:t>
                </a:r>
              </a:p>
              <a:p>
                <a:r>
                  <a:rPr lang="en-GB" sz="1400" dirty="0"/>
                  <a:t>Adjacency matrix represents structural information about the network</a:t>
                </a:r>
                <a:r>
                  <a:rPr lang="en-GB" sz="1600" dirty="0"/>
                  <a:t>:</a:t>
                </a:r>
              </a:p>
              <a:p>
                <a:pPr marL="0" indent="0">
                  <a:buNone/>
                </a:pPr>
                <a:endParaRPr lang="en-GB" sz="1600" dirty="0"/>
              </a:p>
              <a:p>
                <a:pPr lvl="1"/>
                <a:r>
                  <a:rPr lang="en-GB" sz="1400" dirty="0"/>
                  <a:t>Binary Matrix: </a:t>
                </a:r>
              </a:p>
              <a:p>
                <a:pPr lvl="1"/>
                <a:endParaRPr lang="en-GB" sz="1400" dirty="0"/>
              </a:p>
              <a:p>
                <a:pPr lvl="1"/>
                <a:r>
                  <a:rPr lang="en-GB" sz="1400" dirty="0"/>
                  <a:t>Weighted Matrix: </a:t>
                </a:r>
              </a:p>
              <a:p>
                <a:endParaRPr lang="en-GB" sz="1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17CB1E-C379-2E91-15B3-F057A77BF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937" y="1174750"/>
                <a:ext cx="11160124" cy="5122355"/>
              </a:xfrm>
              <a:blipFill>
                <a:blip r:embed="rId2"/>
                <a:stretch>
                  <a:fillRect l="-929" t="-1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10191-D560-4526-0A5A-A710E488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E49BA0-6BA8-4E6E-ACFE-D5B252DF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585556" cy="564473"/>
          </a:xfrm>
        </p:spPr>
        <p:txBody>
          <a:bodyPr/>
          <a:lstStyle/>
          <a:p>
            <a:r>
              <a:rPr lang="en-IN" dirty="0"/>
              <a:t>What</a:t>
            </a:r>
            <a:r>
              <a:rPr lang="sv-SE" dirty="0"/>
              <a:t> </a:t>
            </a:r>
            <a:r>
              <a:rPr lang="en-IN" dirty="0"/>
              <a:t>are</a:t>
            </a:r>
            <a:r>
              <a:rPr lang="sv-SE" dirty="0"/>
              <a:t> </a:t>
            </a:r>
            <a:r>
              <a:rPr lang="en-IN" dirty="0"/>
              <a:t>Graph-structured</a:t>
            </a:r>
            <a:r>
              <a:rPr lang="sv-SE" dirty="0"/>
              <a:t> data?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9102E-6BCD-DF6D-A378-50DF5A613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147" y="1543713"/>
            <a:ext cx="1457528" cy="2295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65138E-D73A-A0A7-DD1C-0F1DB7134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622" y="1397376"/>
            <a:ext cx="2716099" cy="44009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7B604E-DA5B-0295-ABB4-8B9A4ED53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8192" y="1174750"/>
            <a:ext cx="1024451" cy="2835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7C0931-5CD0-D5CF-522B-57AC8E9C8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7093" y="4728303"/>
            <a:ext cx="2381582" cy="7335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7F4DBF-B4BE-E954-1B4F-EEDF0E4BB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7093" y="5524477"/>
            <a:ext cx="2791215" cy="6573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CE2133-31D6-1DD2-AB25-F82A0E15E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8584" y="4601315"/>
            <a:ext cx="921327" cy="7935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AE8DE7-D925-4267-90B6-58FFA822A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8584" y="5374278"/>
            <a:ext cx="921327" cy="807516"/>
          </a:xfrm>
          <a:prstGeom prst="rect">
            <a:avLst/>
          </a:prstGeom>
        </p:spPr>
      </p:pic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25BB4F5-F099-A774-4DA4-A6F61AEC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6AB3620-69FB-0E6F-E35C-07FCFA7B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662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-up of a diagram&#10;&#10;Description automatically generated">
            <a:extLst>
              <a:ext uri="{FF2B5EF4-FFF2-40B4-BE49-F238E27FC236}">
                <a16:creationId xmlns:a16="http://schemas.microsoft.com/office/drawing/2014/main" id="{1D97E6A1-37E4-F70A-D50D-36B9E66C5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5" y="1148243"/>
            <a:ext cx="11160125" cy="5193478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911CC-97AF-C55C-7234-3995779D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226" y="6396945"/>
            <a:ext cx="506835" cy="2137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7994BC-9F7E-1E6C-5391-C2B3FB1E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585556" cy="624689"/>
          </a:xfrm>
        </p:spPr>
        <p:txBody>
          <a:bodyPr anchor="b">
            <a:normAutofit/>
          </a:bodyPr>
          <a:lstStyle/>
          <a:p>
            <a:r>
              <a:rPr lang="sv-SE" dirty="0"/>
              <a:t>Examples of Graph Structured Data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609EB-858D-9183-7EC0-D3BF6E3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F37EF047-BC34-E563-6037-4C683F48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2986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E2FA0-9B43-9D2F-7232-C9F70B14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B9218C-3147-D54F-D346-5E0878CF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Use Cases</a:t>
            </a:r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F9F02A6-BFB7-03EA-ABEE-2CB9795F3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936" y="1875467"/>
            <a:ext cx="698184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Chip design (Google)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Resource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Scene reasoning (Meta)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Recommendation (UberEats/ Pinterest/ Alibaba)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Fake news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Finance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Natural Language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Knowledge graphs (Amazon)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Transportation (Google Map ETA)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Autonomous driving (NVIDIA)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Protein &amp; drug design (Google DeepMind/ Microsoft/ AstraZeneca)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Energy physics &amp; simulations (Google DeepMind)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Code bug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altLang="sv-SE" sz="1600" dirty="0"/>
              <a:t>Genomics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C4910-5A6A-1620-82A4-D8A4D84B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8E9FEC7-23E3-6456-AD8A-735E537F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49997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FBCFA1-99ED-BE04-C61F-A07BE25F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1138990"/>
            <a:ext cx="11160124" cy="4556638"/>
          </a:xfrm>
        </p:spPr>
        <p:txBody>
          <a:bodyPr/>
          <a:lstStyle/>
          <a:p>
            <a:r>
              <a:rPr lang="en-IN" sz="1600" dirty="0"/>
              <a:t>Standard Deep Learning technologies such as CNNs, RNNs and Transformers in CV and NLP are successful but limited largely to work with grid</a:t>
            </a:r>
            <a:r>
              <a:rPr lang="sv-SE" sz="1600" dirty="0"/>
              <a:t>/sequence data.</a:t>
            </a:r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endParaRPr lang="sv-SE" sz="1600" dirty="0"/>
          </a:p>
          <a:p>
            <a:endParaRPr lang="sv-SE" sz="1600" dirty="0"/>
          </a:p>
          <a:p>
            <a:endParaRPr lang="sv-SE" sz="1600" dirty="0"/>
          </a:p>
          <a:p>
            <a:endParaRPr lang="sv-SE" sz="1600" dirty="0"/>
          </a:p>
          <a:p>
            <a:pPr marL="0" indent="0">
              <a:buNone/>
            </a:pPr>
            <a:endParaRPr lang="sv-SE" sz="1600" dirty="0"/>
          </a:p>
          <a:p>
            <a:pPr marL="0" indent="0">
              <a:buNone/>
            </a:pPr>
            <a:endParaRPr lang="sv-SE" sz="1600" dirty="0"/>
          </a:p>
          <a:p>
            <a:r>
              <a:rPr lang="sv-SE" sz="1600" dirty="0"/>
              <a:t>However, as shown in the previous slide, graph structured data are not based on based on grid/sequence.</a:t>
            </a:r>
          </a:p>
          <a:p>
            <a:r>
              <a:rPr lang="sv-SE" sz="1600" dirty="0"/>
              <a:t>Graph Neural Networks are a solution to build universal and broadly applicable architectures.</a:t>
            </a:r>
          </a:p>
          <a:p>
            <a:r>
              <a:rPr lang="sv-SE" sz="1600" dirty="0"/>
              <a:t>Another advantage of using graphs in ML is the ability to model relationships in complex domains to achieve better interpretability and performance.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54469-EA51-0DED-B515-0B700352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81FC78-5D37-09E5-E7B5-04D6C3B4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585556" cy="542925"/>
          </a:xfrm>
        </p:spPr>
        <p:txBody>
          <a:bodyPr/>
          <a:lstStyle/>
          <a:p>
            <a:r>
              <a:rPr lang="sv-SE" dirty="0"/>
              <a:t>Why Graphs?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A62C5-C47D-E66D-6F42-2D56E0B3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6" y="1972182"/>
            <a:ext cx="5372850" cy="1876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9DA6CE-BA44-48C1-2749-1A2C2F1D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11" y="1931878"/>
            <a:ext cx="5372850" cy="1916991"/>
          </a:xfrm>
          <a:prstGeom prst="rect">
            <a:avLst/>
          </a:prstGeom>
        </p:spPr>
      </p:pic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D090266B-3471-4EF2-80CB-67666F7F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2F4C25E-B082-E654-35F2-583B3A97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7362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blue and white pattern&#10;&#10;Description automatically generated">
            <a:extLst>
              <a:ext uri="{FF2B5EF4-FFF2-40B4-BE49-F238E27FC236}">
                <a16:creationId xmlns:a16="http://schemas.microsoft.com/office/drawing/2014/main" id="{5F68EAC9-0F23-2B40-1460-B17FF7D20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150" y="1790054"/>
            <a:ext cx="7010859" cy="4065801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5640F-D507-28BD-41AB-437353A4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9226" y="6396945"/>
            <a:ext cx="506835" cy="2137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183C6E6-4335-4428-AB21-BBACF8148F3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328F482-7C55-F5CC-2246-88EE1F6F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585556" cy="1047750"/>
          </a:xfrm>
        </p:spPr>
        <p:txBody>
          <a:bodyPr anchor="ctr">
            <a:normAutofit/>
          </a:bodyPr>
          <a:lstStyle/>
          <a:p>
            <a:r>
              <a:rPr lang="sv-SE" dirty="0"/>
              <a:t>Images and Text as Graphs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0CF7AF-A68A-7FB2-4F45-99687AC9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769" y="1790053"/>
            <a:ext cx="4036292" cy="4065801"/>
          </a:xfrm>
          <a:prstGeom prst="rect">
            <a:avLst/>
          </a:prstGeo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E89A4-013A-AC8A-C633-BBD2A4F8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F4FFDEA1-B1B8-7AA1-A295-B5F1ADBF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1804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AFA8883C-090E-B0B7-87B8-1F70B511A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36" y="1701800"/>
            <a:ext cx="4894264" cy="41624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997BC-60E1-8C05-696B-232F739C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C6E6-4335-4428-AB21-BBACF8148F3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71B58A-E9E7-07F8-59DE-D586D616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Intuition</a:t>
            </a:r>
            <a:endParaRPr lang="en-GB" dirty="0"/>
          </a:p>
        </p:txBody>
      </p:sp>
      <p:pic>
        <p:nvPicPr>
          <p:cNvPr id="10" name="Picture 9" descr="A diagram of a molecule&#10;&#10;Description automatically generated with medium confidence">
            <a:extLst>
              <a:ext uri="{FF2B5EF4-FFF2-40B4-BE49-F238E27FC236}">
                <a16:creationId xmlns:a16="http://schemas.microsoft.com/office/drawing/2014/main" id="{3172ABE4-2E12-1247-84BF-BE6F92457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619" y="1701799"/>
            <a:ext cx="5534024" cy="4162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4EBCA9-9FDF-929E-34E8-0B57D7579D28}"/>
                  </a:ext>
                </a:extLst>
              </p:cNvPr>
              <p:cNvSpPr txBox="1"/>
              <p:nvPr/>
            </p:nvSpPr>
            <p:spPr>
              <a:xfrm>
                <a:off x="5219609" y="3570646"/>
                <a:ext cx="565688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4EBCA9-9FDF-929E-34E8-0B57D7579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609" y="3570646"/>
                <a:ext cx="565688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686FC-A6CB-7558-F74E-410322E7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936" y="6393416"/>
            <a:ext cx="3492502" cy="213783"/>
          </a:xfrm>
        </p:spPr>
        <p:txBody>
          <a:bodyPr/>
          <a:lstStyle/>
          <a:p>
            <a:r>
              <a:rPr lang="sv-SE" dirty="0"/>
              <a:t>29 August 2024</a:t>
            </a:r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DFAAF4F-F975-23B2-EDC8-CD38A340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96" y="6396945"/>
            <a:ext cx="6593660" cy="213783"/>
          </a:xfrm>
        </p:spPr>
        <p:txBody>
          <a:bodyPr/>
          <a:lstStyle/>
          <a:p>
            <a:r>
              <a:rPr lang="en-US" dirty="0"/>
              <a:t>Info class internal Department / Singapura Ravi Varun / Summer Job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60485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 U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VERSIONTEXTBOX" val="1.0"/>
</p:tagLst>
</file>

<file path=ppt/theme/theme1.xml><?xml version="1.0" encoding="utf-8"?>
<a:theme xmlns:a="http://schemas.openxmlformats.org/drawingml/2006/main" name="Scania">
  <a:themeElements>
    <a:clrScheme name="Scania">
      <a:dk1>
        <a:sysClr val="windowText" lastClr="000000"/>
      </a:dk1>
      <a:lt1>
        <a:sysClr val="window" lastClr="FFFFFF"/>
      </a:lt1>
      <a:dk2>
        <a:srgbClr val="D6001C"/>
      </a:dk2>
      <a:lt2>
        <a:srgbClr val="CEB888"/>
      </a:lt2>
      <a:accent1>
        <a:srgbClr val="041E42"/>
      </a:accent1>
      <a:accent2>
        <a:srgbClr val="97999B"/>
      </a:accent2>
      <a:accent3>
        <a:srgbClr val="C8C9C7"/>
      </a:accent3>
      <a:accent4>
        <a:srgbClr val="E3520C"/>
      </a:accent4>
      <a:accent5>
        <a:srgbClr val="94A596"/>
      </a:accent5>
      <a:accent6>
        <a:srgbClr val="2C5234"/>
      </a:accent6>
      <a:hlink>
        <a:srgbClr val="281E42"/>
      </a:hlink>
      <a:folHlink>
        <a:srgbClr val="281E42"/>
      </a:folHlink>
    </a:clrScheme>
    <a:fontScheme name="Nordea">
      <a:majorFont>
        <a:latin typeface="Scania Office Headline Bold"/>
        <a:ea typeface=""/>
        <a:cs typeface=""/>
      </a:majorFont>
      <a:minorFont>
        <a:latin typeface="Scania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1200"/>
          </a:spcBef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1200"/>
          </a:spcBef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cania16_9 - Scania Sans" id="{B6C047AE-0590-4D09-84F4-3230DFAF2DDA}" vid="{1D15E9BF-811A-4245-811C-DCA9240947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7f2ec83-e677-438d-afb7-4c7c0dbc872b}" enabled="1" method="Standard" siteId="{3bc062e4-ac9d-4c17-b4dd-3aad637ff1a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13155</TotalTime>
  <Words>1566</Words>
  <Application>Microsoft Office PowerPoint</Application>
  <PresentationFormat>Widescreen</PresentationFormat>
  <Paragraphs>223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-apple-system</vt:lpstr>
      <vt:lpstr>Arial</vt:lpstr>
      <vt:lpstr>Calibri</vt:lpstr>
      <vt:lpstr>Cambria Math</vt:lpstr>
      <vt:lpstr>Scania Office</vt:lpstr>
      <vt:lpstr>Scania Office Bold</vt:lpstr>
      <vt:lpstr>Scania Office Headline</vt:lpstr>
      <vt:lpstr>Scania Office Headline Bold</vt:lpstr>
      <vt:lpstr>Scania</vt:lpstr>
      <vt:lpstr>Graph Neural Network Based Anomaly Detection</vt:lpstr>
      <vt:lpstr>Agenda</vt:lpstr>
      <vt:lpstr>Introduction</vt:lpstr>
      <vt:lpstr>What are Graph-structured data?</vt:lpstr>
      <vt:lpstr>Examples of Graph Structured Data</vt:lpstr>
      <vt:lpstr>Existing Use Cases</vt:lpstr>
      <vt:lpstr>Why Graphs?</vt:lpstr>
      <vt:lpstr>Images and Text as Graphs</vt:lpstr>
      <vt:lpstr>Intuition</vt:lpstr>
      <vt:lpstr>Theory</vt:lpstr>
      <vt:lpstr>Graph Convolutional Network (GCN)</vt:lpstr>
      <vt:lpstr>Types of prediction tasks.</vt:lpstr>
      <vt:lpstr>cHALLENGES</vt:lpstr>
      <vt:lpstr>Challenges</vt:lpstr>
      <vt:lpstr>EXPERIMENTS/Approaches</vt:lpstr>
      <vt:lpstr>Experiments/Approaches</vt:lpstr>
      <vt:lpstr>Fully Connected Graph</vt:lpstr>
      <vt:lpstr>Causally Inferred Graph</vt:lpstr>
      <vt:lpstr>Learning the Graph Dynamically</vt:lpstr>
      <vt:lpstr>REsults</vt:lpstr>
      <vt:lpstr>Box-plot Comparison of performance metrics</vt:lpstr>
      <vt:lpstr>Effect Size Comparison Across Key Metrics: Highlighting Significant Differences</vt:lpstr>
      <vt:lpstr>Flaws in SOTA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 Based Anomaly Detection</dc:title>
  <cp:lastModifiedBy>Singapura Ravi Varun</cp:lastModifiedBy>
  <cp:revision>1</cp:revision>
  <dcterms:created xsi:type="dcterms:W3CDTF">2016-06-16T12:38:47Z</dcterms:created>
  <dcterms:modified xsi:type="dcterms:W3CDTF">2024-08-29T11:26:44Z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f2ec83-e677-438d-afb7-4c7c0dbc872b_Enabled">
    <vt:lpwstr>true</vt:lpwstr>
  </property>
  <property fmtid="{D5CDD505-2E9C-101B-9397-08002B2CF9AE}" pid="3" name="MSIP_Label_a7f2ec83-e677-438d-afb7-4c7c0dbc872b_SetDate">
    <vt:lpwstr>2024-08-21T06:34:01Z</vt:lpwstr>
  </property>
  <property fmtid="{D5CDD505-2E9C-101B-9397-08002B2CF9AE}" pid="4" name="MSIP_Label_a7f2ec83-e677-438d-afb7-4c7c0dbc872b_Method">
    <vt:lpwstr>Standard</vt:lpwstr>
  </property>
  <property fmtid="{D5CDD505-2E9C-101B-9397-08002B2CF9AE}" pid="5" name="MSIP_Label_a7f2ec83-e677-438d-afb7-4c7c0dbc872b_Name">
    <vt:lpwstr>a7f2ec83-e677-438d-afb7-4c7c0dbc872b</vt:lpwstr>
  </property>
  <property fmtid="{D5CDD505-2E9C-101B-9397-08002B2CF9AE}" pid="6" name="MSIP_Label_a7f2ec83-e677-438d-afb7-4c7c0dbc872b_SiteId">
    <vt:lpwstr>3bc062e4-ac9d-4c17-b4dd-3aad637ff1ac</vt:lpwstr>
  </property>
  <property fmtid="{D5CDD505-2E9C-101B-9397-08002B2CF9AE}" pid="7" name="MSIP_Label_a7f2ec83-e677-438d-afb7-4c7c0dbc872b_ActionId">
    <vt:lpwstr>ca76f70a-8623-48b1-8abc-ee1393044254</vt:lpwstr>
  </property>
  <property fmtid="{D5CDD505-2E9C-101B-9397-08002B2CF9AE}" pid="8" name="MSIP_Label_a7f2ec83-e677-438d-afb7-4c7c0dbc872b_ContentBits">
    <vt:lpwstr>0</vt:lpwstr>
  </property>
</Properties>
</file>