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8" r:id="rId4"/>
    <p:sldId id="295" r:id="rId5"/>
    <p:sldId id="296" r:id="rId6"/>
    <p:sldId id="297" r:id="rId7"/>
    <p:sldId id="298" r:id="rId8"/>
    <p:sldId id="301" r:id="rId9"/>
    <p:sldId id="302" r:id="rId10"/>
    <p:sldId id="261" r:id="rId11"/>
    <p:sldId id="299" r:id="rId12"/>
    <p:sldId id="262" r:id="rId13"/>
    <p:sldId id="300" r:id="rId14"/>
  </p:sldIdLst>
  <p:sldSz cx="9144000" cy="5143500" type="screen16x9"/>
  <p:notesSz cx="6858000" cy="9144000"/>
  <p:embeddedFontLst>
    <p:embeddedFont>
      <p:font typeface="Biome" panose="020B05030302040208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usin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F5EC0-6F2A-4060-87CC-DE21742A15CC}" v="5" dt="2022-10-14T10:26:40.144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u Suraj" userId="236569a1e9bf1af8" providerId="LiveId" clId="{206F5EC0-6F2A-4060-87CC-DE21742A15CC}"/>
    <pc:docChg chg="custSel addSld modSld sldOrd">
      <pc:chgData name="Sahu Suraj" userId="236569a1e9bf1af8" providerId="LiveId" clId="{206F5EC0-6F2A-4060-87CC-DE21742A15CC}" dt="2022-10-14T10:27:03.097" v="61" actId="207"/>
      <pc:docMkLst>
        <pc:docMk/>
      </pc:docMkLst>
      <pc:sldChg chg="addSp delSp modSp new mod ord">
        <pc:chgData name="Sahu Suraj" userId="236569a1e9bf1af8" providerId="LiveId" clId="{206F5EC0-6F2A-4060-87CC-DE21742A15CC}" dt="2022-10-14T10:26:03.680" v="43" actId="14100"/>
        <pc:sldMkLst>
          <pc:docMk/>
          <pc:sldMk cId="1383006068" sldId="301"/>
        </pc:sldMkLst>
        <pc:spChg chg="add mod">
          <ac:chgData name="Sahu Suraj" userId="236569a1e9bf1af8" providerId="LiveId" clId="{206F5EC0-6F2A-4060-87CC-DE21742A15CC}" dt="2022-10-14T10:26:03.680" v="43" actId="14100"/>
          <ac:spMkLst>
            <pc:docMk/>
            <pc:sldMk cId="1383006068" sldId="301"/>
            <ac:spMk id="2" creationId="{1ADE9B70-5031-045D-E4DC-471A6A34B501}"/>
          </ac:spMkLst>
        </pc:spChg>
        <pc:spChg chg="del mod">
          <ac:chgData name="Sahu Suraj" userId="236569a1e9bf1af8" providerId="LiveId" clId="{206F5EC0-6F2A-4060-87CC-DE21742A15CC}" dt="2022-10-14T10:13:18.316" v="3" actId="478"/>
          <ac:spMkLst>
            <pc:docMk/>
            <pc:sldMk cId="1383006068" sldId="301"/>
            <ac:spMk id="2" creationId="{735B54C0-04EC-59A1-44E7-F1CEAF8B99EB}"/>
          </ac:spMkLst>
        </pc:spChg>
        <pc:spChg chg="del">
          <ac:chgData name="Sahu Suraj" userId="236569a1e9bf1af8" providerId="LiveId" clId="{206F5EC0-6F2A-4060-87CC-DE21742A15CC}" dt="2022-10-14T10:13:23.189" v="4" actId="478"/>
          <ac:spMkLst>
            <pc:docMk/>
            <pc:sldMk cId="1383006068" sldId="301"/>
            <ac:spMk id="3" creationId="{CD4F2FC8-097B-8D42-6D8A-6E8AD615D7B8}"/>
          </ac:spMkLst>
        </pc:spChg>
        <pc:picChg chg="add mod">
          <ac:chgData name="Sahu Suraj" userId="236569a1e9bf1af8" providerId="LiveId" clId="{206F5EC0-6F2A-4060-87CC-DE21742A15CC}" dt="2022-10-14T10:24:50.049" v="23" actId="14100"/>
          <ac:picMkLst>
            <pc:docMk/>
            <pc:sldMk cId="1383006068" sldId="301"/>
            <ac:picMk id="5" creationId="{2143D0ED-B02D-8220-6DC3-E56B037FDE79}"/>
          </ac:picMkLst>
        </pc:picChg>
      </pc:sldChg>
      <pc:sldChg chg="addSp delSp modSp new mod ord">
        <pc:chgData name="Sahu Suraj" userId="236569a1e9bf1af8" providerId="LiveId" clId="{206F5EC0-6F2A-4060-87CC-DE21742A15CC}" dt="2022-10-14T10:27:03.097" v="61" actId="207"/>
        <pc:sldMkLst>
          <pc:docMk/>
          <pc:sldMk cId="3466111126" sldId="302"/>
        </pc:sldMkLst>
        <pc:spChg chg="del mod">
          <ac:chgData name="Sahu Suraj" userId="236569a1e9bf1af8" providerId="LiveId" clId="{206F5EC0-6F2A-4060-87CC-DE21742A15CC}" dt="2022-10-14T10:16:25.307" v="13" actId="478"/>
          <ac:spMkLst>
            <pc:docMk/>
            <pc:sldMk cId="3466111126" sldId="302"/>
            <ac:spMk id="2" creationId="{F2708BF5-4FE1-28AB-5C09-BBFB789387BC}"/>
          </ac:spMkLst>
        </pc:spChg>
        <pc:spChg chg="add mod">
          <ac:chgData name="Sahu Suraj" userId="236569a1e9bf1af8" providerId="LiveId" clId="{206F5EC0-6F2A-4060-87CC-DE21742A15CC}" dt="2022-10-14T10:27:03.097" v="61" actId="207"/>
          <ac:spMkLst>
            <pc:docMk/>
            <pc:sldMk cId="3466111126" sldId="302"/>
            <ac:spMk id="3" creationId="{18A373D2-C305-8A7A-D18F-733DF46C15D6}"/>
          </ac:spMkLst>
        </pc:spChg>
        <pc:spChg chg="del">
          <ac:chgData name="Sahu Suraj" userId="236569a1e9bf1af8" providerId="LiveId" clId="{206F5EC0-6F2A-4060-87CC-DE21742A15CC}" dt="2022-10-14T10:16:17.426" v="11" actId="478"/>
          <ac:spMkLst>
            <pc:docMk/>
            <pc:sldMk cId="3466111126" sldId="302"/>
            <ac:spMk id="3" creationId="{C36EFB93-34CC-5834-B03D-27351A62830D}"/>
          </ac:spMkLst>
        </pc:spChg>
        <pc:picChg chg="add del mod">
          <ac:chgData name="Sahu Suraj" userId="236569a1e9bf1af8" providerId="LiveId" clId="{206F5EC0-6F2A-4060-87CC-DE21742A15CC}" dt="2022-10-14T10:26:27.413" v="46" actId="478"/>
          <ac:picMkLst>
            <pc:docMk/>
            <pc:sldMk cId="3466111126" sldId="302"/>
            <ac:picMk id="2" creationId="{8C780536-F33D-AEE5-A52B-6B7C1613FB88}"/>
          </ac:picMkLst>
        </pc:picChg>
        <pc:picChg chg="add mod">
          <ac:chgData name="Sahu Suraj" userId="236569a1e9bf1af8" providerId="LiveId" clId="{206F5EC0-6F2A-4060-87CC-DE21742A15CC}" dt="2022-10-14T10:26:10.179" v="44" actId="14100"/>
          <ac:picMkLst>
            <pc:docMk/>
            <pc:sldMk cId="3466111126" sldId="302"/>
            <ac:picMk id="5" creationId="{EAA7DF4D-1BE5-E1AD-0C95-547EFA2136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" TargetMode="External"/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www.youtube.com/watch?v=yfoY53QXEn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be.com/playlist?list=PLDyQo7g0_nsX8_gZAB8KD1lL4j4halQBJ" TargetMode="External"/><Relationship Id="rId5" Type="http://schemas.openxmlformats.org/officeDocument/2006/relationships/hyperlink" Target="https://www.youtube.com/watch?v=7S_tz1z_5bA" TargetMode="External"/><Relationship Id="rId4" Type="http://schemas.openxmlformats.org/officeDocument/2006/relationships/hyperlink" Target="https://www.coursera.org/learn/web-applications-php/home/welcom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50956" y="3480736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latin typeface="Biome" panose="020B0503030204020804" pitchFamily="34" charset="0"/>
                <a:cs typeface="Biome" panose="020B0503030204020804" pitchFamily="34" charset="0"/>
              </a:rPr>
              <a:t>FOODZZ</a:t>
            </a:r>
            <a:r>
              <a:rPr lang="en" sz="6000" dirty="0">
                <a:latin typeface="Biome" panose="020B0503030204020804" pitchFamily="34" charset="0"/>
                <a:cs typeface="Biome" panose="020B0503030204020804" pitchFamily="34" charset="0"/>
              </a:rPr>
              <a:t>  </a:t>
            </a:r>
            <a:br>
              <a:rPr lang="en" sz="6000" dirty="0"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en-US" sz="4000" b="1" dirty="0">
                <a:latin typeface="Biome" panose="020B0503030204020804" pitchFamily="34" charset="0"/>
                <a:cs typeface="Biome" panose="020B0503030204020804" pitchFamily="34" charset="0"/>
              </a:rPr>
              <a:t>INFINITY</a:t>
            </a:r>
            <a:br>
              <a:rPr lang="en-US" b="1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0B187-6B23-DDEF-D9C0-FA0C5AEB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60" y="194386"/>
            <a:ext cx="869108" cy="903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AA664-912D-34B6-E102-C882704A351F}"/>
              </a:ext>
            </a:extLst>
          </p:cNvPr>
          <p:cNvSpPr txBox="1"/>
          <p:nvPr/>
        </p:nvSpPr>
        <p:spPr>
          <a:xfrm flipH="1">
            <a:off x="5598454" y="1241762"/>
            <a:ext cx="271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GROUP NO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DBE72-5992-30BB-EEDA-1657F2466141}"/>
              </a:ext>
            </a:extLst>
          </p:cNvPr>
          <p:cNvSpPr txBox="1"/>
          <p:nvPr/>
        </p:nvSpPr>
        <p:spPr>
          <a:xfrm>
            <a:off x="5047488" y="1802786"/>
            <a:ext cx="3816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B26DB-230F-E40D-551E-EEC422411A65}"/>
              </a:ext>
            </a:extLst>
          </p:cNvPr>
          <p:cNvSpPr txBox="1"/>
          <p:nvPr/>
        </p:nvSpPr>
        <p:spPr>
          <a:xfrm>
            <a:off x="4864608" y="2339517"/>
            <a:ext cx="346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SE3_48       -&gt;      VARUN SAMPAT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SE3_10       -&gt;      KRISHI DAVE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SE3_46       -&gt;      KSHITIJ ROTE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SE3_47       -&gt;      SURAJ SAHU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2BC2-6081-6DFB-9070-2A68EC0D21CC}"/>
              </a:ext>
            </a:extLst>
          </p:cNvPr>
          <p:cNvSpPr txBox="1"/>
          <p:nvPr/>
        </p:nvSpPr>
        <p:spPr>
          <a:xfrm>
            <a:off x="5047488" y="4326890"/>
            <a:ext cx="211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MENTOR</a:t>
            </a:r>
            <a:endParaRPr lang="en-IN" sz="20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9E14B-D0E2-27AC-660A-91C045EB5A97}"/>
              </a:ext>
            </a:extLst>
          </p:cNvPr>
          <p:cNvSpPr txBox="1"/>
          <p:nvPr/>
        </p:nvSpPr>
        <p:spPr>
          <a:xfrm>
            <a:off x="4864608" y="4727000"/>
            <a:ext cx="294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MS. MEGHA MANDAVKAR</a:t>
            </a:r>
            <a:endParaRPr lang="en-IN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2572-91DE-AC0C-A4DE-82FF4198F02A}"/>
              </a:ext>
            </a:extLst>
          </p:cNvPr>
          <p:cNvSpPr txBox="1"/>
          <p:nvPr/>
        </p:nvSpPr>
        <p:spPr>
          <a:xfrm flipH="1">
            <a:off x="4864608" y="1515826"/>
            <a:ext cx="360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__________________________________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372AF-3B10-3DE2-B1BE-1D113CD0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61" y="201149"/>
            <a:ext cx="1271445" cy="1271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78733" y="456990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SKILLS REQUIRED :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4" y="1124999"/>
            <a:ext cx="8465109" cy="3808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HTML -  For making the layout of Website.</a:t>
            </a:r>
          </a:p>
          <a:p>
            <a:r>
              <a:rPr lang="en-IN" dirty="0">
                <a:solidFill>
                  <a:schemeClr val="bg1"/>
                </a:solidFill>
              </a:rPr>
              <a:t>CSS -  For Designing the Website and for adding Animations.</a:t>
            </a:r>
          </a:p>
          <a:p>
            <a:r>
              <a:rPr lang="en-IN" dirty="0">
                <a:solidFill>
                  <a:schemeClr val="bg1"/>
                </a:solidFill>
              </a:rPr>
              <a:t>JAVASCRIPT -  For making the Website Dynamic.</a:t>
            </a:r>
          </a:p>
          <a:p>
            <a:r>
              <a:rPr lang="en-IN" dirty="0">
                <a:solidFill>
                  <a:schemeClr val="bg1"/>
                </a:solidFill>
              </a:rPr>
              <a:t>PHP -  For Server-Side Scripting.</a:t>
            </a:r>
          </a:p>
          <a:p>
            <a:r>
              <a:rPr lang="en-IN" dirty="0">
                <a:solidFill>
                  <a:schemeClr val="bg1"/>
                </a:solidFill>
              </a:rPr>
              <a:t>MYSQL -  For Database Management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96578-D26E-C790-4C70-6C9831D86480}"/>
              </a:ext>
            </a:extLst>
          </p:cNvPr>
          <p:cNvSpPr txBox="1"/>
          <p:nvPr/>
        </p:nvSpPr>
        <p:spPr>
          <a:xfrm flipH="1">
            <a:off x="6932655" y="4471801"/>
            <a:ext cx="261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&lt;html&gt;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9087D-7844-B4FB-683B-F92D607C12EC}"/>
              </a:ext>
            </a:extLst>
          </p:cNvPr>
          <p:cNvSpPr txBox="1"/>
          <p:nvPr/>
        </p:nvSpPr>
        <p:spPr>
          <a:xfrm>
            <a:off x="5150734" y="154116"/>
            <a:ext cx="261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&lt;?</a:t>
            </a:r>
            <a:r>
              <a:rPr lang="en-IN" sz="24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php</a:t>
            </a:r>
            <a:r>
              <a:rPr lang="en-IN" sz="24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1FFC2-1EFC-63C1-8BCD-1F68936B2BAB}"/>
              </a:ext>
            </a:extLst>
          </p:cNvPr>
          <p:cNvSpPr txBox="1"/>
          <p:nvPr/>
        </p:nvSpPr>
        <p:spPr>
          <a:xfrm>
            <a:off x="556369" y="4418835"/>
            <a:ext cx="273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&lt;style&gt;</a:t>
            </a:r>
          </a:p>
        </p:txBody>
      </p:sp>
      <p:sp>
        <p:nvSpPr>
          <p:cNvPr id="5" name="Google Shape;279;p28">
            <a:extLst>
              <a:ext uri="{FF2B5EF4-FFF2-40B4-BE49-F238E27FC236}">
                <a16:creationId xmlns:a16="http://schemas.microsoft.com/office/drawing/2014/main" id="{B89EF281-8615-0474-EA93-D28D470C307C}"/>
              </a:ext>
            </a:extLst>
          </p:cNvPr>
          <p:cNvSpPr/>
          <p:nvPr/>
        </p:nvSpPr>
        <p:spPr>
          <a:xfrm>
            <a:off x="153910" y="615781"/>
            <a:ext cx="424823" cy="350060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3266-1217-18E6-E668-20A78EC3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06" y="496447"/>
            <a:ext cx="8229600" cy="413400"/>
          </a:xfrm>
        </p:spPr>
        <p:txBody>
          <a:bodyPr/>
          <a:lstStyle/>
          <a:p>
            <a:r>
              <a:rPr lang="en-IN" sz="3200" dirty="0"/>
              <a:t>FEASIBILITY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0233-F379-B266-0E1D-1E3B272C3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38" y="1294467"/>
            <a:ext cx="8290800" cy="3639000"/>
          </a:xfrm>
        </p:spPr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No investment/extra fees needed is required.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It is created by using web development skills/tools such as html, </a:t>
            </a:r>
            <a:r>
              <a:rPr lang="en-IN" dirty="0" err="1">
                <a:solidFill>
                  <a:schemeClr val="bg1"/>
                </a:solidFill>
              </a:rPr>
              <a:t>css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dirty="0" err="1">
                <a:solidFill>
                  <a:schemeClr val="bg1"/>
                </a:solidFill>
              </a:rPr>
              <a:t>javascript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IN" dirty="0" err="1">
                <a:solidFill>
                  <a:schemeClr val="bg1"/>
                </a:solidFill>
              </a:rPr>
              <a:t>php</a:t>
            </a:r>
            <a:r>
              <a:rPr lang="en-IN" dirty="0">
                <a:solidFill>
                  <a:schemeClr val="bg1"/>
                </a:solidFill>
              </a:rPr>
              <a:t> , SQL.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It is a user friendly website.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The project would be feasible in a time span of 4 months.</a:t>
            </a:r>
          </a:p>
          <a:p>
            <a:pPr marL="533400" indent="-4572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  <a:p>
            <a:pPr marL="533400" indent="-4572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30DB-EFC2-C3EC-F87E-CFDB7764A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oogle Shape;687;p47">
            <a:extLst>
              <a:ext uri="{FF2B5EF4-FFF2-40B4-BE49-F238E27FC236}">
                <a16:creationId xmlns:a16="http://schemas.microsoft.com/office/drawing/2014/main" id="{CA15FBF0-87A6-10B9-9842-D602F072A590}"/>
              </a:ext>
            </a:extLst>
          </p:cNvPr>
          <p:cNvGrpSpPr/>
          <p:nvPr/>
        </p:nvGrpSpPr>
        <p:grpSpPr>
          <a:xfrm>
            <a:off x="197949" y="614363"/>
            <a:ext cx="410057" cy="359977"/>
            <a:chOff x="9878272" y="2682320"/>
            <a:chExt cx="720199" cy="719767"/>
          </a:xfrm>
        </p:grpSpPr>
        <p:sp>
          <p:nvSpPr>
            <p:cNvPr id="6" name="Google Shape;688;p47">
              <a:extLst>
                <a:ext uri="{FF2B5EF4-FFF2-40B4-BE49-F238E27FC236}">
                  <a16:creationId xmlns:a16="http://schemas.microsoft.com/office/drawing/2014/main" id="{BD94C392-553A-3E09-E5A0-101F7035B7B1}"/>
                </a:ext>
              </a:extLst>
            </p:cNvPr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89;p47">
              <a:extLst>
                <a:ext uri="{FF2B5EF4-FFF2-40B4-BE49-F238E27FC236}">
                  <a16:creationId xmlns:a16="http://schemas.microsoft.com/office/drawing/2014/main" id="{329E6EA5-0FA1-FAA8-496B-AD5C8F70F524}"/>
                </a:ext>
              </a:extLst>
            </p:cNvPr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90;p47">
              <a:extLst>
                <a:ext uri="{FF2B5EF4-FFF2-40B4-BE49-F238E27FC236}">
                  <a16:creationId xmlns:a16="http://schemas.microsoft.com/office/drawing/2014/main" id="{1263E486-0276-406B-3303-EC0F511403D1}"/>
                </a:ext>
              </a:extLst>
            </p:cNvPr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35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1192191" y="323757"/>
            <a:ext cx="6948097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REFERENCES :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1104657"/>
            <a:ext cx="7983638" cy="3828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https://www.w3schools.com/html/default.asp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https://www.coursera.org/learn/web-applications-php/home/welcome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https://www.youtube.com/watch?v=7S_tz1z_5bA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https://youtube.com/playlist?list=PLDyQo7g0_nsX8_gZAB8KD1lL4j4halQBJ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https://www.youtube.com/watch?v=yfoY53QXEnI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</a:t>
            </a:r>
            <a:endParaRPr lang="en-IN" sz="20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8" name="Google Shape;128;p17"/>
          <p:cNvSpPr/>
          <p:nvPr/>
        </p:nvSpPr>
        <p:spPr>
          <a:xfrm>
            <a:off x="492317" y="486137"/>
            <a:ext cx="511395" cy="43597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346C-F969-2DC7-F0D9-C853F9C86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>
                <a:latin typeface="Biome" panose="020B0503030204020804" pitchFamily="34" charset="0"/>
                <a:cs typeface="Biome" panose="020B05030302040208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72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524107" y="598004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Cousine" panose="020B0604020202020204" charset="0"/>
                <a:ea typeface="Cascadia Mono" panose="020B0609020000020004" pitchFamily="49" charset="0"/>
                <a:cs typeface="Cousine" panose="020B0604020202020204" charset="0"/>
              </a:rPr>
              <a:t>Overall Aim Of The Project :</a:t>
            </a:r>
            <a:endParaRPr sz="3200" dirty="0">
              <a:solidFill>
                <a:schemeClr val="bg1"/>
              </a:solidFill>
              <a:latin typeface="Cousine" panose="020B0604020202020204" charset="0"/>
              <a:ea typeface="Cascadia Mono" panose="020B0609020000020004" pitchFamily="49" charset="0"/>
              <a:cs typeface="Cousine" panose="020B0604020202020204" charset="0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524107" y="1477158"/>
            <a:ext cx="8229600" cy="3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1.It allows customers to order food easily , as it has                 varying kinds and options.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2.No installation required , Web-Based.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3.Contain Low Storage Compared To Apps.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4.Easy To Order Anytime , Anywhere.</a:t>
            </a:r>
            <a:endParaRPr sz="1800" dirty="0">
              <a:solidFill>
                <a:schemeClr val="bg1"/>
              </a:solidFill>
              <a:latin typeface="Cousine" panose="020B0604020202020204" charset="0"/>
              <a:ea typeface="Cousine"/>
              <a:cs typeface="Cousine" panose="020B0604020202020204" charset="0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275;p28">
            <a:extLst>
              <a:ext uri="{FF2B5EF4-FFF2-40B4-BE49-F238E27FC236}">
                <a16:creationId xmlns:a16="http://schemas.microsoft.com/office/drawing/2014/main" id="{B091EC61-4458-2770-15DC-72711F583391}"/>
              </a:ext>
            </a:extLst>
          </p:cNvPr>
          <p:cNvSpPr/>
          <p:nvPr/>
        </p:nvSpPr>
        <p:spPr>
          <a:xfrm>
            <a:off x="165725" y="711612"/>
            <a:ext cx="358382" cy="37276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740780" y="1157468"/>
            <a:ext cx="7782377" cy="417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IN" sz="8000" b="1" dirty="0">
                <a:solidFill>
                  <a:schemeClr val="bg1"/>
                </a:solidFill>
              </a:rPr>
              <a:t>  WHY THIS</a:t>
            </a:r>
          </a:p>
          <a:p>
            <a:pPr marL="76200" indent="0" algn="just">
              <a:buNone/>
            </a:pPr>
            <a:r>
              <a:rPr lang="en-IN" sz="8000" b="1" dirty="0">
                <a:solidFill>
                  <a:schemeClr val="bg1"/>
                </a:solidFill>
              </a:rPr>
              <a:t>  PROJECT?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" name="Google Shape;228;p25">
            <a:extLst>
              <a:ext uri="{FF2B5EF4-FFF2-40B4-BE49-F238E27FC236}">
                <a16:creationId xmlns:a16="http://schemas.microsoft.com/office/drawing/2014/main" id="{C64803FC-E1D5-9DD4-303F-C31E56EB6AD6}"/>
              </a:ext>
            </a:extLst>
          </p:cNvPr>
          <p:cNvGrpSpPr/>
          <p:nvPr/>
        </p:nvGrpSpPr>
        <p:grpSpPr>
          <a:xfrm>
            <a:off x="856527" y="312516"/>
            <a:ext cx="7106856" cy="3773347"/>
            <a:chOff x="744219" y="1064075"/>
            <a:chExt cx="7015214" cy="2888675"/>
          </a:xfrm>
        </p:grpSpPr>
        <p:sp>
          <p:nvSpPr>
            <p:cNvPr id="3" name="Google Shape;229;p25">
              <a:extLst>
                <a:ext uri="{FF2B5EF4-FFF2-40B4-BE49-F238E27FC236}">
                  <a16:creationId xmlns:a16="http://schemas.microsoft.com/office/drawing/2014/main" id="{9AC16936-4891-FFCD-08CE-06708D2C0663}"/>
                </a:ext>
              </a:extLst>
            </p:cNvPr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0;p25">
              <a:extLst>
                <a:ext uri="{FF2B5EF4-FFF2-40B4-BE49-F238E27FC236}">
                  <a16:creationId xmlns:a16="http://schemas.microsoft.com/office/drawing/2014/main" id="{A71D9339-4532-6781-788D-447536E653D5}"/>
                </a:ext>
              </a:extLst>
            </p:cNvPr>
            <p:cNvSpPr/>
            <p:nvPr/>
          </p:nvSpPr>
          <p:spPr>
            <a:xfrm>
              <a:off x="7623181" y="1661600"/>
              <a:ext cx="136252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5" name="Google Shape;231;p25">
              <a:extLst>
                <a:ext uri="{FF2B5EF4-FFF2-40B4-BE49-F238E27FC236}">
                  <a16:creationId xmlns:a16="http://schemas.microsoft.com/office/drawing/2014/main" id="{675DC214-E699-808E-C3AE-4061D9C3E83A}"/>
                </a:ext>
              </a:extLst>
            </p:cNvPr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6" name="Google Shape;232;p25">
              <a:extLst>
                <a:ext uri="{FF2B5EF4-FFF2-40B4-BE49-F238E27FC236}">
                  <a16:creationId xmlns:a16="http://schemas.microsoft.com/office/drawing/2014/main" id="{A6A98A77-0336-D80B-043B-092782F88D25}"/>
                </a:ext>
              </a:extLst>
            </p:cNvPr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233;p25">
              <a:extLst>
                <a:ext uri="{FF2B5EF4-FFF2-40B4-BE49-F238E27FC236}">
                  <a16:creationId xmlns:a16="http://schemas.microsoft.com/office/drawing/2014/main" id="{5F1E9534-E29B-8100-6E03-3BEA055CC222}"/>
                </a:ext>
              </a:extLst>
            </p:cNvPr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234;p25">
              <a:extLst>
                <a:ext uri="{FF2B5EF4-FFF2-40B4-BE49-F238E27FC236}">
                  <a16:creationId xmlns:a16="http://schemas.microsoft.com/office/drawing/2014/main" id="{0799342A-8FE1-5C74-D8E1-8CD1C424DBD7}"/>
                </a:ext>
              </a:extLst>
            </p:cNvPr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9" name="Google Shape;235;p25">
              <a:extLst>
                <a:ext uri="{FF2B5EF4-FFF2-40B4-BE49-F238E27FC236}">
                  <a16:creationId xmlns:a16="http://schemas.microsoft.com/office/drawing/2014/main" id="{24580488-E637-DFA8-90D7-87BCB7EAADB0}"/>
                </a:ext>
              </a:extLst>
            </p:cNvPr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236;p25">
              <a:extLst>
                <a:ext uri="{FF2B5EF4-FFF2-40B4-BE49-F238E27FC236}">
                  <a16:creationId xmlns:a16="http://schemas.microsoft.com/office/drawing/2014/main" id="{A0E1708A-87A2-48A8-8CC6-84177228446E}"/>
                </a:ext>
              </a:extLst>
            </p:cNvPr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37;p25">
              <a:extLst>
                <a:ext uri="{FF2B5EF4-FFF2-40B4-BE49-F238E27FC236}">
                  <a16:creationId xmlns:a16="http://schemas.microsoft.com/office/drawing/2014/main" id="{DABCD05B-F31D-C01A-7471-18BEC4DE30DC}"/>
                </a:ext>
              </a:extLst>
            </p:cNvPr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" name="Google Shape;771;p47">
            <a:extLst>
              <a:ext uri="{FF2B5EF4-FFF2-40B4-BE49-F238E27FC236}">
                <a16:creationId xmlns:a16="http://schemas.microsoft.com/office/drawing/2014/main" id="{80461562-C5AB-C41A-F143-3C336A5C807C}"/>
              </a:ext>
            </a:extLst>
          </p:cNvPr>
          <p:cNvGrpSpPr/>
          <p:nvPr/>
        </p:nvGrpSpPr>
        <p:grpSpPr>
          <a:xfrm>
            <a:off x="1046053" y="566182"/>
            <a:ext cx="460705" cy="491455"/>
            <a:chOff x="6506504" y="937343"/>
            <a:chExt cx="744273" cy="793950"/>
          </a:xfrm>
          <a:solidFill>
            <a:schemeClr val="bg1"/>
          </a:solidFill>
        </p:grpSpPr>
        <p:sp>
          <p:nvSpPr>
            <p:cNvPr id="13" name="Google Shape;772;p47">
              <a:extLst>
                <a:ext uri="{FF2B5EF4-FFF2-40B4-BE49-F238E27FC236}">
                  <a16:creationId xmlns:a16="http://schemas.microsoft.com/office/drawing/2014/main" id="{D470027E-191A-278A-A145-34B4F65D0060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73;p47">
              <a:extLst>
                <a:ext uri="{FF2B5EF4-FFF2-40B4-BE49-F238E27FC236}">
                  <a16:creationId xmlns:a16="http://schemas.microsoft.com/office/drawing/2014/main" id="{4D268C9F-4F51-E7D6-5138-2F03A18DB7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74;p47">
              <a:extLst>
                <a:ext uri="{FF2B5EF4-FFF2-40B4-BE49-F238E27FC236}">
                  <a16:creationId xmlns:a16="http://schemas.microsoft.com/office/drawing/2014/main" id="{72FB6B9C-D732-DD6B-207B-54A9094DC77C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775;p47">
              <a:extLst>
                <a:ext uri="{FF2B5EF4-FFF2-40B4-BE49-F238E27FC236}">
                  <a16:creationId xmlns:a16="http://schemas.microsoft.com/office/drawing/2014/main" id="{94B64ADF-A82D-9D79-D3F8-2046CA75C5B8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17" name="Google Shape;776;p47">
                <a:extLst>
                  <a:ext uri="{FF2B5EF4-FFF2-40B4-BE49-F238E27FC236}">
                    <a16:creationId xmlns:a16="http://schemas.microsoft.com/office/drawing/2014/main" id="{527A970A-5F86-D316-78A8-A47BE1D1569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777;p47">
                <a:extLst>
                  <a:ext uri="{FF2B5EF4-FFF2-40B4-BE49-F238E27FC236}">
                    <a16:creationId xmlns:a16="http://schemas.microsoft.com/office/drawing/2014/main" id="{FBB338DA-D359-5464-3037-D27AFF4BF5A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78;p47">
                <a:extLst>
                  <a:ext uri="{FF2B5EF4-FFF2-40B4-BE49-F238E27FC236}">
                    <a16:creationId xmlns:a16="http://schemas.microsoft.com/office/drawing/2014/main" id="{AAEA2905-BEB6-A4A1-D828-E619708D9A11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779;p47">
                <a:extLst>
                  <a:ext uri="{FF2B5EF4-FFF2-40B4-BE49-F238E27FC236}">
                    <a16:creationId xmlns:a16="http://schemas.microsoft.com/office/drawing/2014/main" id="{3F196FB5-ED93-5FD9-36D9-C6AA74EC9F9E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80;p47">
                <a:extLst>
                  <a:ext uri="{FF2B5EF4-FFF2-40B4-BE49-F238E27FC236}">
                    <a16:creationId xmlns:a16="http://schemas.microsoft.com/office/drawing/2014/main" id="{4E87B526-2A63-0527-0A9B-E9D4210A1EC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781;p47">
                <a:extLst>
                  <a:ext uri="{FF2B5EF4-FFF2-40B4-BE49-F238E27FC236}">
                    <a16:creationId xmlns:a16="http://schemas.microsoft.com/office/drawing/2014/main" id="{3E4CFE9B-30CE-12B4-D6BF-29EBFE304C4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782;p47">
                <a:extLst>
                  <a:ext uri="{FF2B5EF4-FFF2-40B4-BE49-F238E27FC236}">
                    <a16:creationId xmlns:a16="http://schemas.microsoft.com/office/drawing/2014/main" id="{C4488D18-66F2-7F37-CF1F-DE2C3778C23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783;p47">
                <a:extLst>
                  <a:ext uri="{FF2B5EF4-FFF2-40B4-BE49-F238E27FC236}">
                    <a16:creationId xmlns:a16="http://schemas.microsoft.com/office/drawing/2014/main" id="{3A169FD4-E7F9-67A7-946B-48CFEDFAAE67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784;p47">
                <a:extLst>
                  <a:ext uri="{FF2B5EF4-FFF2-40B4-BE49-F238E27FC236}">
                    <a16:creationId xmlns:a16="http://schemas.microsoft.com/office/drawing/2014/main" id="{0734F696-69FB-81E5-0C11-B9559B287960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785;p47">
                <a:extLst>
                  <a:ext uri="{FF2B5EF4-FFF2-40B4-BE49-F238E27FC236}">
                    <a16:creationId xmlns:a16="http://schemas.microsoft.com/office/drawing/2014/main" id="{023347AB-A722-EC62-FA45-55A8B25602A9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5ED4-A7EC-2385-CE55-C2437048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426417"/>
            <a:ext cx="8229600" cy="413400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Survey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5446-839A-1007-AB16-C045FA67A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We had visited the following Websites for getting an idea about this project and gathering the details about their products.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CBFDE-136F-5607-0AF9-82C1CA1B2C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210033"/>
            <a:ext cx="4412257" cy="4755470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7E9B-B51F-4A72-7D66-E7108B9C92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10" descr="Image courtesy of logos.fandom.com">
            <a:extLst>
              <a:ext uri="{FF2B5EF4-FFF2-40B4-BE49-F238E27FC236}">
                <a16:creationId xmlns:a16="http://schemas.microsoft.com/office/drawing/2014/main" id="{6FACEB77-0DAB-4E1B-9481-A1CF3068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57644"/>
            <a:ext cx="1500474" cy="14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C02C660-F6D3-C6F7-54B2-5A2516D4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63" y="214417"/>
            <a:ext cx="1546268" cy="145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0026CCC2-4390-315D-4C90-4BD21A3B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057566"/>
            <a:ext cx="1500475" cy="11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B1636F4-A5C0-9391-0022-284402EA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94" y="2051654"/>
            <a:ext cx="2051755" cy="11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39906E2-A9FA-CC93-CC01-61D24F26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3517072"/>
            <a:ext cx="1500474" cy="14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ubway has a new logo for the first time in 15 years | Business Insider">
            <a:extLst>
              <a:ext uri="{FF2B5EF4-FFF2-40B4-BE49-F238E27FC236}">
                <a16:creationId xmlns:a16="http://schemas.microsoft.com/office/drawing/2014/main" id="{8220CE0D-8289-EFD7-B686-4021AF65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62" y="3662155"/>
            <a:ext cx="1885997" cy="9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80;p28">
            <a:extLst>
              <a:ext uri="{FF2B5EF4-FFF2-40B4-BE49-F238E27FC236}">
                <a16:creationId xmlns:a16="http://schemas.microsoft.com/office/drawing/2014/main" id="{03EC9513-861E-4FF4-B3E9-2A09DC5F9955}"/>
              </a:ext>
            </a:extLst>
          </p:cNvPr>
          <p:cNvSpPr/>
          <p:nvPr/>
        </p:nvSpPr>
        <p:spPr>
          <a:xfrm>
            <a:off x="190209" y="608542"/>
            <a:ext cx="400167" cy="26523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67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A4C3-5441-EF88-47D5-E2748CC4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ADVANTAGES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EDE4-9CB3-AA56-4AB8-5AEC1E515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project will help to organize data of different apps.</a:t>
            </a:r>
          </a:p>
          <a:p>
            <a:r>
              <a:rPr lang="en-IN" dirty="0"/>
              <a:t>This app would make the ordering process easy and access to a lot of brands.</a:t>
            </a:r>
          </a:p>
          <a:p>
            <a:r>
              <a:rPr lang="en-IN" dirty="0"/>
              <a:t>Buyers don’t have to install all apps rather they can order through a single </a:t>
            </a:r>
            <a:r>
              <a:rPr lang="en-IN" dirty="0" err="1"/>
              <a:t>app,also</a:t>
            </a:r>
            <a:r>
              <a:rPr lang="en-IN" dirty="0"/>
              <a:t> the food will be delivered at their doorstep.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8B807-6FA8-A095-8309-623B0ED81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26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F82-933C-A3BC-71CD-18C57575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DISADVANTAGES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9368E-C57F-71BB-FAB5-47CDC3D7F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Lack of restaurant experience.</a:t>
            </a:r>
          </a:p>
          <a:p>
            <a:r>
              <a:rPr lang="en-IN" dirty="0"/>
              <a:t>No query resolution.</a:t>
            </a:r>
          </a:p>
          <a:p>
            <a:r>
              <a:rPr lang="en-IN" dirty="0"/>
              <a:t>Time taking.</a:t>
            </a:r>
          </a:p>
          <a:p>
            <a:r>
              <a:rPr lang="en-IN" dirty="0"/>
              <a:t>Slightly more expensive than individual apps.</a:t>
            </a:r>
          </a:p>
          <a:p>
            <a:r>
              <a:rPr lang="en-IN" dirty="0"/>
              <a:t>Wouldn’t work </a:t>
            </a:r>
            <a:r>
              <a:rPr lang="en-IN"/>
              <a:t>for long distances.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A0B-CFAD-E39F-8B4A-BAD57922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450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DD06-F4EC-C168-20E9-359E5F8B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7" y="558272"/>
            <a:ext cx="8229600" cy="413400"/>
          </a:xfrm>
        </p:spPr>
        <p:txBody>
          <a:bodyPr/>
          <a:lstStyle/>
          <a:p>
            <a:r>
              <a:rPr lang="en-IN" sz="3200" dirty="0"/>
              <a:t>FUNCTIONS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35DC-EF3C-31CD-B6D8-9239EFBB6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dirty="0"/>
              <a:t>1.Easy app management.</a:t>
            </a:r>
          </a:p>
          <a:p>
            <a:pPr marL="76200" indent="0">
              <a:buNone/>
            </a:pPr>
            <a:r>
              <a:rPr lang="en-IN" dirty="0"/>
              <a:t>2.Easy menu management.</a:t>
            </a:r>
          </a:p>
          <a:p>
            <a:pPr marL="76200" indent="0">
              <a:buNone/>
            </a:pPr>
            <a:r>
              <a:rPr lang="en-IN"/>
              <a:t>3</a:t>
            </a:r>
            <a:r>
              <a:rPr lang="en-IN" dirty="0"/>
              <a:t>.</a:t>
            </a:r>
            <a:r>
              <a:rPr lang="en-IN"/>
              <a:t>Easy </a:t>
            </a:r>
            <a:r>
              <a:rPr lang="en-IN" dirty="0"/>
              <a:t>access to more restaurants.</a:t>
            </a:r>
          </a:p>
          <a:p>
            <a:pPr marL="76200" indent="0">
              <a:buNone/>
            </a:pPr>
            <a:r>
              <a:rPr lang="en-IN" dirty="0"/>
              <a:t>4.Easy user settings.</a:t>
            </a:r>
          </a:p>
          <a:p>
            <a:pPr marL="76200" indent="0">
              <a:buNone/>
            </a:pPr>
            <a:r>
              <a:rPr lang="en-IN" dirty="0"/>
              <a:t>5.Payment tracking.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E873-6E9F-441A-27D4-54DFF19A7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810;p47">
            <a:extLst>
              <a:ext uri="{FF2B5EF4-FFF2-40B4-BE49-F238E27FC236}">
                <a16:creationId xmlns:a16="http://schemas.microsoft.com/office/drawing/2014/main" id="{D17D7FBA-B235-D1BB-CE72-9BCE86AA8B6C}"/>
              </a:ext>
            </a:extLst>
          </p:cNvPr>
          <p:cNvGrpSpPr/>
          <p:nvPr/>
        </p:nvGrpSpPr>
        <p:grpSpPr>
          <a:xfrm>
            <a:off x="121193" y="698248"/>
            <a:ext cx="402914" cy="358157"/>
            <a:chOff x="557494" y="4436312"/>
            <a:chExt cx="720000" cy="695660"/>
          </a:xfrm>
        </p:grpSpPr>
        <p:sp>
          <p:nvSpPr>
            <p:cNvPr id="6" name="Google Shape;811;p47">
              <a:extLst>
                <a:ext uri="{FF2B5EF4-FFF2-40B4-BE49-F238E27FC236}">
                  <a16:creationId xmlns:a16="http://schemas.microsoft.com/office/drawing/2014/main" id="{0D308557-2DAE-CE90-3899-F9FDD880C3EA}"/>
                </a:ext>
              </a:extLst>
            </p:cNvPr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12;p47">
              <a:extLst>
                <a:ext uri="{FF2B5EF4-FFF2-40B4-BE49-F238E27FC236}">
                  <a16:creationId xmlns:a16="http://schemas.microsoft.com/office/drawing/2014/main" id="{42E42CE3-0322-904D-D796-16B40309CBE9}"/>
                </a:ext>
              </a:extLst>
            </p:cNvPr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13;p47">
              <a:extLst>
                <a:ext uri="{FF2B5EF4-FFF2-40B4-BE49-F238E27FC236}">
                  <a16:creationId xmlns:a16="http://schemas.microsoft.com/office/drawing/2014/main" id="{3F3AF733-5302-039B-2ADF-08984446C3E7}"/>
                </a:ext>
              </a:extLst>
            </p:cNvPr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14;p47">
              <a:extLst>
                <a:ext uri="{FF2B5EF4-FFF2-40B4-BE49-F238E27FC236}">
                  <a16:creationId xmlns:a16="http://schemas.microsoft.com/office/drawing/2014/main" id="{FE615CE6-C2BF-D93D-F996-53A5B2E1E9C0}"/>
                </a:ext>
              </a:extLst>
            </p:cNvPr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17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52E55-1311-CC56-FA49-40F859824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3D0ED-B02D-8220-6DC3-E56B037F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7" y="812800"/>
            <a:ext cx="8094985" cy="40126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E9B70-5031-045D-E4DC-471A6A34B501}"/>
              </a:ext>
            </a:extLst>
          </p:cNvPr>
          <p:cNvSpPr txBox="1"/>
          <p:nvPr/>
        </p:nvSpPr>
        <p:spPr>
          <a:xfrm>
            <a:off x="524507" y="145143"/>
            <a:ext cx="312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138300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D19DD-3F00-4493-4CA0-C1BE771CF5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7DF4D-1BE5-E1AD-0C95-547EFA21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6" y="812799"/>
            <a:ext cx="7612743" cy="41206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A373D2-C305-8A7A-D18F-733DF46C15D6}"/>
              </a:ext>
            </a:extLst>
          </p:cNvPr>
          <p:cNvSpPr txBox="1"/>
          <p:nvPr/>
        </p:nvSpPr>
        <p:spPr>
          <a:xfrm>
            <a:off x="747486" y="188686"/>
            <a:ext cx="308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3466111126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432</Words>
  <Application>Microsoft Office PowerPoint</Application>
  <PresentationFormat>On-screen Show (16:9)</PresentationFormat>
  <Paragraphs>76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Cousine</vt:lpstr>
      <vt:lpstr>Calibri</vt:lpstr>
      <vt:lpstr>Wingdings</vt:lpstr>
      <vt:lpstr>Biome</vt:lpstr>
      <vt:lpstr>Arial</vt:lpstr>
      <vt:lpstr>Valentine template</vt:lpstr>
      <vt:lpstr>FOODZZ   INFINITY </vt:lpstr>
      <vt:lpstr>Overall Aim Of The Project :</vt:lpstr>
      <vt:lpstr>PowerPoint Presentation</vt:lpstr>
      <vt:lpstr>Survey :</vt:lpstr>
      <vt:lpstr>ADVANTAGES :</vt:lpstr>
      <vt:lpstr>DISADVANTAGES :</vt:lpstr>
      <vt:lpstr>FUNCTIONS :</vt:lpstr>
      <vt:lpstr>PowerPoint Presentation</vt:lpstr>
      <vt:lpstr>PowerPoint Presentation</vt:lpstr>
      <vt:lpstr>SKILLS REQUIRED :</vt:lpstr>
      <vt:lpstr>FEASIBILITY :</vt:lpstr>
      <vt:lpstr>REFERENCES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FOODZZ   INFINITY</dc:title>
  <dc:creator>Varun Sampat</dc:creator>
  <cp:lastModifiedBy>Sahu Suraj</cp:lastModifiedBy>
  <cp:revision>8</cp:revision>
  <dcterms:modified xsi:type="dcterms:W3CDTF">2022-10-14T10:27:15Z</dcterms:modified>
</cp:coreProperties>
</file>