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.fntdata"/><Relationship Id="rId6" Type="http://schemas.openxmlformats.org/officeDocument/2006/relationships/slide" Target="slides/slide1.xml"/><Relationship Id="rId18" Type="http://schemas.openxmlformats.org/officeDocument/2006/relationships/font" Target="fonts/La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b06bd477ab_0_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b06bd477ab_0_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b0c7039045_4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b0c7039045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b0df5ca97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b0df5ca97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df5ca975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df5ca975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df5ca97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df5ca97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df5ca975_2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df5ca975_2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df5ca97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df5ca97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youtube.com/watch?v=dmtcHGj6lzo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</a:t>
            </a:r>
            <a:r>
              <a:rPr lang="en"/>
              <a:t>799</a:t>
            </a:r>
            <a:r>
              <a:rPr lang="en"/>
              <a:t> Project: Autonomous Car System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809900" y="3381675"/>
            <a:ext cx="480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Shenghong Dai, Varun Sreenivasan, Andrew Castelino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Detection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Train a model for our custom dataset.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Deploy the model on the Jetson Xavier board to do live detection.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729450" y="2078875"/>
            <a:ext cx="4413900" cy="27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Custom Dataset (generated by us)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888 images for 1 class (traffic light)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Same method can be used for more general cases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Road signs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5750" y="2006250"/>
            <a:ext cx="3122399" cy="2346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8918" y="3785125"/>
            <a:ext cx="991057" cy="99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8450" y="3785125"/>
            <a:ext cx="1042875" cy="9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893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SSD Mobilenet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Popular network architecture for </a:t>
            </a:r>
            <a:r>
              <a:rPr lang="en" sz="1600"/>
              <a:t>real time</a:t>
            </a:r>
            <a:r>
              <a:rPr lang="en" sz="1600"/>
              <a:t> object detection on mobile and embedded devices.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Provided by NVIDIA Jetson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Link: https://github.com/dusty-nv/jetson-inference/blob/master/docs/pytorch-ssd.md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Created inference model using the dataset after training for multiple epochs on CSL machines.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Creating annotations compliant with Pascal VOC format.</a:t>
            </a:r>
            <a:endParaRPr sz="1500"/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Deploying the Intel RealSense Depth Camera to do real time detection.</a:t>
            </a:r>
            <a:endParaRPr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idx="4294967295" type="title"/>
          </p:nvPr>
        </p:nvSpPr>
        <p:spPr>
          <a:xfrm>
            <a:off x="727650" y="147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Demo</a:t>
            </a:r>
            <a:endParaRPr/>
          </a:p>
        </p:txBody>
      </p:sp>
      <p:pic>
        <p:nvPicPr>
          <p:cNvPr id="131" name="Google Shape;131;p20" title="File from iO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3050" y="682350"/>
            <a:ext cx="6281825" cy="436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