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  <p:embeddedFont>
      <p:font typeface="PT Serif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DAC762F-ED01-468F-BEA0-3EE939665AE6}">
  <a:tblStyle styleId="{CDAC762F-ED01-468F-BEA0-3EE939665A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erif-italic.fntdata"/><Relationship Id="rId20" Type="http://schemas.openxmlformats.org/officeDocument/2006/relationships/slide" Target="slides/slide15.xml"/><Relationship Id="rId41" Type="http://schemas.openxmlformats.org/officeDocument/2006/relationships/font" Target="fonts/PTSerif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PTSerif-bold.fntdata"/><Relationship Id="rId16" Type="http://schemas.openxmlformats.org/officeDocument/2006/relationships/slide" Target="slides/slide11.xml"/><Relationship Id="rId38" Type="http://schemas.openxmlformats.org/officeDocument/2006/relationships/font" Target="fonts/PTSerif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351bf01e1_11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351bf01e1_1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8142711" y="3918330"/>
            <a:ext cx="943913" cy="133739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2" name="Google Shape;22;p2"/>
          <p:cNvSpPr/>
          <p:nvPr/>
        </p:nvSpPr>
        <p:spPr>
          <a:xfrm>
            <a:off x="8246778" y="1061814"/>
            <a:ext cx="565397" cy="7946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" name="Google Shape;23;p2"/>
          <p:cNvSpPr/>
          <p:nvPr/>
        </p:nvSpPr>
        <p:spPr>
          <a:xfrm>
            <a:off x="7302238" y="4554392"/>
            <a:ext cx="623239" cy="6685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4" name="Google Shape;24;p2"/>
          <p:cNvSpPr/>
          <p:nvPr/>
        </p:nvSpPr>
        <p:spPr>
          <a:xfrm>
            <a:off x="8812176" y="313545"/>
            <a:ext cx="505297" cy="64940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5" name="Google Shape;25;p2"/>
          <p:cNvSpPr/>
          <p:nvPr/>
        </p:nvSpPr>
        <p:spPr>
          <a:xfrm>
            <a:off x="7486177" y="4101249"/>
            <a:ext cx="218857" cy="33853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6" name="Google Shape;26;p2"/>
          <p:cNvSpPr/>
          <p:nvPr/>
        </p:nvSpPr>
        <p:spPr>
          <a:xfrm>
            <a:off x="6980299" y="-88163"/>
            <a:ext cx="707299" cy="105647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7" name="Google Shape;27;p2"/>
          <p:cNvSpPr/>
          <p:nvPr/>
        </p:nvSpPr>
        <p:spPr>
          <a:xfrm>
            <a:off x="8353588" y="325842"/>
            <a:ext cx="315620" cy="43634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8" name="Google Shape;28;p2"/>
          <p:cNvSpPr/>
          <p:nvPr/>
        </p:nvSpPr>
        <p:spPr>
          <a:xfrm>
            <a:off x="7687616" y="916471"/>
            <a:ext cx="245359" cy="45311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9" name="Google Shape;29;p2"/>
          <p:cNvSpPr/>
          <p:nvPr/>
        </p:nvSpPr>
        <p:spPr>
          <a:xfrm>
            <a:off x="8637153" y="2924174"/>
            <a:ext cx="816948" cy="110613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30" name="Google Shape;30;p2"/>
          <p:cNvSpPr/>
          <p:nvPr/>
        </p:nvSpPr>
        <p:spPr>
          <a:xfrm rot="-5400000">
            <a:off x="6840000" y="4568068"/>
            <a:ext cx="417000" cy="328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 rot="5400000">
            <a:off x="6496124" y="-12475"/>
            <a:ext cx="589800" cy="407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208235" y="3375182"/>
            <a:ext cx="218854" cy="3098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33" name="Google Shape;33;p2"/>
          <p:cNvSpPr/>
          <p:nvPr/>
        </p:nvSpPr>
        <p:spPr>
          <a:xfrm>
            <a:off x="8013853" y="659316"/>
            <a:ext cx="258850" cy="30899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34" name="Google Shape;34;p2"/>
          <p:cNvSpPr/>
          <p:nvPr/>
        </p:nvSpPr>
        <p:spPr>
          <a:xfrm>
            <a:off x="7828438" y="4163755"/>
            <a:ext cx="206506" cy="21354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35" name="Google Shape;35;p2"/>
          <p:cNvSpPr/>
          <p:nvPr/>
        </p:nvSpPr>
        <p:spPr>
          <a:xfrm>
            <a:off x="8003439" y="1292797"/>
            <a:ext cx="172864" cy="2111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36" name="Google Shape;36;p2"/>
          <p:cNvSpPr/>
          <p:nvPr/>
        </p:nvSpPr>
        <p:spPr>
          <a:xfrm>
            <a:off x="7939495" y="-95340"/>
            <a:ext cx="476421" cy="6611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37" name="Google Shape;37;p2"/>
          <p:cNvSpPr/>
          <p:nvPr/>
        </p:nvSpPr>
        <p:spPr>
          <a:xfrm>
            <a:off x="7709340" y="156126"/>
            <a:ext cx="64053" cy="1582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38" name="Google Shape;38;p2"/>
          <p:cNvSpPr/>
          <p:nvPr/>
        </p:nvSpPr>
        <p:spPr>
          <a:xfrm>
            <a:off x="9017902" y="4284544"/>
            <a:ext cx="121390" cy="1663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39" name="Google Shape;39;p2"/>
          <p:cNvSpPr/>
          <p:nvPr/>
        </p:nvSpPr>
        <p:spPr>
          <a:xfrm>
            <a:off x="8736528" y="68644"/>
            <a:ext cx="172852" cy="2515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40" name="Google Shape;40;p2"/>
          <p:cNvSpPr/>
          <p:nvPr/>
        </p:nvSpPr>
        <p:spPr>
          <a:xfrm>
            <a:off x="9053841" y="1122374"/>
            <a:ext cx="172853" cy="22214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41" name="Google Shape;41;p2"/>
          <p:cNvSpPr txBox="1"/>
          <p:nvPr>
            <p:ph type="ctrTitle"/>
          </p:nvPr>
        </p:nvSpPr>
        <p:spPr>
          <a:xfrm>
            <a:off x="1661700" y="1991825"/>
            <a:ext cx="5820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9pPr>
          </a:lstStyle>
          <a:p/>
        </p:txBody>
      </p:sp>
      <p:sp>
        <p:nvSpPr>
          <p:cNvPr id="42" name="Google Shape;42;p2"/>
          <p:cNvSpPr/>
          <p:nvPr/>
        </p:nvSpPr>
        <p:spPr>
          <a:xfrm>
            <a:off x="240789" y="-249878"/>
            <a:ext cx="1325150" cy="183895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43" name="Google Shape;43;p2"/>
          <p:cNvSpPr/>
          <p:nvPr/>
        </p:nvSpPr>
        <p:spPr>
          <a:xfrm>
            <a:off x="1462669" y="359548"/>
            <a:ext cx="684178" cy="83580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44" name="Google Shape;44;p2"/>
          <p:cNvSpPr/>
          <p:nvPr/>
        </p:nvSpPr>
        <p:spPr>
          <a:xfrm>
            <a:off x="-145673" y="1499255"/>
            <a:ext cx="545851" cy="81531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45" name="Google Shape;45;p2"/>
          <p:cNvSpPr/>
          <p:nvPr/>
        </p:nvSpPr>
        <p:spPr>
          <a:xfrm>
            <a:off x="468639" y="3330899"/>
            <a:ext cx="596301" cy="71180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0</a:t>
            </a:r>
          </a:p>
        </p:txBody>
      </p:sp>
      <p:sp>
        <p:nvSpPr>
          <p:cNvPr id="46" name="Google Shape;46;p2"/>
          <p:cNvSpPr/>
          <p:nvPr/>
        </p:nvSpPr>
        <p:spPr>
          <a:xfrm>
            <a:off x="2715924" y="4728432"/>
            <a:ext cx="422823" cy="54341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8</a:t>
            </a:r>
          </a:p>
        </p:txBody>
      </p:sp>
      <p:sp>
        <p:nvSpPr>
          <p:cNvPr id="47" name="Google Shape;47;p2"/>
          <p:cNvSpPr/>
          <p:nvPr/>
        </p:nvSpPr>
        <p:spPr>
          <a:xfrm>
            <a:off x="857004" y="4218046"/>
            <a:ext cx="948321" cy="101728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48" name="Google Shape;48;p2"/>
          <p:cNvSpPr/>
          <p:nvPr/>
        </p:nvSpPr>
        <p:spPr>
          <a:xfrm>
            <a:off x="6477124" y="659323"/>
            <a:ext cx="375994" cy="41841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¥</a:t>
            </a:r>
          </a:p>
        </p:txBody>
      </p:sp>
      <p:sp>
        <p:nvSpPr>
          <p:cNvPr id="49" name="Google Shape;49;p2"/>
          <p:cNvSpPr/>
          <p:nvPr/>
        </p:nvSpPr>
        <p:spPr>
          <a:xfrm>
            <a:off x="2001208" y="4048123"/>
            <a:ext cx="340184" cy="4966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2</a:t>
            </a:r>
          </a:p>
        </p:txBody>
      </p:sp>
      <p:sp>
        <p:nvSpPr>
          <p:cNvPr id="50" name="Google Shape;50;p2"/>
          <p:cNvSpPr/>
          <p:nvPr/>
        </p:nvSpPr>
        <p:spPr>
          <a:xfrm>
            <a:off x="-202825" y="3641301"/>
            <a:ext cx="863938" cy="11989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9</a:t>
            </a:r>
          </a:p>
        </p:txBody>
      </p:sp>
      <p:sp>
        <p:nvSpPr>
          <p:cNvPr id="51" name="Google Shape;51;p2"/>
          <p:cNvSpPr/>
          <p:nvPr/>
        </p:nvSpPr>
        <p:spPr>
          <a:xfrm rot="-5400000">
            <a:off x="1953573" y="-64893"/>
            <a:ext cx="756300" cy="595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"/>
          <p:cNvSpPr/>
          <p:nvPr/>
        </p:nvSpPr>
        <p:spPr>
          <a:xfrm rot="5400000">
            <a:off x="2309286" y="4286696"/>
            <a:ext cx="746700" cy="515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909496" y="3809336"/>
            <a:ext cx="234870" cy="3321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3</a:t>
            </a:r>
          </a:p>
        </p:txBody>
      </p:sp>
      <p:sp>
        <p:nvSpPr>
          <p:cNvPr id="54" name="Google Shape;54;p2"/>
          <p:cNvSpPr/>
          <p:nvPr/>
        </p:nvSpPr>
        <p:spPr>
          <a:xfrm>
            <a:off x="180514" y="977226"/>
            <a:ext cx="178753" cy="33011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1</a:t>
            </a:r>
          </a:p>
        </p:txBody>
      </p:sp>
      <p:sp>
        <p:nvSpPr>
          <p:cNvPr id="55" name="Google Shape;55;p2"/>
          <p:cNvSpPr/>
          <p:nvPr/>
        </p:nvSpPr>
        <p:spPr>
          <a:xfrm>
            <a:off x="2001208" y="4738570"/>
            <a:ext cx="172436" cy="24505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£</a:t>
            </a:r>
          </a:p>
        </p:txBody>
      </p:sp>
      <p:sp>
        <p:nvSpPr>
          <p:cNvPr id="56" name="Google Shape;56;p2"/>
          <p:cNvSpPr/>
          <p:nvPr/>
        </p:nvSpPr>
        <p:spPr>
          <a:xfrm>
            <a:off x="3322800" y="4742227"/>
            <a:ext cx="163350" cy="23774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5</a:t>
            </a:r>
          </a:p>
        </p:txBody>
      </p:sp>
      <p:sp>
        <p:nvSpPr>
          <p:cNvPr id="57" name="Google Shape;57;p2"/>
          <p:cNvSpPr/>
          <p:nvPr/>
        </p:nvSpPr>
        <p:spPr>
          <a:xfrm>
            <a:off x="2629623" y="359546"/>
            <a:ext cx="461790" cy="63919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7</a:t>
            </a:r>
          </a:p>
        </p:txBody>
      </p:sp>
      <p:sp>
        <p:nvSpPr>
          <p:cNvPr id="58" name="Google Shape;58;p2"/>
          <p:cNvSpPr/>
          <p:nvPr/>
        </p:nvSpPr>
        <p:spPr>
          <a:xfrm>
            <a:off x="65335" y="101130"/>
            <a:ext cx="123829" cy="17531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59" name="Google Shape;59;p2"/>
          <p:cNvSpPr/>
          <p:nvPr/>
        </p:nvSpPr>
        <p:spPr>
          <a:xfrm>
            <a:off x="575656" y="4769892"/>
            <a:ext cx="128737" cy="1824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5</a:t>
            </a:r>
          </a:p>
        </p:txBody>
      </p:sp>
      <p:sp>
        <p:nvSpPr>
          <p:cNvPr id="60" name="Google Shape;60;p2"/>
          <p:cNvSpPr/>
          <p:nvPr/>
        </p:nvSpPr>
        <p:spPr>
          <a:xfrm>
            <a:off x="735785" y="1757713"/>
            <a:ext cx="212661" cy="27330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6</a:t>
            </a:r>
          </a:p>
        </p:txBody>
      </p:sp>
      <p:sp>
        <p:nvSpPr>
          <p:cNvPr id="61" name="Google Shape;61;p2"/>
          <p:cNvSpPr/>
          <p:nvPr/>
        </p:nvSpPr>
        <p:spPr>
          <a:xfrm>
            <a:off x="1617563" y="68452"/>
            <a:ext cx="187263" cy="24066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00707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/>
          <p:nvPr>
            <p:ph type="ctrTitle"/>
          </p:nvPr>
        </p:nvSpPr>
        <p:spPr>
          <a:xfrm>
            <a:off x="685800" y="2726350"/>
            <a:ext cx="55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9pPr>
          </a:lstStyle>
          <a:p/>
        </p:txBody>
      </p:sp>
      <p:sp>
        <p:nvSpPr>
          <p:cNvPr id="64" name="Google Shape;64;p3"/>
          <p:cNvSpPr txBox="1"/>
          <p:nvPr>
            <p:ph idx="1" type="subTitle"/>
          </p:nvPr>
        </p:nvSpPr>
        <p:spPr>
          <a:xfrm>
            <a:off x="685800" y="3983054"/>
            <a:ext cx="55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9pPr>
          </a:lstStyle>
          <a:p/>
        </p:txBody>
      </p:sp>
      <p:sp>
        <p:nvSpPr>
          <p:cNvPr id="65" name="Google Shape;65;p3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66" name="Google Shape;66;p3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67" name="Google Shape;67;p3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68" name="Google Shape;68;p3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69" name="Google Shape;69;p3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70" name="Google Shape;70;p3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71" name="Google Shape;71;p3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72" name="Google Shape;72;p3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73" name="Google Shape;73;p3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74" name="Google Shape;74;p3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77" name="Google Shape;77;p3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78" name="Google Shape;78;p3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79" name="Google Shape;79;p3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80" name="Google Shape;80;p3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81" name="Google Shape;81;p3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82" name="Google Shape;82;p3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83" name="Google Shape;83;p3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84" name="Google Shape;84;p3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007074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idx="1" type="body"/>
          </p:nvPr>
        </p:nvSpPr>
        <p:spPr>
          <a:xfrm>
            <a:off x="724389" y="2161800"/>
            <a:ext cx="5343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SzPts val="3200"/>
              <a:buChar char="⊸"/>
              <a:defRPr i="1" sz="3200"/>
            </a:lvl1pPr>
            <a:lvl2pPr indent="-431800" lvl="1" marL="9144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i="1" sz="3200"/>
            </a:lvl2pPr>
            <a:lvl3pPr indent="-431800" lvl="2" marL="1371600" rtl="0">
              <a:spcBef>
                <a:spcPts val="0"/>
              </a:spcBef>
              <a:spcAft>
                <a:spcPts val="0"/>
              </a:spcAft>
              <a:buSzPts val="3200"/>
              <a:buChar char="⋅"/>
              <a:defRPr i="1" sz="3200"/>
            </a:lvl3pPr>
            <a:lvl4pPr indent="-431800" lvl="3" marL="18288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i="1" sz="3200"/>
            </a:lvl4pPr>
            <a:lvl5pPr indent="-431800" lvl="4" marL="2286000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5pPr>
            <a:lvl6pPr indent="-431800" lvl="5" marL="2743200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6pPr>
            <a:lvl7pPr indent="-431800" lvl="6" marL="32004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i="1" sz="3200"/>
            </a:lvl7pPr>
            <a:lvl8pPr indent="-431800" lvl="7" marL="3657600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8pPr>
            <a:lvl9pPr indent="-431800" lvl="8" marL="4114800"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9pPr>
          </a:lstStyle>
          <a:p/>
        </p:txBody>
      </p:sp>
      <p:sp>
        <p:nvSpPr>
          <p:cNvPr id="87" name="Google Shape;87;p4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88" name="Google Shape;88;p4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89" name="Google Shape;89;p4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90" name="Google Shape;90;p4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91" name="Google Shape;91;p4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92" name="Google Shape;92;p4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93" name="Google Shape;93;p4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94" name="Google Shape;94;p4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95" name="Google Shape;95;p4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96" name="Google Shape;96;p4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99" name="Google Shape;99;p4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00" name="Google Shape;100;p4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01" name="Google Shape;101;p4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02" name="Google Shape;102;p4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03" name="Google Shape;103;p4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04" name="Google Shape;104;p4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05" name="Google Shape;105;p4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06" name="Google Shape;106;p4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07" name="Google Shape;107;p4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6AA84F"/>
                </a:solidFill>
              </a:defRPr>
            </a:lvl1pPr>
            <a:lvl2pPr lvl="1">
              <a:buNone/>
              <a:defRPr>
                <a:solidFill>
                  <a:srgbClr val="6AA84F"/>
                </a:solidFill>
              </a:defRPr>
            </a:lvl2pPr>
            <a:lvl3pPr lvl="2">
              <a:buNone/>
              <a:defRPr>
                <a:solidFill>
                  <a:srgbClr val="6AA84F"/>
                </a:solidFill>
              </a:defRPr>
            </a:lvl3pPr>
            <a:lvl4pPr lvl="3">
              <a:buNone/>
              <a:defRPr>
                <a:solidFill>
                  <a:srgbClr val="6AA84F"/>
                </a:solidFill>
              </a:defRPr>
            </a:lvl4pPr>
            <a:lvl5pPr lvl="4">
              <a:buNone/>
              <a:defRPr>
                <a:solidFill>
                  <a:srgbClr val="6AA84F"/>
                </a:solidFill>
              </a:defRPr>
            </a:lvl5pPr>
            <a:lvl6pPr lvl="5">
              <a:buNone/>
              <a:defRPr>
                <a:solidFill>
                  <a:srgbClr val="6AA84F"/>
                </a:solidFill>
              </a:defRPr>
            </a:lvl6pPr>
            <a:lvl7pPr lvl="6">
              <a:buNone/>
              <a:defRPr>
                <a:solidFill>
                  <a:srgbClr val="6AA84F"/>
                </a:solidFill>
              </a:defRPr>
            </a:lvl7pPr>
            <a:lvl8pPr lvl="7">
              <a:buNone/>
              <a:defRPr>
                <a:solidFill>
                  <a:srgbClr val="6AA84F"/>
                </a:solidFill>
              </a:defRPr>
            </a:lvl8pPr>
            <a:lvl9pPr lvl="8">
              <a:buNone/>
              <a:defRPr>
                <a:solidFill>
                  <a:srgbClr val="6AA84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10" name="Google Shape;110;p5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11" name="Google Shape;111;p5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12" name="Google Shape;112;p5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13" name="Google Shape;113;p5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14" name="Google Shape;114;p5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15" name="Google Shape;115;p5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16" name="Google Shape;116;p5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17" name="Google Shape;117;p5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18" name="Google Shape;118;p5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21" name="Google Shape;121;p5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22" name="Google Shape;122;p5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23" name="Google Shape;123;p5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24" name="Google Shape;124;p5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25" name="Google Shape;125;p5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26" name="Google Shape;126;p5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27" name="Google Shape;127;p5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28" name="Google Shape;128;p5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29" name="Google Shape;129;p5"/>
          <p:cNvSpPr txBox="1"/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0" name="Google Shape;130;p5"/>
          <p:cNvSpPr txBox="1"/>
          <p:nvPr>
            <p:ph idx="1" type="body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⊸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⋅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34" name="Google Shape;134;p6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35" name="Google Shape;135;p6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36" name="Google Shape;136;p6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37" name="Google Shape;137;p6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38" name="Google Shape;138;p6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39" name="Google Shape;139;p6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40" name="Google Shape;140;p6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41" name="Google Shape;141;p6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42" name="Google Shape;142;p6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45" name="Google Shape;145;p6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46" name="Google Shape;146;p6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47" name="Google Shape;147;p6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48" name="Google Shape;148;p6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49" name="Google Shape;149;p6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50" name="Google Shape;150;p6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51" name="Google Shape;151;p6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52" name="Google Shape;152;p6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53" name="Google Shape;153;p6"/>
          <p:cNvSpPr txBox="1"/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54" name="Google Shape;154;p6"/>
          <p:cNvSpPr txBox="1"/>
          <p:nvPr>
            <p:ph idx="1" type="body"/>
          </p:nvPr>
        </p:nvSpPr>
        <p:spPr>
          <a:xfrm>
            <a:off x="735875" y="1478400"/>
            <a:ext cx="26676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55" name="Google Shape;155;p6"/>
          <p:cNvSpPr txBox="1"/>
          <p:nvPr>
            <p:ph idx="2" type="body"/>
          </p:nvPr>
        </p:nvSpPr>
        <p:spPr>
          <a:xfrm>
            <a:off x="3563910" y="1478400"/>
            <a:ext cx="26676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56" name="Google Shape;156;p6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59" name="Google Shape;159;p7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60" name="Google Shape;160;p7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61" name="Google Shape;161;p7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62" name="Google Shape;162;p7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63" name="Google Shape;163;p7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64" name="Google Shape;164;p7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65" name="Google Shape;165;p7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66" name="Google Shape;166;p7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67" name="Google Shape;167;p7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70" name="Google Shape;170;p7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71" name="Google Shape;171;p7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72" name="Google Shape;172;p7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73" name="Google Shape;173;p7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74" name="Google Shape;174;p7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75" name="Google Shape;175;p7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76" name="Google Shape;176;p7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77" name="Google Shape;177;p7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78" name="Google Shape;178;p7"/>
          <p:cNvSpPr txBox="1"/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9" name="Google Shape;179;p7"/>
          <p:cNvSpPr txBox="1"/>
          <p:nvPr>
            <p:ph idx="1" type="body"/>
          </p:nvPr>
        </p:nvSpPr>
        <p:spPr>
          <a:xfrm>
            <a:off x="735875" y="1478400"/>
            <a:ext cx="17715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80" name="Google Shape;180;p7"/>
          <p:cNvSpPr txBox="1"/>
          <p:nvPr>
            <p:ph idx="2" type="body"/>
          </p:nvPr>
        </p:nvSpPr>
        <p:spPr>
          <a:xfrm>
            <a:off x="2597935" y="1478400"/>
            <a:ext cx="17715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81" name="Google Shape;181;p7"/>
          <p:cNvSpPr txBox="1"/>
          <p:nvPr>
            <p:ph idx="3" type="body"/>
          </p:nvPr>
        </p:nvSpPr>
        <p:spPr>
          <a:xfrm>
            <a:off x="4459994" y="1478400"/>
            <a:ext cx="17715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82" name="Google Shape;182;p7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85" name="Google Shape;185;p8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86" name="Google Shape;186;p8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87" name="Google Shape;187;p8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88" name="Google Shape;188;p8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89" name="Google Shape;189;p8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90" name="Google Shape;190;p8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91" name="Google Shape;191;p8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92" name="Google Shape;192;p8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93" name="Google Shape;193;p8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96" name="Google Shape;196;p8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97" name="Google Shape;197;p8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98" name="Google Shape;198;p8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99" name="Google Shape;199;p8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00" name="Google Shape;200;p8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01" name="Google Shape;201;p8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02" name="Google Shape;202;p8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03" name="Google Shape;203;p8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04" name="Google Shape;204;p8"/>
          <p:cNvSpPr txBox="1"/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05" name="Google Shape;205;p8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08" name="Google Shape;208;p9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09" name="Google Shape;209;p9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10" name="Google Shape;210;p9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11" name="Google Shape;211;p9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12" name="Google Shape;212;p9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13" name="Google Shape;213;p9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14" name="Google Shape;214;p9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15" name="Google Shape;215;p9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216" name="Google Shape;216;p9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9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9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219" name="Google Shape;219;p9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220" name="Google Shape;220;p9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221" name="Google Shape;221;p9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222" name="Google Shape;222;p9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23" name="Google Shape;223;p9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24" name="Google Shape;224;p9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25" name="Google Shape;225;p9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26" name="Google Shape;226;p9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27" name="Google Shape;227;p9"/>
          <p:cNvSpPr txBox="1"/>
          <p:nvPr>
            <p:ph idx="1" type="body"/>
          </p:nvPr>
        </p:nvSpPr>
        <p:spPr>
          <a:xfrm>
            <a:off x="733425" y="4406300"/>
            <a:ext cx="5915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28" name="Google Shape;228;p9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31" name="Google Shape;231;p10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2" name="Google Shape;232;p10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33" name="Google Shape;233;p10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34" name="Google Shape;234;p10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35" name="Google Shape;235;p10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36" name="Google Shape;236;p10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37" name="Google Shape;237;p10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38" name="Google Shape;238;p10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239" name="Google Shape;239;p10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0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0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242" name="Google Shape;242;p10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243" name="Google Shape;243;p10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244" name="Google Shape;244;p10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245" name="Google Shape;245;p10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46" name="Google Shape;246;p10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47" name="Google Shape;247;p10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48" name="Google Shape;248;p10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49" name="Google Shape;249;p10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50" name="Google Shape;250;p10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0404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825798" y="-750"/>
            <a:ext cx="7486405" cy="5145000"/>
            <a:chOff x="825798" y="-750"/>
            <a:chExt cx="7486405" cy="5145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825798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657621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489443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8312202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7480380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6648557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816734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4984911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4153089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3321266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735875" y="1513574"/>
            <a:ext cx="59172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b="1" sz="1100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b="1" sz="1100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b="1" sz="1100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b="1" sz="1100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b="1" sz="1100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b="1" sz="1100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b="1" sz="1100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b="1" sz="1100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b="1" sz="1100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montserrat" TargetMode="External"/><Relationship Id="rId4" Type="http://schemas.openxmlformats.org/officeDocument/2006/relationships/hyperlink" Target="https://www.fontsquirrel.com/fonts/pt-serif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 txBox="1"/>
          <p:nvPr>
            <p:ph type="ctrTitle"/>
          </p:nvPr>
        </p:nvSpPr>
        <p:spPr>
          <a:xfrm>
            <a:off x="1661700" y="1991825"/>
            <a:ext cx="5820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717776" y="780900"/>
            <a:ext cx="42639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717776" y="1513574"/>
            <a:ext cx="4263900" cy="30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descr="office.jpg" id="328" name="Google Shape;328;p21"/>
          <p:cNvPicPr preferRelativeResize="0"/>
          <p:nvPr/>
        </p:nvPicPr>
        <p:blipFill rotWithShape="1">
          <a:blip r:embed="rId3">
            <a:alphaModFix/>
          </a:blip>
          <a:srcRect b="0" l="10736" r="24817" t="0"/>
          <a:stretch/>
        </p:blipFill>
        <p:spPr>
          <a:xfrm>
            <a:off x="5829300" y="0"/>
            <a:ext cx="33146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1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idx="4294967295" type="title"/>
          </p:nvPr>
        </p:nvSpPr>
        <p:spPr>
          <a:xfrm>
            <a:off x="714375" y="1253750"/>
            <a:ext cx="77151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4046"/>
                </a:solidFill>
              </a:rPr>
              <a:t>want big impact?</a:t>
            </a:r>
            <a:endParaRPr b="0" sz="1800">
              <a:solidFill>
                <a:srgbClr val="00404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4046"/>
                </a:solidFill>
              </a:rPr>
              <a:t>USE BIG IMAGE</a:t>
            </a:r>
            <a:endParaRPr sz="1800">
              <a:solidFill>
                <a:srgbClr val="004046"/>
              </a:solidFill>
            </a:endParaRPr>
          </a:p>
        </p:txBody>
      </p:sp>
      <p:sp>
        <p:nvSpPr>
          <p:cNvPr id="335" name="Google Shape;335;p22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41" name="Google Shape;341;p23"/>
          <p:cNvSpPr/>
          <p:nvPr/>
        </p:nvSpPr>
        <p:spPr>
          <a:xfrm>
            <a:off x="2415287" y="1775000"/>
            <a:ext cx="1861800" cy="1861800"/>
          </a:xfrm>
          <a:prstGeom prst="ellipse">
            <a:avLst/>
          </a:prstGeom>
          <a:solidFill>
            <a:srgbClr val="00FFFF">
              <a:alpha val="13460"/>
            </a:srgbClr>
          </a:solidFill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Gray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42" name="Google Shape;342;p23"/>
          <p:cNvSpPr/>
          <p:nvPr/>
        </p:nvSpPr>
        <p:spPr>
          <a:xfrm>
            <a:off x="824900" y="1775000"/>
            <a:ext cx="1861800" cy="1861800"/>
          </a:xfrm>
          <a:prstGeom prst="ellipse">
            <a:avLst/>
          </a:prstGeom>
          <a:solidFill>
            <a:srgbClr val="00FFFF">
              <a:alpha val="13460"/>
            </a:srgbClr>
          </a:solidFill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White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43" name="Google Shape;343;p23"/>
          <p:cNvSpPr/>
          <p:nvPr/>
        </p:nvSpPr>
        <p:spPr>
          <a:xfrm>
            <a:off x="4005675" y="1775000"/>
            <a:ext cx="1861800" cy="1861800"/>
          </a:xfrm>
          <a:prstGeom prst="ellipse">
            <a:avLst/>
          </a:prstGeom>
          <a:solidFill>
            <a:srgbClr val="00FFFF">
              <a:alpha val="13460"/>
            </a:srgbClr>
          </a:solidFill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Black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44" name="Google Shape;344;p23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50" name="Google Shape;350;p24"/>
          <p:cNvGraphicFramePr/>
          <p:nvPr/>
        </p:nvGraphicFramePr>
        <p:xfrm>
          <a:off x="8334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{CDAC762F-ED01-468F-BEA0-3EE939665AE6}</a:tableStyleId>
              </a:tblPr>
              <a:tblGrid>
                <a:gridCol w="1247775"/>
                <a:gridCol w="1247775"/>
                <a:gridCol w="1247775"/>
                <a:gridCol w="1247775"/>
              </a:tblGrid>
              <a:tr h="659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046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A</a:t>
                      </a:r>
                      <a:endParaRPr sz="1100">
                        <a:solidFill>
                          <a:srgbClr val="004046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046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</a:t>
                      </a:r>
                      <a:endParaRPr sz="1100">
                        <a:solidFill>
                          <a:srgbClr val="004046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046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</a:t>
                      </a:r>
                      <a:endParaRPr sz="1100">
                        <a:solidFill>
                          <a:srgbClr val="004046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</a:tr>
              <a:tr h="659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FEFE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Yellow</a:t>
                      </a:r>
                      <a:endParaRPr sz="1100">
                        <a:solidFill>
                          <a:srgbClr val="EFEFE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</a:tr>
              <a:tr h="659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FEFE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Blue</a:t>
                      </a:r>
                      <a:endParaRPr sz="1100">
                        <a:solidFill>
                          <a:srgbClr val="EFEFE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</a:tr>
              <a:tr h="659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FEFE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Orange</a:t>
                      </a:r>
                      <a:endParaRPr sz="1100">
                        <a:solidFill>
                          <a:srgbClr val="EFEFE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51" name="Google Shape;351;p24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linea_b-01.png" id="356" name="Google Shape;3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38" y="775550"/>
            <a:ext cx="8315325" cy="4201999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5"/>
          <p:cNvSpPr txBox="1"/>
          <p:nvPr>
            <p:ph idx="4294967295" type="title"/>
          </p:nvPr>
        </p:nvSpPr>
        <p:spPr>
          <a:xfrm>
            <a:off x="735875" y="171300"/>
            <a:ext cx="59172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58" name="Google Shape;358;p25"/>
          <p:cNvSpPr/>
          <p:nvPr/>
        </p:nvSpPr>
        <p:spPr>
          <a:xfrm>
            <a:off x="2209800" y="1322025"/>
            <a:ext cx="557700" cy="697500"/>
          </a:xfrm>
          <a:prstGeom prst="downArrow">
            <a:avLst>
              <a:gd fmla="val 100000" name="adj1"/>
              <a:gd fmla="val 42507" name="adj2"/>
            </a:avLst>
          </a:prstGeom>
          <a:solidFill>
            <a:srgbClr val="6AA84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our office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59" name="Google Shape;359;p25"/>
          <p:cNvSpPr/>
          <p:nvPr/>
        </p:nvSpPr>
        <p:spPr>
          <a:xfrm rot="5400000">
            <a:off x="1433475" y="2148075"/>
            <a:ext cx="181200" cy="171300"/>
          </a:xfrm>
          <a:prstGeom prst="homePlate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5"/>
          <p:cNvSpPr/>
          <p:nvPr/>
        </p:nvSpPr>
        <p:spPr>
          <a:xfrm rot="5400000">
            <a:off x="3043200" y="3633975"/>
            <a:ext cx="181200" cy="171300"/>
          </a:xfrm>
          <a:prstGeom prst="homePlate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5"/>
          <p:cNvSpPr/>
          <p:nvPr/>
        </p:nvSpPr>
        <p:spPr>
          <a:xfrm rot="5400000">
            <a:off x="4710012" y="3948300"/>
            <a:ext cx="181200" cy="171300"/>
          </a:xfrm>
          <a:prstGeom prst="homePlate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5"/>
          <p:cNvSpPr/>
          <p:nvPr/>
        </p:nvSpPr>
        <p:spPr>
          <a:xfrm rot="5400000">
            <a:off x="4090950" y="1890900"/>
            <a:ext cx="181200" cy="171300"/>
          </a:xfrm>
          <a:prstGeom prst="homePlate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5"/>
          <p:cNvSpPr/>
          <p:nvPr/>
        </p:nvSpPr>
        <p:spPr>
          <a:xfrm rot="5400000">
            <a:off x="6876725" y="2395725"/>
            <a:ext cx="181200" cy="171300"/>
          </a:xfrm>
          <a:prstGeom prst="homePlate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5"/>
          <p:cNvSpPr/>
          <p:nvPr/>
        </p:nvSpPr>
        <p:spPr>
          <a:xfrm rot="5400000">
            <a:off x="7605675" y="4129500"/>
            <a:ext cx="181200" cy="171300"/>
          </a:xfrm>
          <a:prstGeom prst="homePlate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5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7074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/>
          <p:nvPr>
            <p:ph idx="4294967295" type="ctrTitle"/>
          </p:nvPr>
        </p:nvSpPr>
        <p:spPr>
          <a:xfrm>
            <a:off x="685800" y="0"/>
            <a:ext cx="77724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4046"/>
                </a:solidFill>
              </a:rPr>
              <a:t>89,526,124</a:t>
            </a:r>
            <a:endParaRPr sz="7200">
              <a:solidFill>
                <a:srgbClr val="00404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Whoa! That’s a big number, aren’t you proud?</a:t>
            </a:r>
            <a:endParaRPr sz="7200">
              <a:solidFill>
                <a:srgbClr val="EFEFEF"/>
              </a:solidFill>
            </a:endParaRPr>
          </a:p>
        </p:txBody>
      </p:sp>
      <p:sp>
        <p:nvSpPr>
          <p:cNvPr id="371" name="Google Shape;371;p26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AA84F"/>
                </a:solidFill>
              </a:rPr>
              <a:t>‹#›</a:t>
            </a:fld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"/>
          <p:cNvSpPr txBox="1"/>
          <p:nvPr>
            <p:ph idx="4294967295" type="ctrTitle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89,526,124$</a:t>
            </a:r>
            <a:endParaRPr sz="6000"/>
          </a:p>
        </p:txBody>
      </p:sp>
      <p:sp>
        <p:nvSpPr>
          <p:cNvPr id="377" name="Google Shape;377;p27"/>
          <p:cNvSpPr txBox="1"/>
          <p:nvPr>
            <p:ph idx="4294967295" type="subTitle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378" name="Google Shape;378;p27"/>
          <p:cNvSpPr txBox="1"/>
          <p:nvPr>
            <p:ph idx="4294967295" type="ctrTitle"/>
          </p:nvPr>
        </p:nvSpPr>
        <p:spPr>
          <a:xfrm>
            <a:off x="685800" y="35817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100%</a:t>
            </a:r>
            <a:endParaRPr sz="6000"/>
          </a:p>
        </p:txBody>
      </p:sp>
      <p:sp>
        <p:nvSpPr>
          <p:cNvPr id="379" name="Google Shape;379;p27"/>
          <p:cNvSpPr txBox="1"/>
          <p:nvPr>
            <p:ph idx="4294967295" type="subTitle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380" name="Google Shape;380;p27"/>
          <p:cNvSpPr txBox="1"/>
          <p:nvPr>
            <p:ph idx="4294967295" type="ctrTitle"/>
          </p:nvPr>
        </p:nvSpPr>
        <p:spPr>
          <a:xfrm>
            <a:off x="685800" y="2143425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185,244 users</a:t>
            </a:r>
            <a:endParaRPr sz="6000"/>
          </a:p>
        </p:txBody>
      </p:sp>
      <p:sp>
        <p:nvSpPr>
          <p:cNvPr id="381" name="Google Shape;381;p27"/>
          <p:cNvSpPr txBox="1"/>
          <p:nvPr>
            <p:ph idx="4294967295" type="subTitle"/>
          </p:nvPr>
        </p:nvSpPr>
        <p:spPr>
          <a:xfrm>
            <a:off x="685800" y="2678134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382" name="Google Shape;382;p27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"/>
          <p:cNvSpPr txBox="1"/>
          <p:nvPr>
            <p:ph idx="4294967295"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88" name="Google Shape;388;p28"/>
          <p:cNvSpPr/>
          <p:nvPr/>
        </p:nvSpPr>
        <p:spPr>
          <a:xfrm>
            <a:off x="0" y="1909250"/>
            <a:ext cx="3160500" cy="1681800"/>
          </a:xfrm>
          <a:prstGeom prst="homePlate">
            <a:avLst>
              <a:gd fmla="val 30129" name="adj"/>
            </a:avLst>
          </a:prstGeom>
          <a:solidFill>
            <a:srgbClr val="00BFC9">
              <a:alpha val="5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first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89" name="Google Shape;389;p28"/>
          <p:cNvSpPr/>
          <p:nvPr/>
        </p:nvSpPr>
        <p:spPr>
          <a:xfrm>
            <a:off x="2740738" y="1909250"/>
            <a:ext cx="3220800" cy="1681800"/>
          </a:xfrm>
          <a:prstGeom prst="chevron">
            <a:avLst>
              <a:gd fmla="val 29853" name="adj"/>
            </a:avLst>
          </a:prstGeom>
          <a:solidFill>
            <a:srgbClr val="00BFC9">
              <a:alpha val="5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second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90" name="Google Shape;390;p28"/>
          <p:cNvSpPr/>
          <p:nvPr/>
        </p:nvSpPr>
        <p:spPr>
          <a:xfrm>
            <a:off x="5542252" y="1909250"/>
            <a:ext cx="3220800" cy="1681800"/>
          </a:xfrm>
          <a:prstGeom prst="chevron">
            <a:avLst>
              <a:gd fmla="val 29853" name="adj"/>
            </a:avLst>
          </a:prstGeom>
          <a:solidFill>
            <a:srgbClr val="00BFC9">
              <a:alpha val="5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last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91" name="Google Shape;391;p28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/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7" name="Google Shape;397;p29"/>
          <p:cNvSpPr txBox="1"/>
          <p:nvPr>
            <p:ph idx="1" type="body"/>
          </p:nvPr>
        </p:nvSpPr>
        <p:spPr>
          <a:xfrm>
            <a:off x="735875" y="1466850"/>
            <a:ext cx="18507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Yellow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" name="Google Shape;398;p29"/>
          <p:cNvSpPr txBox="1"/>
          <p:nvPr>
            <p:ph idx="2" type="body"/>
          </p:nvPr>
        </p:nvSpPr>
        <p:spPr>
          <a:xfrm>
            <a:off x="2681160" y="1466850"/>
            <a:ext cx="18507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Blue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" name="Google Shape;399;p29"/>
          <p:cNvSpPr txBox="1"/>
          <p:nvPr>
            <p:ph idx="3" type="body"/>
          </p:nvPr>
        </p:nvSpPr>
        <p:spPr>
          <a:xfrm>
            <a:off x="4626446" y="1466850"/>
            <a:ext cx="18507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Red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0" name="Google Shape;400;p29"/>
          <p:cNvSpPr txBox="1"/>
          <p:nvPr>
            <p:ph idx="1" type="body"/>
          </p:nvPr>
        </p:nvSpPr>
        <p:spPr>
          <a:xfrm>
            <a:off x="735875" y="3124200"/>
            <a:ext cx="18507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Yellow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01" name="Google Shape;401;p29"/>
          <p:cNvSpPr txBox="1"/>
          <p:nvPr>
            <p:ph idx="2" type="body"/>
          </p:nvPr>
        </p:nvSpPr>
        <p:spPr>
          <a:xfrm>
            <a:off x="2681160" y="3124200"/>
            <a:ext cx="18507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Blue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02" name="Google Shape;402;p29"/>
          <p:cNvSpPr txBox="1"/>
          <p:nvPr>
            <p:ph idx="3" type="body"/>
          </p:nvPr>
        </p:nvSpPr>
        <p:spPr>
          <a:xfrm>
            <a:off x="4626446" y="3124200"/>
            <a:ext cx="18507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Red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3" name="Google Shape;403;p29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/>
          <p:nvPr>
            <p:ph idx="1" type="body"/>
          </p:nvPr>
        </p:nvSpPr>
        <p:spPr>
          <a:xfrm>
            <a:off x="733425" y="4253900"/>
            <a:ext cx="5915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409" name="Google Shape;4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609600"/>
            <a:ext cx="4467350" cy="3705224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0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/>
          <p:nvPr>
            <p:ph type="title"/>
          </p:nvPr>
        </p:nvSpPr>
        <p:spPr>
          <a:xfrm>
            <a:off x="735875" y="476100"/>
            <a:ext cx="59172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Instructions for use</a:t>
            </a:r>
            <a:endParaRPr sz="3600"/>
          </a:p>
        </p:txBody>
      </p:sp>
      <p:sp>
        <p:nvSpPr>
          <p:cNvPr id="263" name="Google Shape;263;p13"/>
          <p:cNvSpPr txBox="1"/>
          <p:nvPr/>
        </p:nvSpPr>
        <p:spPr>
          <a:xfrm>
            <a:off x="735875" y="1351400"/>
            <a:ext cx="26442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rPr>
              <a:t>EDIT IN GOOGLE SLIDES</a:t>
            </a:r>
            <a:endParaRPr sz="1100">
              <a:solidFill>
                <a:srgbClr val="6AA84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Click on the button under the presentation preview that says "Use as Google Slides Theme".</a:t>
            </a:r>
            <a:endParaRPr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You will get a copy of this document on your Google Drive and will be able to edit, add or delete slides.</a:t>
            </a:r>
            <a:endParaRPr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You have to be signed in to your Google account.</a:t>
            </a:r>
            <a:endParaRPr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64" name="Google Shape;264;p13"/>
          <p:cNvSpPr txBox="1"/>
          <p:nvPr/>
        </p:nvSpPr>
        <p:spPr>
          <a:xfrm>
            <a:off x="3737723" y="1351400"/>
            <a:ext cx="27594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rPr>
              <a:t>EDIT IN POWERPOINT®</a:t>
            </a:r>
            <a:endParaRPr sz="1100">
              <a:solidFill>
                <a:srgbClr val="6AA84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Click on the button under the presentation preview that says "Download as PowerPoint template". You will get a .pptx file that you can edit in PowerPoint. </a:t>
            </a:r>
            <a:r>
              <a:rPr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endParaRPr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  <a:hlinkClick action="ppaction://hlinksldjump" r:id="rId3"/>
              </a:rPr>
              <a:t>Presentation design slide</a:t>
            </a:r>
            <a:r>
              <a:rPr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)</a:t>
            </a:r>
            <a:endParaRPr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65" name="Google Shape;265;p13"/>
          <p:cNvSpPr txBox="1"/>
          <p:nvPr/>
        </p:nvSpPr>
        <p:spPr>
          <a:xfrm>
            <a:off x="735875" y="3753525"/>
            <a:ext cx="57615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More info on how to use this template at </a:t>
            </a:r>
            <a:r>
              <a:rPr b="1" lang="en" sz="1100" u="sng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  <a:hlinkClick r:id="rId4"/>
              </a:rPr>
              <a:t>www.slidescarnival.com/help-use-presentation-template</a:t>
            </a:r>
            <a:endParaRPr b="1"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This template is free to use under </a:t>
            </a:r>
            <a:r>
              <a:rPr lang="en" sz="1100" u="sng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  <a:hlinkClick r:id="rId5"/>
              </a:rPr>
              <a:t>Creative Commons Attribution license</a:t>
            </a:r>
            <a:r>
              <a:rPr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. </a:t>
            </a:r>
            <a:r>
              <a:rPr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You can keep the Credits slide or mention SlidesCarnival and other resources used in a slide footer</a:t>
            </a:r>
            <a:r>
              <a:rPr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.</a:t>
            </a:r>
            <a:endParaRPr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66" name="Google Shape;266;p13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1"/>
          <p:cNvSpPr/>
          <p:nvPr/>
        </p:nvSpPr>
        <p:spPr>
          <a:xfrm>
            <a:off x="4765822" y="489825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5C6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1"/>
          <p:cNvSpPr txBox="1"/>
          <p:nvPr>
            <p:ph idx="4294967295" type="body"/>
          </p:nvPr>
        </p:nvSpPr>
        <p:spPr>
          <a:xfrm>
            <a:off x="742950" y="0"/>
            <a:ext cx="34194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Android project</a:t>
            </a:r>
            <a:endParaRPr b="1" sz="180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17" name="Google Shape;417;p31"/>
          <p:cNvSpPr/>
          <p:nvPr/>
        </p:nvSpPr>
        <p:spPr>
          <a:xfrm>
            <a:off x="4859125" y="839000"/>
            <a:ext cx="1888500" cy="3356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8" name="Google Shape;418;p31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2"/>
          <p:cNvSpPr/>
          <p:nvPr/>
        </p:nvSpPr>
        <p:spPr>
          <a:xfrm>
            <a:off x="4912821" y="630625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5C6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2"/>
          <p:cNvSpPr/>
          <p:nvPr/>
        </p:nvSpPr>
        <p:spPr>
          <a:xfrm>
            <a:off x="5056150" y="1188850"/>
            <a:ext cx="1589700" cy="281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32"/>
          <p:cNvSpPr txBox="1"/>
          <p:nvPr>
            <p:ph idx="4294967295" type="body"/>
          </p:nvPr>
        </p:nvSpPr>
        <p:spPr>
          <a:xfrm>
            <a:off x="742950" y="0"/>
            <a:ext cx="34194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iPhone project</a:t>
            </a:r>
            <a:endParaRPr b="1" sz="180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26" name="Google Shape;426;p32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3"/>
          <p:cNvSpPr/>
          <p:nvPr/>
        </p:nvSpPr>
        <p:spPr>
          <a:xfrm>
            <a:off x="4559114" y="531625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5C6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3"/>
          <p:cNvSpPr/>
          <p:nvPr/>
        </p:nvSpPr>
        <p:spPr>
          <a:xfrm>
            <a:off x="4757800" y="910325"/>
            <a:ext cx="2493300" cy="333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33"/>
          <p:cNvSpPr txBox="1"/>
          <p:nvPr>
            <p:ph idx="4294967295" type="body"/>
          </p:nvPr>
        </p:nvSpPr>
        <p:spPr>
          <a:xfrm>
            <a:off x="742950" y="0"/>
            <a:ext cx="34194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  <a:endParaRPr b="1" sz="180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34" name="Google Shape;434;p33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4"/>
          <p:cNvSpPr/>
          <p:nvPr/>
        </p:nvSpPr>
        <p:spPr>
          <a:xfrm>
            <a:off x="4282725" y="1004344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5C6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4"/>
          <p:cNvSpPr/>
          <p:nvPr/>
        </p:nvSpPr>
        <p:spPr>
          <a:xfrm>
            <a:off x="4444050" y="1165100"/>
            <a:ext cx="3532500" cy="225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34"/>
          <p:cNvSpPr txBox="1"/>
          <p:nvPr>
            <p:ph idx="4294967295" type="body"/>
          </p:nvPr>
        </p:nvSpPr>
        <p:spPr>
          <a:xfrm>
            <a:off x="742950" y="0"/>
            <a:ext cx="34194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Desktop project</a:t>
            </a:r>
            <a:endParaRPr b="1" sz="180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42" name="Google Shape;442;p34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5"/>
          <p:cNvSpPr txBox="1"/>
          <p:nvPr>
            <p:ph idx="4294967295" type="ctrTitle"/>
          </p:nvPr>
        </p:nvSpPr>
        <p:spPr>
          <a:xfrm>
            <a:off x="638175" y="1202350"/>
            <a:ext cx="659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Thanks!</a:t>
            </a:r>
            <a:endParaRPr sz="9600"/>
          </a:p>
        </p:txBody>
      </p:sp>
      <p:sp>
        <p:nvSpPr>
          <p:cNvPr id="448" name="Google Shape;448;p35"/>
          <p:cNvSpPr txBox="1"/>
          <p:nvPr>
            <p:ph idx="4294967295" type="subTitle"/>
          </p:nvPr>
        </p:nvSpPr>
        <p:spPr>
          <a:xfrm>
            <a:off x="714375" y="2401913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449" name="Google Shape;449;p35"/>
          <p:cNvSpPr txBox="1"/>
          <p:nvPr>
            <p:ph idx="4294967295" type="body"/>
          </p:nvPr>
        </p:nvSpPr>
        <p:spPr>
          <a:xfrm>
            <a:off x="714375" y="322640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 @username &amp; user@mail.me</a:t>
            </a:r>
            <a:endParaRPr sz="1800"/>
          </a:p>
        </p:txBody>
      </p:sp>
      <p:sp>
        <p:nvSpPr>
          <p:cNvPr id="450" name="Google Shape;450;p35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6"/>
          <p:cNvSpPr txBox="1"/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56" name="Google Shape;456;p36"/>
          <p:cNvSpPr txBox="1"/>
          <p:nvPr>
            <p:ph idx="1" type="body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⊸"/>
            </a:pPr>
            <a:r>
              <a:rPr lang="en" sz="1800"/>
              <a:t>Presentation template by </a:t>
            </a:r>
            <a:r>
              <a:rPr lang="en" sz="1800" u="sng">
                <a:hlinkClick r:id="rId3"/>
              </a:rPr>
              <a:t>SlidesCarnival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⊸"/>
            </a:pPr>
            <a:r>
              <a:rPr lang="en" sz="1800"/>
              <a:t>Photographs by </a:t>
            </a:r>
            <a:r>
              <a:rPr lang="en" sz="1800" u="sng">
                <a:hlinkClick r:id="rId4"/>
              </a:rPr>
              <a:t>Unsplash</a:t>
            </a:r>
            <a:endParaRPr sz="1800"/>
          </a:p>
        </p:txBody>
      </p:sp>
      <p:sp>
        <p:nvSpPr>
          <p:cNvPr id="457" name="Google Shape;457;p36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/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63" name="Google Shape;463;p37"/>
          <p:cNvSpPr txBox="1"/>
          <p:nvPr>
            <p:ph idx="1" type="body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This presentation uses the following typographies and colors: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Titles: </a:t>
            </a:r>
            <a:r>
              <a:rPr b="1" lang="en" sz="1200"/>
              <a:t>Montserrat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Body copy: </a:t>
            </a:r>
            <a:r>
              <a:rPr b="1" lang="en" sz="1200"/>
              <a:t>PT Serif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You can download the fonts on these pages: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6AA84F"/>
                </a:solidFill>
                <a:hlinkClick r:id="rId3"/>
              </a:rPr>
              <a:t>https://www.fontsquirrel.com/fonts/montserrat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6AA84F"/>
                </a:solidFill>
                <a:hlinkClick r:id="rId4"/>
              </a:rPr>
              <a:t>https://www.fontsquirrel.com/fonts/pt-serif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Petroleum </a:t>
            </a:r>
            <a:r>
              <a:rPr b="1" lang="en" sz="1200">
                <a:solidFill>
                  <a:srgbClr val="004046"/>
                </a:solidFill>
                <a:highlight>
                  <a:srgbClr val="FFFFFF"/>
                </a:highlight>
              </a:rPr>
              <a:t>#004046</a:t>
            </a:r>
            <a:endParaRPr b="1" sz="1200">
              <a:solidFill>
                <a:srgbClr val="004046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Aqua </a:t>
            </a:r>
            <a:r>
              <a:rPr b="1" lang="en" sz="1200">
                <a:solidFill>
                  <a:srgbClr val="00BFC9"/>
                </a:solidFill>
              </a:rPr>
              <a:t>#00bfc9</a:t>
            </a:r>
            <a:endParaRPr b="1" sz="1200">
              <a:solidFill>
                <a:srgbClr val="00BFC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Teal </a:t>
            </a:r>
            <a:r>
              <a:rPr b="1" lang="en" sz="1200">
                <a:solidFill>
                  <a:srgbClr val="007074"/>
                </a:solidFill>
              </a:rPr>
              <a:t>#007074</a:t>
            </a:r>
            <a:endParaRPr b="1" sz="1200">
              <a:solidFill>
                <a:srgbClr val="007074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Green </a:t>
            </a:r>
            <a:r>
              <a:rPr b="1" lang="en" sz="1200">
                <a:solidFill>
                  <a:srgbClr val="6AA84F"/>
                </a:solidFill>
              </a:rPr>
              <a:t>#6aa84f</a:t>
            </a:r>
            <a:endParaRPr b="1" sz="1200">
              <a:solidFill>
                <a:srgbClr val="6AA84F"/>
              </a:solidFill>
            </a:endParaRPr>
          </a:p>
        </p:txBody>
      </p:sp>
      <p:sp>
        <p:nvSpPr>
          <p:cNvPr id="464" name="Google Shape;464;p37"/>
          <p:cNvSpPr txBox="1"/>
          <p:nvPr/>
        </p:nvSpPr>
        <p:spPr>
          <a:xfrm>
            <a:off x="752475" y="4476450"/>
            <a:ext cx="58293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6AA84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AA84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AA84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465" name="Google Shape;465;p37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7074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3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471" name="Google Shape;471;p38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3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478" name="Google Shape;478;p38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3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481" name="Google Shape;481;p3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Google Shape;483;p38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8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5" name="Google Shape;485;p3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486" name="Google Shape;486;p38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3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490" name="Google Shape;490;p38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4" name="Google Shape;494;p38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Google Shape;495;p3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496" name="Google Shape;496;p38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3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517" name="Google Shape;517;p38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3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520" name="Google Shape;520;p38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3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524" name="Google Shape;524;p38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3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528" name="Google Shape;528;p38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38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8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8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8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3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537" name="Google Shape;537;p38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3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540" name="Google Shape;540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3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543" name="Google Shape;543;p38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3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546" name="Google Shape;546;p38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3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549" name="Google Shape;549;p38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3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554" name="Google Shape;554;p38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3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557" name="Google Shape;557;p38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p38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1" name="Google Shape;561;p3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562" name="Google Shape;562;p38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3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565" name="Google Shape;565;p38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3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571" name="Google Shape;571;p38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3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574" name="Google Shape;574;p38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3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580" name="Google Shape;580;p38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3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586" name="Google Shape;586;p3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0" name="Google Shape;590;p38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8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8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3" name="Google Shape;593;p3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594" name="Google Shape;594;p38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Google Shape;596;p3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597" name="Google Shape;597;p38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3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600" name="Google Shape;600;p38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2" name="Google Shape;602;p38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3" name="Google Shape;603;p3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604" name="Google Shape;604;p3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3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607" name="Google Shape;607;p3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3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613" name="Google Shape;613;p38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5" name="Google Shape;615;p38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8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7" name="Google Shape;617;p3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618" name="Google Shape;618;p38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3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621" name="Google Shape;621;p38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3" name="Google Shape;623;p38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4" name="Google Shape;624;p3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625" name="Google Shape;625;p3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Google Shape;627;p3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628" name="Google Shape;628;p38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1" name="Google Shape;631;p38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8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3" name="Google Shape;633;p3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634" name="Google Shape;634;p38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3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637" name="Google Shape;637;p38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3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642" name="Google Shape;642;p38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3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646" name="Google Shape;646;p38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Google Shape;648;p3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649" name="Google Shape;649;p38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3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653" name="Google Shape;653;p38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3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659" name="Google Shape;659;p38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Google Shape;661;p3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662" name="Google Shape;662;p38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7" name="Google Shape;667;p38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8" name="Google Shape;668;p3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669" name="Google Shape;669;p3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3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672" name="Google Shape;672;p3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6" name="Google Shape;676;p38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7" name="Google Shape;677;p3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678" name="Google Shape;678;p38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Google Shape;681;p3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682" name="Google Shape;682;p38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5" name="Google Shape;685;p38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8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8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8" name="Google Shape;688;p3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689" name="Google Shape;689;p38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2" name="Google Shape;692;p38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3" name="Google Shape;693;p3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694" name="Google Shape;694;p38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7" name="Google Shape;697;p38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8" name="Google Shape;698;p3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699" name="Google Shape;699;p38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3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705" name="Google Shape;705;p38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3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709" name="Google Shape;709;p38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3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713" name="Google Shape;713;p38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8" name="Google Shape;718;p3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719" name="Google Shape;719;p38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3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725" name="Google Shape;725;p38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3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728" name="Google Shape;728;p3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4" name="Google Shape;734;p38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5" name="Google Shape;735;p3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736" name="Google Shape;736;p38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3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742" name="Google Shape;742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744" name="Google Shape;744;p38"/>
          <p:cNvSpPr/>
          <p:nvPr/>
        </p:nvSpPr>
        <p:spPr>
          <a:xfrm>
            <a:off x="6553538" y="2113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5" name="Google Shape;745;p3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746" name="Google Shape;746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8" name="Google Shape;748;p38"/>
          <p:cNvSpPr/>
          <p:nvPr/>
        </p:nvSpPr>
        <p:spPr>
          <a:xfrm>
            <a:off x="7438526" y="2093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9" name="Google Shape;749;p3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750" name="Google Shape;750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2" name="Google Shape;752;p38"/>
          <p:cNvSpPr/>
          <p:nvPr/>
        </p:nvSpPr>
        <p:spPr>
          <a:xfrm>
            <a:off x="6842198" y="31931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. 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This means that you can: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T Serif"/>
              <a:buChar char="●"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Resize them without losing quality.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T Serif"/>
              <a:buChar char="●"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Change fill color and opacity.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T Serif"/>
              <a:buChar char="●"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Change line color, width and style.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Isn’t that nice? :)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Examples: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54" name="Google Shape;754;p38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AA84F"/>
                </a:solidFill>
              </a:rPr>
              <a:t>‹#›</a:t>
            </a:fld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7074"/>
        </a:solidFill>
      </p:bgPr>
    </p:bg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9"/>
          <p:cNvSpPr txBox="1"/>
          <p:nvPr/>
        </p:nvSpPr>
        <p:spPr>
          <a:xfrm>
            <a:off x="2163850" y="6094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Now you can use any emoji as an icon!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60" name="Google Shape;760;p39"/>
          <p:cNvSpPr txBox="1"/>
          <p:nvPr/>
        </p:nvSpPr>
        <p:spPr>
          <a:xfrm>
            <a:off x="808100" y="2069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4046"/>
                </a:highlight>
                <a:latin typeface="PT Serif"/>
                <a:ea typeface="PT Serif"/>
                <a:cs typeface="PT Serif"/>
                <a:sym typeface="PT Serif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4046"/>
              </a:highlight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61" name="Google Shape;761;p39"/>
          <p:cNvSpPr txBox="1"/>
          <p:nvPr/>
        </p:nvSpPr>
        <p:spPr>
          <a:xfrm>
            <a:off x="648975" y="551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93C47D"/>
                </a:solidFill>
              </a:rPr>
              <a:t>😉</a:t>
            </a:r>
            <a:endParaRPr sz="9600">
              <a:solidFill>
                <a:srgbClr val="93C47D"/>
              </a:solidFill>
            </a:endParaRPr>
          </a:p>
        </p:txBody>
      </p:sp>
      <p:sp>
        <p:nvSpPr>
          <p:cNvPr id="762" name="Google Shape;762;p39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AA84F"/>
                </a:solidFill>
              </a:rPr>
              <a:t>‹#›</a:t>
            </a:fld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"/>
          <p:cNvSpPr txBox="1"/>
          <p:nvPr>
            <p:ph idx="4294967295" type="ctrTitle"/>
          </p:nvPr>
        </p:nvSpPr>
        <p:spPr>
          <a:xfrm>
            <a:off x="638175" y="1202350"/>
            <a:ext cx="659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Hello!</a:t>
            </a:r>
            <a:endParaRPr sz="9600"/>
          </a:p>
        </p:txBody>
      </p:sp>
      <p:sp>
        <p:nvSpPr>
          <p:cNvPr id="272" name="Google Shape;272;p14"/>
          <p:cNvSpPr txBox="1"/>
          <p:nvPr>
            <p:ph idx="4294967295" type="subTitle"/>
          </p:nvPr>
        </p:nvSpPr>
        <p:spPr>
          <a:xfrm>
            <a:off x="714375" y="2401913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I am Jayden Smith</a:t>
            </a:r>
            <a:endParaRPr sz="3600"/>
          </a:p>
        </p:txBody>
      </p:sp>
      <p:sp>
        <p:nvSpPr>
          <p:cNvPr id="273" name="Google Shape;273;p14"/>
          <p:cNvSpPr txBox="1"/>
          <p:nvPr>
            <p:ph idx="4294967295" type="body"/>
          </p:nvPr>
        </p:nvSpPr>
        <p:spPr>
          <a:xfrm>
            <a:off x="714375" y="322640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 @username</a:t>
            </a:r>
            <a:endParaRPr sz="1800"/>
          </a:p>
        </p:txBody>
      </p:sp>
      <p:sp>
        <p:nvSpPr>
          <p:cNvPr id="274" name="Google Shape;274;p14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/>
          <p:nvPr>
            <p:ph type="ctrTitle"/>
          </p:nvPr>
        </p:nvSpPr>
        <p:spPr>
          <a:xfrm>
            <a:off x="685800" y="2726350"/>
            <a:ext cx="55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80" name="Google Shape;280;p15"/>
          <p:cNvSpPr txBox="1"/>
          <p:nvPr>
            <p:ph idx="1" type="subTitle"/>
          </p:nvPr>
        </p:nvSpPr>
        <p:spPr>
          <a:xfrm>
            <a:off x="685800" y="3983054"/>
            <a:ext cx="55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81" name="Google Shape;281;p15"/>
          <p:cNvSpPr txBox="1"/>
          <p:nvPr>
            <p:ph idx="4294967295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 txBox="1"/>
          <p:nvPr>
            <p:ph idx="1" type="body"/>
          </p:nvPr>
        </p:nvSpPr>
        <p:spPr>
          <a:xfrm>
            <a:off x="724389" y="2161800"/>
            <a:ext cx="5343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87" name="Google Shape;287;p16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/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93" name="Google Shape;293;p17"/>
          <p:cNvSpPr txBox="1"/>
          <p:nvPr>
            <p:ph idx="1" type="body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⊸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⊸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⊸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94" name="Google Shape;294;p17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/>
          <p:nvPr>
            <p:ph idx="4294967295" type="ctrTitle"/>
          </p:nvPr>
        </p:nvSpPr>
        <p:spPr>
          <a:xfrm>
            <a:off x="1495425" y="2269150"/>
            <a:ext cx="6000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EFEFEF"/>
                </a:solidFill>
              </a:rPr>
              <a:t>BIG CONCEPT</a:t>
            </a:r>
            <a:endParaRPr sz="7200">
              <a:solidFill>
                <a:srgbClr val="EFEFEF"/>
              </a:solidFill>
            </a:endParaRPr>
          </a:p>
        </p:txBody>
      </p:sp>
      <p:sp>
        <p:nvSpPr>
          <p:cNvPr id="300" name="Google Shape;300;p18"/>
          <p:cNvSpPr txBox="1"/>
          <p:nvPr>
            <p:ph idx="4294967295" type="subTitle"/>
          </p:nvPr>
        </p:nvSpPr>
        <p:spPr>
          <a:xfrm>
            <a:off x="1533525" y="3411550"/>
            <a:ext cx="5143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Bring the attention of your audience over a key concept using icons or illustrations</a:t>
            </a:r>
            <a:endParaRPr sz="1800">
              <a:solidFill>
                <a:srgbClr val="6AA84F"/>
              </a:solidFill>
            </a:endParaRPr>
          </a:p>
        </p:txBody>
      </p:sp>
      <p:grpSp>
        <p:nvGrpSpPr>
          <p:cNvPr id="301" name="Google Shape;301;p18"/>
          <p:cNvGrpSpPr/>
          <p:nvPr/>
        </p:nvGrpSpPr>
        <p:grpSpPr>
          <a:xfrm>
            <a:off x="-156685" y="1293883"/>
            <a:ext cx="1624508" cy="1887433"/>
            <a:chOff x="3972400" y="4996350"/>
            <a:chExt cx="381000" cy="442675"/>
          </a:xfrm>
        </p:grpSpPr>
        <p:sp>
          <p:nvSpPr>
            <p:cNvPr id="302" name="Google Shape;302;p18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18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"/>
          <p:cNvSpPr txBox="1"/>
          <p:nvPr>
            <p:ph idx="1" type="body"/>
          </p:nvPr>
        </p:nvSpPr>
        <p:spPr>
          <a:xfrm>
            <a:off x="735875" y="1478400"/>
            <a:ext cx="26676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10" name="Google Shape;310;p19"/>
          <p:cNvSpPr txBox="1"/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11" name="Google Shape;311;p19"/>
          <p:cNvSpPr txBox="1"/>
          <p:nvPr>
            <p:ph idx="2" type="body"/>
          </p:nvPr>
        </p:nvSpPr>
        <p:spPr>
          <a:xfrm>
            <a:off x="3563910" y="1478400"/>
            <a:ext cx="26676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12" name="Google Shape;312;p19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18" name="Google Shape;318;p20"/>
          <p:cNvSpPr txBox="1"/>
          <p:nvPr>
            <p:ph idx="1" type="body"/>
          </p:nvPr>
        </p:nvSpPr>
        <p:spPr>
          <a:xfrm>
            <a:off x="735875" y="1478400"/>
            <a:ext cx="17715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19" name="Google Shape;319;p20"/>
          <p:cNvSpPr txBox="1"/>
          <p:nvPr>
            <p:ph idx="2" type="body"/>
          </p:nvPr>
        </p:nvSpPr>
        <p:spPr>
          <a:xfrm>
            <a:off x="2597935" y="1478400"/>
            <a:ext cx="17715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20" name="Google Shape;320;p20"/>
          <p:cNvSpPr txBox="1"/>
          <p:nvPr>
            <p:ph idx="3" type="body"/>
          </p:nvPr>
        </p:nvSpPr>
        <p:spPr>
          <a:xfrm>
            <a:off x="4459994" y="1478400"/>
            <a:ext cx="17715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0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lthas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