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9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30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31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6"/>
  </p:notesMasterIdLst>
  <p:sldIdLst>
    <p:sldId id="315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8" r:id="rId57"/>
    <p:sldId id="309" r:id="rId58"/>
    <p:sldId id="310" r:id="rId59"/>
    <p:sldId id="311" r:id="rId60"/>
    <p:sldId id="312" r:id="rId61"/>
    <p:sldId id="313" r:id="rId62"/>
    <p:sldId id="320" r:id="rId63"/>
    <p:sldId id="319" r:id="rId64"/>
    <p:sldId id="318" r:id="rId65"/>
  </p:sldIdLst>
  <p:sldSz cx="9144000" cy="5143500" type="screen16x9"/>
  <p:notesSz cx="6858000" cy="9144000"/>
  <p:embeddedFontLst>
    <p:embeddedFont>
      <p:font typeface="PT Serif" panose="020B0604020202020204" charset="0"/>
      <p:regular r:id="rId67"/>
      <p:bold r:id="rId68"/>
      <p:italic r:id="rId69"/>
      <p:boldItalic r:id="rId70"/>
    </p:embeddedFont>
    <p:embeddedFont>
      <p:font typeface="Cambria Math" panose="02040503050406030204" pitchFamily="18" charset="0"/>
      <p:regular r:id="rId71"/>
    </p:embeddedFont>
    <p:embeddedFont>
      <p:font typeface="Montserrat" panose="020B0604020202020204" charset="0"/>
      <p:regular r:id="rId72"/>
      <p:bold r:id="rId73"/>
      <p:italic r:id="rId74"/>
      <p:boldItalic r:id="rId7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AC762F-ED01-468F-BEA0-3EE939665AE6}">
  <a:tblStyle styleId="{CDAC762F-ED01-468F-BEA0-3EE939665A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2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74" Type="http://schemas.openxmlformats.org/officeDocument/2006/relationships/font" Target="fonts/font8.fntdata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3.fntdata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4.fntdata"/><Relationship Id="rId75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7.fntdata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font" Target="fonts/font5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ads\9th%20sem\jpm%20qc\Plott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ads\9th%20sem\jpm%20qc\Plotting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ads\9th%20sem\jpm%20qc\Plotting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ads\9th%20sem\jpm%20qc\Plottin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ads\9th%20sem\jpm%20qc\Plottin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ads\9th%20sem\jpm%20qc\Plottin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ads\9th%20sem\jpm%20qc\Plotting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ads\9th%20sem\jpm%20qc\Plotting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ads\9th%20sem\jpm%20qc\Plotting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ads\9th%20sem\jpm%20qc\Plotting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ads\9th%20sem\jpm%20qc\Plotting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Variance</a:t>
            </a:r>
            <a:r>
              <a:rPr lang="en-US" baseline="0"/>
              <a:t> = 0.0625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numRef>
              <c:f>Sheet1!$E$2:$E$1002</c:f>
              <c:numCache>
                <c:formatCode>General</c:formatCode>
                <c:ptCount val="1001"/>
                <c:pt idx="0">
                  <c:v>-5</c:v>
                </c:pt>
                <c:pt idx="1">
                  <c:v>-4.99</c:v>
                </c:pt>
                <c:pt idx="2">
                  <c:v>-4.9800000000000004</c:v>
                </c:pt>
                <c:pt idx="3">
                  <c:v>-4.97</c:v>
                </c:pt>
                <c:pt idx="4">
                  <c:v>-4.96</c:v>
                </c:pt>
                <c:pt idx="5">
                  <c:v>-4.95</c:v>
                </c:pt>
                <c:pt idx="6">
                  <c:v>-4.9400000000000004</c:v>
                </c:pt>
                <c:pt idx="7">
                  <c:v>-4.93</c:v>
                </c:pt>
                <c:pt idx="8">
                  <c:v>-4.92</c:v>
                </c:pt>
                <c:pt idx="9">
                  <c:v>-4.91</c:v>
                </c:pt>
                <c:pt idx="10">
                  <c:v>-4.9000000000000004</c:v>
                </c:pt>
                <c:pt idx="11">
                  <c:v>-4.8899999999999997</c:v>
                </c:pt>
                <c:pt idx="12">
                  <c:v>-4.88</c:v>
                </c:pt>
                <c:pt idx="13">
                  <c:v>-4.87</c:v>
                </c:pt>
                <c:pt idx="14">
                  <c:v>-4.8600000000000003</c:v>
                </c:pt>
                <c:pt idx="15">
                  <c:v>-4.8499999999999996</c:v>
                </c:pt>
                <c:pt idx="16">
                  <c:v>-4.84</c:v>
                </c:pt>
                <c:pt idx="17">
                  <c:v>-4.83</c:v>
                </c:pt>
                <c:pt idx="18">
                  <c:v>-4.82</c:v>
                </c:pt>
                <c:pt idx="19">
                  <c:v>-4.8099999999999996</c:v>
                </c:pt>
                <c:pt idx="20">
                  <c:v>-4.8</c:v>
                </c:pt>
                <c:pt idx="21">
                  <c:v>-4.79</c:v>
                </c:pt>
                <c:pt idx="22">
                  <c:v>-4.78</c:v>
                </c:pt>
                <c:pt idx="23">
                  <c:v>-4.7699999999999996</c:v>
                </c:pt>
                <c:pt idx="24">
                  <c:v>-4.76</c:v>
                </c:pt>
                <c:pt idx="25">
                  <c:v>-4.75</c:v>
                </c:pt>
                <c:pt idx="26">
                  <c:v>-4.74</c:v>
                </c:pt>
                <c:pt idx="27">
                  <c:v>-4.7300000000000004</c:v>
                </c:pt>
                <c:pt idx="28">
                  <c:v>-4.72</c:v>
                </c:pt>
                <c:pt idx="29">
                  <c:v>-4.71</c:v>
                </c:pt>
                <c:pt idx="30">
                  <c:v>-4.7</c:v>
                </c:pt>
                <c:pt idx="31">
                  <c:v>-4.6900000000000004</c:v>
                </c:pt>
                <c:pt idx="32">
                  <c:v>-4.68</c:v>
                </c:pt>
                <c:pt idx="33">
                  <c:v>-4.67</c:v>
                </c:pt>
                <c:pt idx="34">
                  <c:v>-4.66</c:v>
                </c:pt>
                <c:pt idx="35">
                  <c:v>-4.6500000000000004</c:v>
                </c:pt>
                <c:pt idx="36">
                  <c:v>-4.6399999999999997</c:v>
                </c:pt>
                <c:pt idx="37">
                  <c:v>-4.63</c:v>
                </c:pt>
                <c:pt idx="38">
                  <c:v>-4.62</c:v>
                </c:pt>
                <c:pt idx="39">
                  <c:v>-4.6100000000000003</c:v>
                </c:pt>
                <c:pt idx="40">
                  <c:v>-4.5999999999999996</c:v>
                </c:pt>
                <c:pt idx="41">
                  <c:v>-4.59</c:v>
                </c:pt>
                <c:pt idx="42">
                  <c:v>-4.58</c:v>
                </c:pt>
                <c:pt idx="43">
                  <c:v>-4.57</c:v>
                </c:pt>
                <c:pt idx="44">
                  <c:v>-4.5599999999999996</c:v>
                </c:pt>
                <c:pt idx="45">
                  <c:v>-4.55</c:v>
                </c:pt>
                <c:pt idx="46">
                  <c:v>-4.54</c:v>
                </c:pt>
                <c:pt idx="47">
                  <c:v>-4.53</c:v>
                </c:pt>
                <c:pt idx="48">
                  <c:v>-4.5199999999999996</c:v>
                </c:pt>
                <c:pt idx="49">
                  <c:v>-4.51</c:v>
                </c:pt>
                <c:pt idx="50">
                  <c:v>-4.5</c:v>
                </c:pt>
                <c:pt idx="51">
                  <c:v>-4.49</c:v>
                </c:pt>
                <c:pt idx="52">
                  <c:v>-4.4800000000000004</c:v>
                </c:pt>
                <c:pt idx="53">
                  <c:v>-4.47</c:v>
                </c:pt>
                <c:pt idx="54">
                  <c:v>-4.46</c:v>
                </c:pt>
                <c:pt idx="55">
                  <c:v>-4.45</c:v>
                </c:pt>
                <c:pt idx="56">
                  <c:v>-4.4400000000000004</c:v>
                </c:pt>
                <c:pt idx="57">
                  <c:v>-4.43</c:v>
                </c:pt>
                <c:pt idx="58">
                  <c:v>-4.42</c:v>
                </c:pt>
                <c:pt idx="59">
                  <c:v>-4.41</c:v>
                </c:pt>
                <c:pt idx="60">
                  <c:v>-4.4000000000000004</c:v>
                </c:pt>
                <c:pt idx="61">
                  <c:v>-4.3899999999999997</c:v>
                </c:pt>
                <c:pt idx="62">
                  <c:v>-4.38</c:v>
                </c:pt>
                <c:pt idx="63">
                  <c:v>-4.37</c:v>
                </c:pt>
                <c:pt idx="64">
                  <c:v>-4.3600000000000003</c:v>
                </c:pt>
                <c:pt idx="65">
                  <c:v>-4.3499999999999996</c:v>
                </c:pt>
                <c:pt idx="66">
                  <c:v>-4.34</c:v>
                </c:pt>
                <c:pt idx="67">
                  <c:v>-4.33</c:v>
                </c:pt>
                <c:pt idx="68">
                  <c:v>-4.32</c:v>
                </c:pt>
                <c:pt idx="69">
                  <c:v>-4.3099999999999996</c:v>
                </c:pt>
                <c:pt idx="70">
                  <c:v>-4.3</c:v>
                </c:pt>
                <c:pt idx="71">
                  <c:v>-4.29</c:v>
                </c:pt>
                <c:pt idx="72">
                  <c:v>-4.28</c:v>
                </c:pt>
                <c:pt idx="73">
                  <c:v>-4.2699999999999996</c:v>
                </c:pt>
                <c:pt idx="74">
                  <c:v>-4.26</c:v>
                </c:pt>
                <c:pt idx="75">
                  <c:v>-4.25</c:v>
                </c:pt>
                <c:pt idx="76">
                  <c:v>-4.24</c:v>
                </c:pt>
                <c:pt idx="77">
                  <c:v>-4.2300000000000004</c:v>
                </c:pt>
                <c:pt idx="78">
                  <c:v>-4.22</c:v>
                </c:pt>
                <c:pt idx="79">
                  <c:v>-4.21</c:v>
                </c:pt>
                <c:pt idx="80">
                  <c:v>-4.2</c:v>
                </c:pt>
                <c:pt idx="81">
                  <c:v>-4.1900000000000004</c:v>
                </c:pt>
                <c:pt idx="82">
                  <c:v>-4.18</c:v>
                </c:pt>
                <c:pt idx="83">
                  <c:v>-4.17</c:v>
                </c:pt>
                <c:pt idx="84">
                  <c:v>-4.16</c:v>
                </c:pt>
                <c:pt idx="85">
                  <c:v>-4.1500000000000004</c:v>
                </c:pt>
                <c:pt idx="86">
                  <c:v>-4.1399999999999997</c:v>
                </c:pt>
                <c:pt idx="87">
                  <c:v>-4.13</c:v>
                </c:pt>
                <c:pt idx="88">
                  <c:v>-4.12</c:v>
                </c:pt>
                <c:pt idx="89">
                  <c:v>-4.1100000000000003</c:v>
                </c:pt>
                <c:pt idx="90">
                  <c:v>-4.0999999999999996</c:v>
                </c:pt>
                <c:pt idx="91">
                  <c:v>-4.09</c:v>
                </c:pt>
                <c:pt idx="92">
                  <c:v>-4.08</c:v>
                </c:pt>
                <c:pt idx="93">
                  <c:v>-4.07</c:v>
                </c:pt>
                <c:pt idx="94">
                  <c:v>-4.0599999999999996</c:v>
                </c:pt>
                <c:pt idx="95">
                  <c:v>-4.05</c:v>
                </c:pt>
                <c:pt idx="96">
                  <c:v>-4.04</c:v>
                </c:pt>
                <c:pt idx="97">
                  <c:v>-4.03</c:v>
                </c:pt>
                <c:pt idx="98">
                  <c:v>-4.0199999999999996</c:v>
                </c:pt>
                <c:pt idx="99">
                  <c:v>-4.01</c:v>
                </c:pt>
                <c:pt idx="100">
                  <c:v>-4</c:v>
                </c:pt>
                <c:pt idx="101">
                  <c:v>-3.99</c:v>
                </c:pt>
                <c:pt idx="102">
                  <c:v>-3.98</c:v>
                </c:pt>
                <c:pt idx="103">
                  <c:v>-3.97</c:v>
                </c:pt>
                <c:pt idx="104">
                  <c:v>-3.96</c:v>
                </c:pt>
                <c:pt idx="105">
                  <c:v>-3.95</c:v>
                </c:pt>
                <c:pt idx="106">
                  <c:v>-3.94</c:v>
                </c:pt>
                <c:pt idx="107">
                  <c:v>-3.93</c:v>
                </c:pt>
                <c:pt idx="108">
                  <c:v>-3.92</c:v>
                </c:pt>
                <c:pt idx="109">
                  <c:v>-3.91</c:v>
                </c:pt>
                <c:pt idx="110">
                  <c:v>-3.9</c:v>
                </c:pt>
                <c:pt idx="111">
                  <c:v>-3.89</c:v>
                </c:pt>
                <c:pt idx="112">
                  <c:v>-3.88</c:v>
                </c:pt>
                <c:pt idx="113">
                  <c:v>-3.87</c:v>
                </c:pt>
                <c:pt idx="114">
                  <c:v>-3.86</c:v>
                </c:pt>
                <c:pt idx="115">
                  <c:v>-3.85</c:v>
                </c:pt>
                <c:pt idx="116">
                  <c:v>-3.84</c:v>
                </c:pt>
                <c:pt idx="117">
                  <c:v>-3.83</c:v>
                </c:pt>
                <c:pt idx="118">
                  <c:v>-3.82</c:v>
                </c:pt>
                <c:pt idx="119">
                  <c:v>-3.81</c:v>
                </c:pt>
                <c:pt idx="120">
                  <c:v>-3.8</c:v>
                </c:pt>
                <c:pt idx="121">
                  <c:v>-3.79</c:v>
                </c:pt>
                <c:pt idx="122">
                  <c:v>-3.78</c:v>
                </c:pt>
                <c:pt idx="123">
                  <c:v>-3.77</c:v>
                </c:pt>
                <c:pt idx="124">
                  <c:v>-3.76</c:v>
                </c:pt>
                <c:pt idx="125">
                  <c:v>-3.75</c:v>
                </c:pt>
                <c:pt idx="126">
                  <c:v>-3.74</c:v>
                </c:pt>
                <c:pt idx="127">
                  <c:v>-3.73</c:v>
                </c:pt>
                <c:pt idx="128">
                  <c:v>-3.72</c:v>
                </c:pt>
                <c:pt idx="129">
                  <c:v>-3.71</c:v>
                </c:pt>
                <c:pt idx="130">
                  <c:v>-3.7</c:v>
                </c:pt>
                <c:pt idx="131">
                  <c:v>-3.69</c:v>
                </c:pt>
                <c:pt idx="132">
                  <c:v>-3.68</c:v>
                </c:pt>
                <c:pt idx="133">
                  <c:v>-3.67</c:v>
                </c:pt>
                <c:pt idx="134">
                  <c:v>-3.66</c:v>
                </c:pt>
                <c:pt idx="135">
                  <c:v>-3.65</c:v>
                </c:pt>
                <c:pt idx="136">
                  <c:v>-3.64</c:v>
                </c:pt>
                <c:pt idx="137">
                  <c:v>-3.63</c:v>
                </c:pt>
                <c:pt idx="138">
                  <c:v>-3.62</c:v>
                </c:pt>
                <c:pt idx="139">
                  <c:v>-3.61</c:v>
                </c:pt>
                <c:pt idx="140">
                  <c:v>-3.6</c:v>
                </c:pt>
                <c:pt idx="141">
                  <c:v>-3.59</c:v>
                </c:pt>
                <c:pt idx="142">
                  <c:v>-3.58</c:v>
                </c:pt>
                <c:pt idx="143">
                  <c:v>-3.57</c:v>
                </c:pt>
                <c:pt idx="144">
                  <c:v>-3.56</c:v>
                </c:pt>
                <c:pt idx="145">
                  <c:v>-3.55</c:v>
                </c:pt>
                <c:pt idx="146">
                  <c:v>-3.54</c:v>
                </c:pt>
                <c:pt idx="147">
                  <c:v>-3.53</c:v>
                </c:pt>
                <c:pt idx="148">
                  <c:v>-3.52</c:v>
                </c:pt>
                <c:pt idx="149">
                  <c:v>-3.51</c:v>
                </c:pt>
                <c:pt idx="150">
                  <c:v>-3.5</c:v>
                </c:pt>
                <c:pt idx="151">
                  <c:v>-3.49</c:v>
                </c:pt>
                <c:pt idx="152">
                  <c:v>-3.48</c:v>
                </c:pt>
                <c:pt idx="153">
                  <c:v>-3.47</c:v>
                </c:pt>
                <c:pt idx="154">
                  <c:v>-3.46</c:v>
                </c:pt>
                <c:pt idx="155">
                  <c:v>-3.45</c:v>
                </c:pt>
                <c:pt idx="156">
                  <c:v>-3.44</c:v>
                </c:pt>
                <c:pt idx="157">
                  <c:v>-3.43</c:v>
                </c:pt>
                <c:pt idx="158">
                  <c:v>-3.42</c:v>
                </c:pt>
                <c:pt idx="159">
                  <c:v>-3.41</c:v>
                </c:pt>
                <c:pt idx="160">
                  <c:v>-3.4</c:v>
                </c:pt>
                <c:pt idx="161">
                  <c:v>-3.39</c:v>
                </c:pt>
                <c:pt idx="162">
                  <c:v>-3.38</c:v>
                </c:pt>
                <c:pt idx="163">
                  <c:v>-3.37</c:v>
                </c:pt>
                <c:pt idx="164">
                  <c:v>-3.36</c:v>
                </c:pt>
                <c:pt idx="165">
                  <c:v>-3.35</c:v>
                </c:pt>
                <c:pt idx="166">
                  <c:v>-3.34</c:v>
                </c:pt>
                <c:pt idx="167">
                  <c:v>-3.33</c:v>
                </c:pt>
                <c:pt idx="168">
                  <c:v>-3.32</c:v>
                </c:pt>
                <c:pt idx="169">
                  <c:v>-3.31</c:v>
                </c:pt>
                <c:pt idx="170">
                  <c:v>-3.3</c:v>
                </c:pt>
                <c:pt idx="171">
                  <c:v>-3.29</c:v>
                </c:pt>
                <c:pt idx="172">
                  <c:v>-3.28</c:v>
                </c:pt>
                <c:pt idx="173">
                  <c:v>-3.27</c:v>
                </c:pt>
                <c:pt idx="174">
                  <c:v>-3.26</c:v>
                </c:pt>
                <c:pt idx="175">
                  <c:v>-3.25</c:v>
                </c:pt>
                <c:pt idx="176">
                  <c:v>-3.24</c:v>
                </c:pt>
                <c:pt idx="177">
                  <c:v>-3.23</c:v>
                </c:pt>
                <c:pt idx="178">
                  <c:v>-3.22</c:v>
                </c:pt>
                <c:pt idx="179">
                  <c:v>-3.21</c:v>
                </c:pt>
                <c:pt idx="180">
                  <c:v>-3.2</c:v>
                </c:pt>
                <c:pt idx="181">
                  <c:v>-3.19</c:v>
                </c:pt>
                <c:pt idx="182">
                  <c:v>-3.18</c:v>
                </c:pt>
                <c:pt idx="183">
                  <c:v>-3.17</c:v>
                </c:pt>
                <c:pt idx="184">
                  <c:v>-3.16</c:v>
                </c:pt>
                <c:pt idx="185">
                  <c:v>-3.15</c:v>
                </c:pt>
                <c:pt idx="186">
                  <c:v>-3.14</c:v>
                </c:pt>
                <c:pt idx="187">
                  <c:v>-3.13</c:v>
                </c:pt>
                <c:pt idx="188">
                  <c:v>-3.12</c:v>
                </c:pt>
                <c:pt idx="189">
                  <c:v>-3.11</c:v>
                </c:pt>
                <c:pt idx="190">
                  <c:v>-3.1</c:v>
                </c:pt>
                <c:pt idx="191">
                  <c:v>-3.09</c:v>
                </c:pt>
                <c:pt idx="192">
                  <c:v>-3.08</c:v>
                </c:pt>
                <c:pt idx="193">
                  <c:v>-3.07</c:v>
                </c:pt>
                <c:pt idx="194">
                  <c:v>-3.06</c:v>
                </c:pt>
                <c:pt idx="195">
                  <c:v>-3.05</c:v>
                </c:pt>
                <c:pt idx="196">
                  <c:v>-3.04</c:v>
                </c:pt>
                <c:pt idx="197">
                  <c:v>-3.03</c:v>
                </c:pt>
                <c:pt idx="198">
                  <c:v>-3.02</c:v>
                </c:pt>
                <c:pt idx="199">
                  <c:v>-3.01</c:v>
                </c:pt>
                <c:pt idx="200">
                  <c:v>-3</c:v>
                </c:pt>
                <c:pt idx="201">
                  <c:v>-2.99</c:v>
                </c:pt>
                <c:pt idx="202">
                  <c:v>-2.98</c:v>
                </c:pt>
                <c:pt idx="203">
                  <c:v>-2.97</c:v>
                </c:pt>
                <c:pt idx="204">
                  <c:v>-2.96</c:v>
                </c:pt>
                <c:pt idx="205">
                  <c:v>-2.95</c:v>
                </c:pt>
                <c:pt idx="206">
                  <c:v>-2.94</c:v>
                </c:pt>
                <c:pt idx="207">
                  <c:v>-2.93</c:v>
                </c:pt>
                <c:pt idx="208">
                  <c:v>-2.92</c:v>
                </c:pt>
                <c:pt idx="209">
                  <c:v>-2.91</c:v>
                </c:pt>
                <c:pt idx="210">
                  <c:v>-2.9</c:v>
                </c:pt>
                <c:pt idx="211">
                  <c:v>-2.89</c:v>
                </c:pt>
                <c:pt idx="212">
                  <c:v>-2.88</c:v>
                </c:pt>
                <c:pt idx="213">
                  <c:v>-2.87</c:v>
                </c:pt>
                <c:pt idx="214">
                  <c:v>-2.86</c:v>
                </c:pt>
                <c:pt idx="215">
                  <c:v>-2.85</c:v>
                </c:pt>
                <c:pt idx="216">
                  <c:v>-2.84</c:v>
                </c:pt>
                <c:pt idx="217">
                  <c:v>-2.83</c:v>
                </c:pt>
                <c:pt idx="218">
                  <c:v>-2.82</c:v>
                </c:pt>
                <c:pt idx="219">
                  <c:v>-2.81</c:v>
                </c:pt>
                <c:pt idx="220">
                  <c:v>-2.8</c:v>
                </c:pt>
                <c:pt idx="221">
                  <c:v>-2.79</c:v>
                </c:pt>
                <c:pt idx="222">
                  <c:v>-2.78</c:v>
                </c:pt>
                <c:pt idx="223">
                  <c:v>-2.77</c:v>
                </c:pt>
                <c:pt idx="224">
                  <c:v>-2.76</c:v>
                </c:pt>
                <c:pt idx="225">
                  <c:v>-2.75</c:v>
                </c:pt>
                <c:pt idx="226">
                  <c:v>-2.74</c:v>
                </c:pt>
                <c:pt idx="227">
                  <c:v>-2.73</c:v>
                </c:pt>
                <c:pt idx="228">
                  <c:v>-2.72</c:v>
                </c:pt>
                <c:pt idx="229">
                  <c:v>-2.71</c:v>
                </c:pt>
                <c:pt idx="230">
                  <c:v>-2.7</c:v>
                </c:pt>
                <c:pt idx="231">
                  <c:v>-2.69</c:v>
                </c:pt>
                <c:pt idx="232">
                  <c:v>-2.68</c:v>
                </c:pt>
                <c:pt idx="233">
                  <c:v>-2.67</c:v>
                </c:pt>
                <c:pt idx="234">
                  <c:v>-2.66</c:v>
                </c:pt>
                <c:pt idx="235">
                  <c:v>-2.65</c:v>
                </c:pt>
                <c:pt idx="236">
                  <c:v>-2.64</c:v>
                </c:pt>
                <c:pt idx="237">
                  <c:v>-2.63</c:v>
                </c:pt>
                <c:pt idx="238">
                  <c:v>-2.62</c:v>
                </c:pt>
                <c:pt idx="239">
                  <c:v>-2.61</c:v>
                </c:pt>
                <c:pt idx="240">
                  <c:v>-2.6</c:v>
                </c:pt>
                <c:pt idx="241">
                  <c:v>-2.59</c:v>
                </c:pt>
                <c:pt idx="242">
                  <c:v>-2.58</c:v>
                </c:pt>
                <c:pt idx="243">
                  <c:v>-2.57</c:v>
                </c:pt>
                <c:pt idx="244">
                  <c:v>-2.56</c:v>
                </c:pt>
                <c:pt idx="245">
                  <c:v>-2.5499999999999998</c:v>
                </c:pt>
                <c:pt idx="246">
                  <c:v>-2.54</c:v>
                </c:pt>
                <c:pt idx="247">
                  <c:v>-2.5299999999999998</c:v>
                </c:pt>
                <c:pt idx="248">
                  <c:v>-2.52</c:v>
                </c:pt>
                <c:pt idx="249">
                  <c:v>-2.5099999999999998</c:v>
                </c:pt>
                <c:pt idx="250">
                  <c:v>-2.5</c:v>
                </c:pt>
                <c:pt idx="251">
                  <c:v>-2.4900000000000002</c:v>
                </c:pt>
                <c:pt idx="252">
                  <c:v>-2.48</c:v>
                </c:pt>
                <c:pt idx="253">
                  <c:v>-2.4700000000000002</c:v>
                </c:pt>
                <c:pt idx="254">
                  <c:v>-2.46</c:v>
                </c:pt>
                <c:pt idx="255">
                  <c:v>-2.4500000000000002</c:v>
                </c:pt>
                <c:pt idx="256">
                  <c:v>-2.44</c:v>
                </c:pt>
                <c:pt idx="257">
                  <c:v>-2.4300000000000002</c:v>
                </c:pt>
                <c:pt idx="258">
                  <c:v>-2.42</c:v>
                </c:pt>
                <c:pt idx="259">
                  <c:v>-2.41</c:v>
                </c:pt>
                <c:pt idx="260">
                  <c:v>-2.4</c:v>
                </c:pt>
                <c:pt idx="261">
                  <c:v>-2.39</c:v>
                </c:pt>
                <c:pt idx="262">
                  <c:v>-2.38</c:v>
                </c:pt>
                <c:pt idx="263">
                  <c:v>-2.37</c:v>
                </c:pt>
                <c:pt idx="264">
                  <c:v>-2.36</c:v>
                </c:pt>
                <c:pt idx="265">
                  <c:v>-2.35</c:v>
                </c:pt>
                <c:pt idx="266">
                  <c:v>-2.34</c:v>
                </c:pt>
                <c:pt idx="267">
                  <c:v>-2.33</c:v>
                </c:pt>
                <c:pt idx="268">
                  <c:v>-2.3199999999999998</c:v>
                </c:pt>
                <c:pt idx="269">
                  <c:v>-2.31</c:v>
                </c:pt>
                <c:pt idx="270">
                  <c:v>-2.2999999999999998</c:v>
                </c:pt>
                <c:pt idx="271">
                  <c:v>-2.29</c:v>
                </c:pt>
                <c:pt idx="272">
                  <c:v>-2.2799999999999998</c:v>
                </c:pt>
                <c:pt idx="273">
                  <c:v>-2.27</c:v>
                </c:pt>
                <c:pt idx="274">
                  <c:v>-2.2599999999999998</c:v>
                </c:pt>
                <c:pt idx="275">
                  <c:v>-2.25</c:v>
                </c:pt>
                <c:pt idx="276">
                  <c:v>-2.2400000000000002</c:v>
                </c:pt>
                <c:pt idx="277">
                  <c:v>-2.23</c:v>
                </c:pt>
                <c:pt idx="278">
                  <c:v>-2.2200000000000002</c:v>
                </c:pt>
                <c:pt idx="279">
                  <c:v>-2.21</c:v>
                </c:pt>
                <c:pt idx="280">
                  <c:v>-2.2000000000000002</c:v>
                </c:pt>
                <c:pt idx="281">
                  <c:v>-2.19</c:v>
                </c:pt>
                <c:pt idx="282">
                  <c:v>-2.1800000000000002</c:v>
                </c:pt>
                <c:pt idx="283">
                  <c:v>-2.17</c:v>
                </c:pt>
                <c:pt idx="284">
                  <c:v>-2.16</c:v>
                </c:pt>
                <c:pt idx="285">
                  <c:v>-2.15</c:v>
                </c:pt>
                <c:pt idx="286">
                  <c:v>-2.14</c:v>
                </c:pt>
                <c:pt idx="287">
                  <c:v>-2.13</c:v>
                </c:pt>
                <c:pt idx="288">
                  <c:v>-2.12</c:v>
                </c:pt>
                <c:pt idx="289">
                  <c:v>-2.11</c:v>
                </c:pt>
                <c:pt idx="290">
                  <c:v>-2.1</c:v>
                </c:pt>
                <c:pt idx="291">
                  <c:v>-2.09</c:v>
                </c:pt>
                <c:pt idx="292">
                  <c:v>-2.08</c:v>
                </c:pt>
                <c:pt idx="293">
                  <c:v>-2.0699999999999998</c:v>
                </c:pt>
                <c:pt idx="294">
                  <c:v>-2.06</c:v>
                </c:pt>
                <c:pt idx="295">
                  <c:v>-2.0499999999999998</c:v>
                </c:pt>
                <c:pt idx="296">
                  <c:v>-2.04</c:v>
                </c:pt>
                <c:pt idx="297">
                  <c:v>-2.0299999999999998</c:v>
                </c:pt>
                <c:pt idx="298">
                  <c:v>-2.02</c:v>
                </c:pt>
                <c:pt idx="299">
                  <c:v>-2.0099999999999998</c:v>
                </c:pt>
                <c:pt idx="300">
                  <c:v>-2</c:v>
                </c:pt>
                <c:pt idx="301">
                  <c:v>-1.99</c:v>
                </c:pt>
                <c:pt idx="302">
                  <c:v>-1.98</c:v>
                </c:pt>
                <c:pt idx="303">
                  <c:v>-1.97</c:v>
                </c:pt>
                <c:pt idx="304">
                  <c:v>-1.96</c:v>
                </c:pt>
                <c:pt idx="305">
                  <c:v>-1.95</c:v>
                </c:pt>
                <c:pt idx="306">
                  <c:v>-1.94</c:v>
                </c:pt>
                <c:pt idx="307">
                  <c:v>-1.93</c:v>
                </c:pt>
                <c:pt idx="308">
                  <c:v>-1.92</c:v>
                </c:pt>
                <c:pt idx="309">
                  <c:v>-1.91</c:v>
                </c:pt>
                <c:pt idx="310">
                  <c:v>-1.9</c:v>
                </c:pt>
                <c:pt idx="311">
                  <c:v>-1.89</c:v>
                </c:pt>
                <c:pt idx="312">
                  <c:v>-1.88</c:v>
                </c:pt>
                <c:pt idx="313">
                  <c:v>-1.87</c:v>
                </c:pt>
                <c:pt idx="314">
                  <c:v>-1.86</c:v>
                </c:pt>
                <c:pt idx="315">
                  <c:v>-1.85</c:v>
                </c:pt>
                <c:pt idx="316">
                  <c:v>-1.84</c:v>
                </c:pt>
                <c:pt idx="317">
                  <c:v>-1.83</c:v>
                </c:pt>
                <c:pt idx="318">
                  <c:v>-1.82</c:v>
                </c:pt>
                <c:pt idx="319">
                  <c:v>-1.81</c:v>
                </c:pt>
                <c:pt idx="320">
                  <c:v>-1.8</c:v>
                </c:pt>
                <c:pt idx="321">
                  <c:v>-1.79</c:v>
                </c:pt>
                <c:pt idx="322">
                  <c:v>-1.78</c:v>
                </c:pt>
                <c:pt idx="323">
                  <c:v>-1.77</c:v>
                </c:pt>
                <c:pt idx="324">
                  <c:v>-1.76</c:v>
                </c:pt>
                <c:pt idx="325">
                  <c:v>-1.75</c:v>
                </c:pt>
                <c:pt idx="326">
                  <c:v>-1.74</c:v>
                </c:pt>
                <c:pt idx="327">
                  <c:v>-1.73</c:v>
                </c:pt>
                <c:pt idx="328">
                  <c:v>-1.72</c:v>
                </c:pt>
                <c:pt idx="329">
                  <c:v>-1.71</c:v>
                </c:pt>
                <c:pt idx="330">
                  <c:v>-1.7</c:v>
                </c:pt>
                <c:pt idx="331">
                  <c:v>-1.69</c:v>
                </c:pt>
                <c:pt idx="332">
                  <c:v>-1.68</c:v>
                </c:pt>
                <c:pt idx="333">
                  <c:v>-1.67</c:v>
                </c:pt>
                <c:pt idx="334">
                  <c:v>-1.66</c:v>
                </c:pt>
                <c:pt idx="335">
                  <c:v>-1.65</c:v>
                </c:pt>
                <c:pt idx="336">
                  <c:v>-1.64</c:v>
                </c:pt>
                <c:pt idx="337">
                  <c:v>-1.63</c:v>
                </c:pt>
                <c:pt idx="338">
                  <c:v>-1.62</c:v>
                </c:pt>
                <c:pt idx="339">
                  <c:v>-1.61</c:v>
                </c:pt>
                <c:pt idx="340">
                  <c:v>-1.6</c:v>
                </c:pt>
                <c:pt idx="341">
                  <c:v>-1.59</c:v>
                </c:pt>
                <c:pt idx="342">
                  <c:v>-1.58</c:v>
                </c:pt>
                <c:pt idx="343">
                  <c:v>-1.57</c:v>
                </c:pt>
                <c:pt idx="344">
                  <c:v>-1.56</c:v>
                </c:pt>
                <c:pt idx="345">
                  <c:v>-1.55</c:v>
                </c:pt>
                <c:pt idx="346">
                  <c:v>-1.54</c:v>
                </c:pt>
                <c:pt idx="347">
                  <c:v>-1.53</c:v>
                </c:pt>
                <c:pt idx="348">
                  <c:v>-1.52</c:v>
                </c:pt>
                <c:pt idx="349">
                  <c:v>-1.51</c:v>
                </c:pt>
                <c:pt idx="350">
                  <c:v>-1.5</c:v>
                </c:pt>
                <c:pt idx="351">
                  <c:v>-1.49</c:v>
                </c:pt>
                <c:pt idx="352">
                  <c:v>-1.48</c:v>
                </c:pt>
                <c:pt idx="353">
                  <c:v>-1.47</c:v>
                </c:pt>
                <c:pt idx="354">
                  <c:v>-1.46</c:v>
                </c:pt>
                <c:pt idx="355">
                  <c:v>-1.45</c:v>
                </c:pt>
                <c:pt idx="356">
                  <c:v>-1.44</c:v>
                </c:pt>
                <c:pt idx="357">
                  <c:v>-1.43</c:v>
                </c:pt>
                <c:pt idx="358">
                  <c:v>-1.42</c:v>
                </c:pt>
                <c:pt idx="359">
                  <c:v>-1.41</c:v>
                </c:pt>
                <c:pt idx="360">
                  <c:v>-1.4</c:v>
                </c:pt>
                <c:pt idx="361">
                  <c:v>-1.39</c:v>
                </c:pt>
                <c:pt idx="362">
                  <c:v>-1.38</c:v>
                </c:pt>
                <c:pt idx="363">
                  <c:v>-1.37</c:v>
                </c:pt>
                <c:pt idx="364">
                  <c:v>-1.36</c:v>
                </c:pt>
                <c:pt idx="365">
                  <c:v>-1.35</c:v>
                </c:pt>
                <c:pt idx="366">
                  <c:v>-1.34</c:v>
                </c:pt>
                <c:pt idx="367">
                  <c:v>-1.33</c:v>
                </c:pt>
                <c:pt idx="368">
                  <c:v>-1.32</c:v>
                </c:pt>
                <c:pt idx="369">
                  <c:v>-1.31</c:v>
                </c:pt>
                <c:pt idx="370">
                  <c:v>-1.3</c:v>
                </c:pt>
                <c:pt idx="371">
                  <c:v>-1.29</c:v>
                </c:pt>
                <c:pt idx="372">
                  <c:v>-1.28</c:v>
                </c:pt>
                <c:pt idx="373">
                  <c:v>-1.27</c:v>
                </c:pt>
                <c:pt idx="374">
                  <c:v>-1.26</c:v>
                </c:pt>
                <c:pt idx="375">
                  <c:v>-1.25</c:v>
                </c:pt>
                <c:pt idx="376">
                  <c:v>-1.24</c:v>
                </c:pt>
                <c:pt idx="377">
                  <c:v>-1.23</c:v>
                </c:pt>
                <c:pt idx="378">
                  <c:v>-1.22</c:v>
                </c:pt>
                <c:pt idx="379">
                  <c:v>-1.21</c:v>
                </c:pt>
                <c:pt idx="380">
                  <c:v>-1.2</c:v>
                </c:pt>
                <c:pt idx="381">
                  <c:v>-1.19</c:v>
                </c:pt>
                <c:pt idx="382">
                  <c:v>-1.18</c:v>
                </c:pt>
                <c:pt idx="383">
                  <c:v>-1.17</c:v>
                </c:pt>
                <c:pt idx="384">
                  <c:v>-1.1599999999999999</c:v>
                </c:pt>
                <c:pt idx="385">
                  <c:v>-1.1499999999999999</c:v>
                </c:pt>
                <c:pt idx="386">
                  <c:v>-1.1399999999999999</c:v>
                </c:pt>
                <c:pt idx="387">
                  <c:v>-1.1299999999999999</c:v>
                </c:pt>
                <c:pt idx="388">
                  <c:v>-1.1200000000000001</c:v>
                </c:pt>
                <c:pt idx="389">
                  <c:v>-1.1100000000000001</c:v>
                </c:pt>
                <c:pt idx="390">
                  <c:v>-1.1000000000000001</c:v>
                </c:pt>
                <c:pt idx="391">
                  <c:v>-1.0900000000000001</c:v>
                </c:pt>
                <c:pt idx="392">
                  <c:v>-1.08</c:v>
                </c:pt>
                <c:pt idx="393">
                  <c:v>-1.07</c:v>
                </c:pt>
                <c:pt idx="394">
                  <c:v>-1.06</c:v>
                </c:pt>
                <c:pt idx="395">
                  <c:v>-1.05</c:v>
                </c:pt>
                <c:pt idx="396">
                  <c:v>-1.04</c:v>
                </c:pt>
                <c:pt idx="397">
                  <c:v>-1.03</c:v>
                </c:pt>
                <c:pt idx="398">
                  <c:v>-1.02</c:v>
                </c:pt>
                <c:pt idx="399">
                  <c:v>-1.01</c:v>
                </c:pt>
                <c:pt idx="400">
                  <c:v>-1</c:v>
                </c:pt>
                <c:pt idx="401">
                  <c:v>-0.99</c:v>
                </c:pt>
                <c:pt idx="402">
                  <c:v>-0.98</c:v>
                </c:pt>
                <c:pt idx="403">
                  <c:v>-0.97</c:v>
                </c:pt>
                <c:pt idx="404">
                  <c:v>-0.96</c:v>
                </c:pt>
                <c:pt idx="405">
                  <c:v>-0.95</c:v>
                </c:pt>
                <c:pt idx="406">
                  <c:v>-0.94</c:v>
                </c:pt>
                <c:pt idx="407">
                  <c:v>-0.93</c:v>
                </c:pt>
                <c:pt idx="408">
                  <c:v>-0.92</c:v>
                </c:pt>
                <c:pt idx="409">
                  <c:v>-0.91</c:v>
                </c:pt>
                <c:pt idx="410">
                  <c:v>-0.9</c:v>
                </c:pt>
                <c:pt idx="411">
                  <c:v>-0.89</c:v>
                </c:pt>
                <c:pt idx="412">
                  <c:v>-0.88</c:v>
                </c:pt>
                <c:pt idx="413">
                  <c:v>-0.87</c:v>
                </c:pt>
                <c:pt idx="414">
                  <c:v>-0.86</c:v>
                </c:pt>
                <c:pt idx="415">
                  <c:v>-0.85</c:v>
                </c:pt>
                <c:pt idx="416">
                  <c:v>-0.84</c:v>
                </c:pt>
                <c:pt idx="417">
                  <c:v>-0.83</c:v>
                </c:pt>
                <c:pt idx="418">
                  <c:v>-0.82</c:v>
                </c:pt>
                <c:pt idx="419">
                  <c:v>-0.81</c:v>
                </c:pt>
                <c:pt idx="420">
                  <c:v>-0.8</c:v>
                </c:pt>
                <c:pt idx="421">
                  <c:v>-0.79</c:v>
                </c:pt>
                <c:pt idx="422">
                  <c:v>-0.78</c:v>
                </c:pt>
                <c:pt idx="423">
                  <c:v>-0.77</c:v>
                </c:pt>
                <c:pt idx="424">
                  <c:v>-0.76</c:v>
                </c:pt>
                <c:pt idx="425">
                  <c:v>-0.75</c:v>
                </c:pt>
                <c:pt idx="426">
                  <c:v>-0.74</c:v>
                </c:pt>
                <c:pt idx="427">
                  <c:v>-0.73</c:v>
                </c:pt>
                <c:pt idx="428">
                  <c:v>-0.72</c:v>
                </c:pt>
                <c:pt idx="429">
                  <c:v>-0.71</c:v>
                </c:pt>
                <c:pt idx="430">
                  <c:v>-0.7</c:v>
                </c:pt>
                <c:pt idx="431">
                  <c:v>-0.69</c:v>
                </c:pt>
                <c:pt idx="432">
                  <c:v>-0.68</c:v>
                </c:pt>
                <c:pt idx="433">
                  <c:v>-0.67</c:v>
                </c:pt>
                <c:pt idx="434">
                  <c:v>-0.66</c:v>
                </c:pt>
                <c:pt idx="435">
                  <c:v>-0.65</c:v>
                </c:pt>
                <c:pt idx="436">
                  <c:v>-0.64</c:v>
                </c:pt>
                <c:pt idx="437">
                  <c:v>-0.63</c:v>
                </c:pt>
                <c:pt idx="438">
                  <c:v>-0.62</c:v>
                </c:pt>
                <c:pt idx="439">
                  <c:v>-0.61</c:v>
                </c:pt>
                <c:pt idx="440">
                  <c:v>-0.6</c:v>
                </c:pt>
                <c:pt idx="441">
                  <c:v>-0.59</c:v>
                </c:pt>
                <c:pt idx="442">
                  <c:v>-0.57999999999999996</c:v>
                </c:pt>
                <c:pt idx="443">
                  <c:v>-0.56999999999999995</c:v>
                </c:pt>
                <c:pt idx="444">
                  <c:v>-0.56000000000000005</c:v>
                </c:pt>
                <c:pt idx="445">
                  <c:v>-0.55000000000000004</c:v>
                </c:pt>
                <c:pt idx="446">
                  <c:v>-0.54</c:v>
                </c:pt>
                <c:pt idx="447">
                  <c:v>-0.53</c:v>
                </c:pt>
                <c:pt idx="448">
                  <c:v>-0.52</c:v>
                </c:pt>
                <c:pt idx="449">
                  <c:v>-0.51</c:v>
                </c:pt>
                <c:pt idx="450">
                  <c:v>-0.5</c:v>
                </c:pt>
                <c:pt idx="451">
                  <c:v>-0.49</c:v>
                </c:pt>
                <c:pt idx="452">
                  <c:v>-0.48</c:v>
                </c:pt>
                <c:pt idx="453">
                  <c:v>-0.47</c:v>
                </c:pt>
                <c:pt idx="454">
                  <c:v>-0.46</c:v>
                </c:pt>
                <c:pt idx="455">
                  <c:v>-0.45</c:v>
                </c:pt>
                <c:pt idx="456">
                  <c:v>-0.44</c:v>
                </c:pt>
                <c:pt idx="457">
                  <c:v>-0.43</c:v>
                </c:pt>
                <c:pt idx="458">
                  <c:v>-0.42</c:v>
                </c:pt>
                <c:pt idx="459">
                  <c:v>-0.41</c:v>
                </c:pt>
                <c:pt idx="460">
                  <c:v>-0.4</c:v>
                </c:pt>
                <c:pt idx="461">
                  <c:v>-0.39</c:v>
                </c:pt>
                <c:pt idx="462">
                  <c:v>-0.38</c:v>
                </c:pt>
                <c:pt idx="463">
                  <c:v>-0.37</c:v>
                </c:pt>
                <c:pt idx="464">
                  <c:v>-0.36</c:v>
                </c:pt>
                <c:pt idx="465">
                  <c:v>-0.35</c:v>
                </c:pt>
                <c:pt idx="466">
                  <c:v>-0.34</c:v>
                </c:pt>
                <c:pt idx="467">
                  <c:v>-0.33</c:v>
                </c:pt>
                <c:pt idx="468">
                  <c:v>-0.32</c:v>
                </c:pt>
                <c:pt idx="469">
                  <c:v>-0.31</c:v>
                </c:pt>
                <c:pt idx="470">
                  <c:v>-0.3</c:v>
                </c:pt>
                <c:pt idx="471">
                  <c:v>-0.28999999999999998</c:v>
                </c:pt>
                <c:pt idx="472">
                  <c:v>-0.28000000000000003</c:v>
                </c:pt>
                <c:pt idx="473">
                  <c:v>-0.27</c:v>
                </c:pt>
                <c:pt idx="474">
                  <c:v>-0.26</c:v>
                </c:pt>
                <c:pt idx="475">
                  <c:v>-0.25</c:v>
                </c:pt>
                <c:pt idx="476">
                  <c:v>-0.24</c:v>
                </c:pt>
                <c:pt idx="477">
                  <c:v>-0.23</c:v>
                </c:pt>
                <c:pt idx="478">
                  <c:v>-0.22</c:v>
                </c:pt>
                <c:pt idx="479">
                  <c:v>-0.21</c:v>
                </c:pt>
                <c:pt idx="480">
                  <c:v>-0.2</c:v>
                </c:pt>
                <c:pt idx="481">
                  <c:v>-0.19</c:v>
                </c:pt>
                <c:pt idx="482">
                  <c:v>-0.18</c:v>
                </c:pt>
                <c:pt idx="483">
                  <c:v>-0.17</c:v>
                </c:pt>
                <c:pt idx="484">
                  <c:v>-0.16</c:v>
                </c:pt>
                <c:pt idx="485">
                  <c:v>-0.15</c:v>
                </c:pt>
                <c:pt idx="486">
                  <c:v>-0.14000000000000001</c:v>
                </c:pt>
                <c:pt idx="487">
                  <c:v>-0.13</c:v>
                </c:pt>
                <c:pt idx="488">
                  <c:v>-0.12</c:v>
                </c:pt>
                <c:pt idx="489">
                  <c:v>-0.11</c:v>
                </c:pt>
                <c:pt idx="490">
                  <c:v>-0.1</c:v>
                </c:pt>
                <c:pt idx="491">
                  <c:v>-0.09</c:v>
                </c:pt>
                <c:pt idx="492">
                  <c:v>-0.08</c:v>
                </c:pt>
                <c:pt idx="493">
                  <c:v>-7.0000000000000007E-2</c:v>
                </c:pt>
                <c:pt idx="494">
                  <c:v>-0.06</c:v>
                </c:pt>
                <c:pt idx="495">
                  <c:v>-0.05</c:v>
                </c:pt>
                <c:pt idx="496">
                  <c:v>-0.04</c:v>
                </c:pt>
                <c:pt idx="497">
                  <c:v>-0.03</c:v>
                </c:pt>
                <c:pt idx="498">
                  <c:v>-0.02</c:v>
                </c:pt>
                <c:pt idx="499">
                  <c:v>-0.01</c:v>
                </c:pt>
                <c:pt idx="500">
                  <c:v>0</c:v>
                </c:pt>
                <c:pt idx="501">
                  <c:v>0.01</c:v>
                </c:pt>
                <c:pt idx="502">
                  <c:v>0.02</c:v>
                </c:pt>
                <c:pt idx="503">
                  <c:v>0.03</c:v>
                </c:pt>
                <c:pt idx="504">
                  <c:v>0.04</c:v>
                </c:pt>
                <c:pt idx="505">
                  <c:v>0.05</c:v>
                </c:pt>
                <c:pt idx="506">
                  <c:v>0.06</c:v>
                </c:pt>
                <c:pt idx="507">
                  <c:v>7.0000000000000007E-2</c:v>
                </c:pt>
                <c:pt idx="508">
                  <c:v>0.08</c:v>
                </c:pt>
                <c:pt idx="509">
                  <c:v>0.09</c:v>
                </c:pt>
                <c:pt idx="510">
                  <c:v>0.1</c:v>
                </c:pt>
                <c:pt idx="511">
                  <c:v>0.11</c:v>
                </c:pt>
                <c:pt idx="512">
                  <c:v>0.12</c:v>
                </c:pt>
                <c:pt idx="513">
                  <c:v>0.13</c:v>
                </c:pt>
                <c:pt idx="514">
                  <c:v>0.14000000000000001</c:v>
                </c:pt>
                <c:pt idx="515">
                  <c:v>0.15</c:v>
                </c:pt>
                <c:pt idx="516">
                  <c:v>0.16</c:v>
                </c:pt>
                <c:pt idx="517">
                  <c:v>0.17</c:v>
                </c:pt>
                <c:pt idx="518">
                  <c:v>0.18</c:v>
                </c:pt>
                <c:pt idx="519">
                  <c:v>0.19</c:v>
                </c:pt>
                <c:pt idx="520">
                  <c:v>0.2</c:v>
                </c:pt>
                <c:pt idx="521">
                  <c:v>0.21</c:v>
                </c:pt>
                <c:pt idx="522">
                  <c:v>0.22</c:v>
                </c:pt>
                <c:pt idx="523">
                  <c:v>0.23</c:v>
                </c:pt>
                <c:pt idx="524">
                  <c:v>0.24</c:v>
                </c:pt>
                <c:pt idx="525">
                  <c:v>0.25</c:v>
                </c:pt>
                <c:pt idx="526">
                  <c:v>0.26</c:v>
                </c:pt>
                <c:pt idx="527">
                  <c:v>0.27</c:v>
                </c:pt>
                <c:pt idx="528">
                  <c:v>0.28000000000000003</c:v>
                </c:pt>
                <c:pt idx="529">
                  <c:v>0.28999999999999998</c:v>
                </c:pt>
                <c:pt idx="530">
                  <c:v>0.3</c:v>
                </c:pt>
                <c:pt idx="531">
                  <c:v>0.31</c:v>
                </c:pt>
                <c:pt idx="532">
                  <c:v>0.32</c:v>
                </c:pt>
                <c:pt idx="533">
                  <c:v>0.33</c:v>
                </c:pt>
                <c:pt idx="534">
                  <c:v>0.34</c:v>
                </c:pt>
                <c:pt idx="535">
                  <c:v>0.35</c:v>
                </c:pt>
                <c:pt idx="536">
                  <c:v>0.36</c:v>
                </c:pt>
                <c:pt idx="537">
                  <c:v>0.37</c:v>
                </c:pt>
                <c:pt idx="538">
                  <c:v>0.38</c:v>
                </c:pt>
                <c:pt idx="539">
                  <c:v>0.39</c:v>
                </c:pt>
                <c:pt idx="540">
                  <c:v>0.4</c:v>
                </c:pt>
                <c:pt idx="541">
                  <c:v>0.41</c:v>
                </c:pt>
                <c:pt idx="542">
                  <c:v>0.42</c:v>
                </c:pt>
                <c:pt idx="543">
                  <c:v>0.43</c:v>
                </c:pt>
                <c:pt idx="544">
                  <c:v>0.44</c:v>
                </c:pt>
                <c:pt idx="545">
                  <c:v>0.45</c:v>
                </c:pt>
                <c:pt idx="546">
                  <c:v>0.46</c:v>
                </c:pt>
                <c:pt idx="547">
                  <c:v>0.47</c:v>
                </c:pt>
                <c:pt idx="548">
                  <c:v>0.48</c:v>
                </c:pt>
                <c:pt idx="549">
                  <c:v>0.49</c:v>
                </c:pt>
                <c:pt idx="550">
                  <c:v>0.5</c:v>
                </c:pt>
                <c:pt idx="551">
                  <c:v>0.51</c:v>
                </c:pt>
                <c:pt idx="552">
                  <c:v>0.52</c:v>
                </c:pt>
                <c:pt idx="553">
                  <c:v>0.53</c:v>
                </c:pt>
                <c:pt idx="554">
                  <c:v>0.54</c:v>
                </c:pt>
                <c:pt idx="555">
                  <c:v>0.55000000000000004</c:v>
                </c:pt>
                <c:pt idx="556">
                  <c:v>0.56000000000000005</c:v>
                </c:pt>
                <c:pt idx="557">
                  <c:v>0.56999999999999995</c:v>
                </c:pt>
                <c:pt idx="558">
                  <c:v>0.57999999999999996</c:v>
                </c:pt>
                <c:pt idx="559">
                  <c:v>0.59</c:v>
                </c:pt>
                <c:pt idx="560">
                  <c:v>0.6</c:v>
                </c:pt>
                <c:pt idx="561">
                  <c:v>0.61</c:v>
                </c:pt>
                <c:pt idx="562">
                  <c:v>0.62</c:v>
                </c:pt>
                <c:pt idx="563">
                  <c:v>0.63</c:v>
                </c:pt>
                <c:pt idx="564">
                  <c:v>0.64</c:v>
                </c:pt>
                <c:pt idx="565">
                  <c:v>0.65</c:v>
                </c:pt>
                <c:pt idx="566">
                  <c:v>0.66</c:v>
                </c:pt>
                <c:pt idx="567">
                  <c:v>0.67</c:v>
                </c:pt>
                <c:pt idx="568">
                  <c:v>0.68</c:v>
                </c:pt>
                <c:pt idx="569">
                  <c:v>0.69</c:v>
                </c:pt>
                <c:pt idx="570">
                  <c:v>0.7</c:v>
                </c:pt>
                <c:pt idx="571">
                  <c:v>0.71</c:v>
                </c:pt>
                <c:pt idx="572">
                  <c:v>0.72</c:v>
                </c:pt>
                <c:pt idx="573">
                  <c:v>0.73</c:v>
                </c:pt>
                <c:pt idx="574">
                  <c:v>0.74</c:v>
                </c:pt>
                <c:pt idx="575">
                  <c:v>0.75</c:v>
                </c:pt>
                <c:pt idx="576">
                  <c:v>0.76</c:v>
                </c:pt>
                <c:pt idx="577">
                  <c:v>0.77</c:v>
                </c:pt>
                <c:pt idx="578">
                  <c:v>0.78</c:v>
                </c:pt>
                <c:pt idx="579">
                  <c:v>0.79</c:v>
                </c:pt>
                <c:pt idx="580">
                  <c:v>0.8</c:v>
                </c:pt>
                <c:pt idx="581">
                  <c:v>0.81</c:v>
                </c:pt>
                <c:pt idx="582">
                  <c:v>0.82</c:v>
                </c:pt>
                <c:pt idx="583">
                  <c:v>0.83</c:v>
                </c:pt>
                <c:pt idx="584">
                  <c:v>0.84</c:v>
                </c:pt>
                <c:pt idx="585">
                  <c:v>0.85</c:v>
                </c:pt>
                <c:pt idx="586">
                  <c:v>0.86</c:v>
                </c:pt>
                <c:pt idx="587">
                  <c:v>0.87</c:v>
                </c:pt>
                <c:pt idx="588">
                  <c:v>0.88</c:v>
                </c:pt>
                <c:pt idx="589">
                  <c:v>0.89</c:v>
                </c:pt>
                <c:pt idx="590">
                  <c:v>0.9</c:v>
                </c:pt>
                <c:pt idx="591">
                  <c:v>0.91</c:v>
                </c:pt>
                <c:pt idx="592">
                  <c:v>0.92</c:v>
                </c:pt>
                <c:pt idx="593">
                  <c:v>0.93</c:v>
                </c:pt>
                <c:pt idx="594">
                  <c:v>0.94</c:v>
                </c:pt>
                <c:pt idx="595">
                  <c:v>0.95</c:v>
                </c:pt>
                <c:pt idx="596">
                  <c:v>0.96</c:v>
                </c:pt>
                <c:pt idx="597">
                  <c:v>0.97</c:v>
                </c:pt>
                <c:pt idx="598">
                  <c:v>0.98</c:v>
                </c:pt>
                <c:pt idx="599">
                  <c:v>0.99</c:v>
                </c:pt>
                <c:pt idx="600">
                  <c:v>1</c:v>
                </c:pt>
                <c:pt idx="601">
                  <c:v>1.01</c:v>
                </c:pt>
                <c:pt idx="602">
                  <c:v>1.02</c:v>
                </c:pt>
                <c:pt idx="603">
                  <c:v>1.03</c:v>
                </c:pt>
                <c:pt idx="604">
                  <c:v>1.04</c:v>
                </c:pt>
                <c:pt idx="605">
                  <c:v>1.05</c:v>
                </c:pt>
                <c:pt idx="606">
                  <c:v>1.06</c:v>
                </c:pt>
                <c:pt idx="607">
                  <c:v>1.07</c:v>
                </c:pt>
                <c:pt idx="608">
                  <c:v>1.08</c:v>
                </c:pt>
                <c:pt idx="609">
                  <c:v>1.0900000000000001</c:v>
                </c:pt>
                <c:pt idx="610">
                  <c:v>1.1000000000000001</c:v>
                </c:pt>
                <c:pt idx="611">
                  <c:v>1.1100000000000001</c:v>
                </c:pt>
                <c:pt idx="612">
                  <c:v>1.1200000000000001</c:v>
                </c:pt>
                <c:pt idx="613">
                  <c:v>1.1299999999999999</c:v>
                </c:pt>
                <c:pt idx="614">
                  <c:v>1.1399999999999999</c:v>
                </c:pt>
                <c:pt idx="615">
                  <c:v>1.1499999999999999</c:v>
                </c:pt>
                <c:pt idx="616">
                  <c:v>1.1599999999999999</c:v>
                </c:pt>
                <c:pt idx="617">
                  <c:v>1.17</c:v>
                </c:pt>
                <c:pt idx="618">
                  <c:v>1.18</c:v>
                </c:pt>
                <c:pt idx="619">
                  <c:v>1.19</c:v>
                </c:pt>
                <c:pt idx="620">
                  <c:v>1.2</c:v>
                </c:pt>
                <c:pt idx="621">
                  <c:v>1.21</c:v>
                </c:pt>
                <c:pt idx="622">
                  <c:v>1.22</c:v>
                </c:pt>
                <c:pt idx="623">
                  <c:v>1.23</c:v>
                </c:pt>
                <c:pt idx="624">
                  <c:v>1.24</c:v>
                </c:pt>
                <c:pt idx="625">
                  <c:v>1.25</c:v>
                </c:pt>
                <c:pt idx="626">
                  <c:v>1.26</c:v>
                </c:pt>
                <c:pt idx="627">
                  <c:v>1.27</c:v>
                </c:pt>
                <c:pt idx="628">
                  <c:v>1.28</c:v>
                </c:pt>
                <c:pt idx="629">
                  <c:v>1.29</c:v>
                </c:pt>
                <c:pt idx="630">
                  <c:v>1.3</c:v>
                </c:pt>
                <c:pt idx="631">
                  <c:v>1.31</c:v>
                </c:pt>
                <c:pt idx="632">
                  <c:v>1.32</c:v>
                </c:pt>
                <c:pt idx="633">
                  <c:v>1.33</c:v>
                </c:pt>
                <c:pt idx="634">
                  <c:v>1.34</c:v>
                </c:pt>
                <c:pt idx="635">
                  <c:v>1.35</c:v>
                </c:pt>
                <c:pt idx="636">
                  <c:v>1.36</c:v>
                </c:pt>
                <c:pt idx="637">
                  <c:v>1.37</c:v>
                </c:pt>
                <c:pt idx="638">
                  <c:v>1.38</c:v>
                </c:pt>
                <c:pt idx="639">
                  <c:v>1.39</c:v>
                </c:pt>
                <c:pt idx="640">
                  <c:v>1.4</c:v>
                </c:pt>
                <c:pt idx="641">
                  <c:v>1.41</c:v>
                </c:pt>
                <c:pt idx="642">
                  <c:v>1.42</c:v>
                </c:pt>
                <c:pt idx="643">
                  <c:v>1.43</c:v>
                </c:pt>
                <c:pt idx="644">
                  <c:v>1.44</c:v>
                </c:pt>
                <c:pt idx="645">
                  <c:v>1.45</c:v>
                </c:pt>
                <c:pt idx="646">
                  <c:v>1.46</c:v>
                </c:pt>
                <c:pt idx="647">
                  <c:v>1.47</c:v>
                </c:pt>
                <c:pt idx="648">
                  <c:v>1.48</c:v>
                </c:pt>
                <c:pt idx="649">
                  <c:v>1.49</c:v>
                </c:pt>
                <c:pt idx="650">
                  <c:v>1.5</c:v>
                </c:pt>
                <c:pt idx="651">
                  <c:v>1.51</c:v>
                </c:pt>
                <c:pt idx="652">
                  <c:v>1.52</c:v>
                </c:pt>
                <c:pt idx="653">
                  <c:v>1.53</c:v>
                </c:pt>
                <c:pt idx="654">
                  <c:v>1.54</c:v>
                </c:pt>
                <c:pt idx="655">
                  <c:v>1.55</c:v>
                </c:pt>
                <c:pt idx="656">
                  <c:v>1.56</c:v>
                </c:pt>
                <c:pt idx="657">
                  <c:v>1.57</c:v>
                </c:pt>
                <c:pt idx="658">
                  <c:v>1.58</c:v>
                </c:pt>
                <c:pt idx="659">
                  <c:v>1.59</c:v>
                </c:pt>
                <c:pt idx="660">
                  <c:v>1.6</c:v>
                </c:pt>
                <c:pt idx="661">
                  <c:v>1.61</c:v>
                </c:pt>
                <c:pt idx="662">
                  <c:v>1.62</c:v>
                </c:pt>
                <c:pt idx="663">
                  <c:v>1.63</c:v>
                </c:pt>
                <c:pt idx="664">
                  <c:v>1.64</c:v>
                </c:pt>
                <c:pt idx="665">
                  <c:v>1.65</c:v>
                </c:pt>
                <c:pt idx="666">
                  <c:v>1.66</c:v>
                </c:pt>
                <c:pt idx="667">
                  <c:v>1.67</c:v>
                </c:pt>
                <c:pt idx="668">
                  <c:v>1.68</c:v>
                </c:pt>
                <c:pt idx="669">
                  <c:v>1.69</c:v>
                </c:pt>
                <c:pt idx="670">
                  <c:v>1.7</c:v>
                </c:pt>
                <c:pt idx="671">
                  <c:v>1.71</c:v>
                </c:pt>
                <c:pt idx="672">
                  <c:v>1.72</c:v>
                </c:pt>
                <c:pt idx="673">
                  <c:v>1.73</c:v>
                </c:pt>
                <c:pt idx="674">
                  <c:v>1.74</c:v>
                </c:pt>
                <c:pt idx="675">
                  <c:v>1.75</c:v>
                </c:pt>
                <c:pt idx="676">
                  <c:v>1.76</c:v>
                </c:pt>
                <c:pt idx="677">
                  <c:v>1.77</c:v>
                </c:pt>
                <c:pt idx="678">
                  <c:v>1.78</c:v>
                </c:pt>
                <c:pt idx="679">
                  <c:v>1.79</c:v>
                </c:pt>
                <c:pt idx="680">
                  <c:v>1.8</c:v>
                </c:pt>
                <c:pt idx="681">
                  <c:v>1.81</c:v>
                </c:pt>
                <c:pt idx="682">
                  <c:v>1.82</c:v>
                </c:pt>
                <c:pt idx="683">
                  <c:v>1.83</c:v>
                </c:pt>
                <c:pt idx="684">
                  <c:v>1.84</c:v>
                </c:pt>
                <c:pt idx="685">
                  <c:v>1.85</c:v>
                </c:pt>
                <c:pt idx="686">
                  <c:v>1.86</c:v>
                </c:pt>
                <c:pt idx="687">
                  <c:v>1.87</c:v>
                </c:pt>
                <c:pt idx="688">
                  <c:v>1.88</c:v>
                </c:pt>
                <c:pt idx="689">
                  <c:v>1.89</c:v>
                </c:pt>
                <c:pt idx="690">
                  <c:v>1.9</c:v>
                </c:pt>
                <c:pt idx="691">
                  <c:v>1.91</c:v>
                </c:pt>
                <c:pt idx="692">
                  <c:v>1.92</c:v>
                </c:pt>
                <c:pt idx="693">
                  <c:v>1.93</c:v>
                </c:pt>
                <c:pt idx="694">
                  <c:v>1.94</c:v>
                </c:pt>
                <c:pt idx="695">
                  <c:v>1.95</c:v>
                </c:pt>
                <c:pt idx="696">
                  <c:v>1.96</c:v>
                </c:pt>
                <c:pt idx="697">
                  <c:v>1.97</c:v>
                </c:pt>
                <c:pt idx="698">
                  <c:v>1.98</c:v>
                </c:pt>
                <c:pt idx="699">
                  <c:v>1.99</c:v>
                </c:pt>
                <c:pt idx="700">
                  <c:v>2</c:v>
                </c:pt>
                <c:pt idx="701">
                  <c:v>2.0099999999999998</c:v>
                </c:pt>
                <c:pt idx="702">
                  <c:v>2.02</c:v>
                </c:pt>
                <c:pt idx="703">
                  <c:v>2.0299999999999998</c:v>
                </c:pt>
                <c:pt idx="704">
                  <c:v>2.04</c:v>
                </c:pt>
                <c:pt idx="705">
                  <c:v>2.0499999999999998</c:v>
                </c:pt>
                <c:pt idx="706">
                  <c:v>2.06</c:v>
                </c:pt>
                <c:pt idx="707">
                  <c:v>2.0699999999999998</c:v>
                </c:pt>
                <c:pt idx="708">
                  <c:v>2.08</c:v>
                </c:pt>
                <c:pt idx="709">
                  <c:v>2.09</c:v>
                </c:pt>
                <c:pt idx="710">
                  <c:v>2.1</c:v>
                </c:pt>
                <c:pt idx="711">
                  <c:v>2.11</c:v>
                </c:pt>
                <c:pt idx="712">
                  <c:v>2.12</c:v>
                </c:pt>
                <c:pt idx="713">
                  <c:v>2.13</c:v>
                </c:pt>
                <c:pt idx="714">
                  <c:v>2.14</c:v>
                </c:pt>
                <c:pt idx="715">
                  <c:v>2.15</c:v>
                </c:pt>
                <c:pt idx="716">
                  <c:v>2.16</c:v>
                </c:pt>
                <c:pt idx="717">
                  <c:v>2.17</c:v>
                </c:pt>
                <c:pt idx="718">
                  <c:v>2.1800000000000002</c:v>
                </c:pt>
                <c:pt idx="719">
                  <c:v>2.19</c:v>
                </c:pt>
                <c:pt idx="720">
                  <c:v>2.2000000000000002</c:v>
                </c:pt>
                <c:pt idx="721">
                  <c:v>2.21</c:v>
                </c:pt>
                <c:pt idx="722">
                  <c:v>2.2200000000000002</c:v>
                </c:pt>
                <c:pt idx="723">
                  <c:v>2.23</c:v>
                </c:pt>
                <c:pt idx="724">
                  <c:v>2.2400000000000002</c:v>
                </c:pt>
                <c:pt idx="725">
                  <c:v>2.25</c:v>
                </c:pt>
                <c:pt idx="726">
                  <c:v>2.2599999999999998</c:v>
                </c:pt>
                <c:pt idx="727">
                  <c:v>2.27</c:v>
                </c:pt>
                <c:pt idx="728">
                  <c:v>2.2799999999999998</c:v>
                </c:pt>
                <c:pt idx="729">
                  <c:v>2.29</c:v>
                </c:pt>
                <c:pt idx="730">
                  <c:v>2.2999999999999998</c:v>
                </c:pt>
                <c:pt idx="731">
                  <c:v>2.31</c:v>
                </c:pt>
                <c:pt idx="732">
                  <c:v>2.3199999999999998</c:v>
                </c:pt>
                <c:pt idx="733">
                  <c:v>2.33</c:v>
                </c:pt>
                <c:pt idx="734">
                  <c:v>2.34</c:v>
                </c:pt>
                <c:pt idx="735">
                  <c:v>2.35</c:v>
                </c:pt>
                <c:pt idx="736">
                  <c:v>2.36</c:v>
                </c:pt>
                <c:pt idx="737">
                  <c:v>2.37</c:v>
                </c:pt>
                <c:pt idx="738">
                  <c:v>2.38</c:v>
                </c:pt>
                <c:pt idx="739">
                  <c:v>2.39</c:v>
                </c:pt>
                <c:pt idx="740">
                  <c:v>2.4</c:v>
                </c:pt>
                <c:pt idx="741">
                  <c:v>2.41</c:v>
                </c:pt>
                <c:pt idx="742">
                  <c:v>2.42</c:v>
                </c:pt>
                <c:pt idx="743">
                  <c:v>2.4300000000000002</c:v>
                </c:pt>
                <c:pt idx="744">
                  <c:v>2.44</c:v>
                </c:pt>
                <c:pt idx="745">
                  <c:v>2.4500000000000002</c:v>
                </c:pt>
                <c:pt idx="746">
                  <c:v>2.46</c:v>
                </c:pt>
                <c:pt idx="747">
                  <c:v>2.4700000000000002</c:v>
                </c:pt>
                <c:pt idx="748">
                  <c:v>2.48</c:v>
                </c:pt>
                <c:pt idx="749">
                  <c:v>2.4900000000000002</c:v>
                </c:pt>
                <c:pt idx="750">
                  <c:v>2.5</c:v>
                </c:pt>
                <c:pt idx="751">
                  <c:v>2.5099999999999998</c:v>
                </c:pt>
                <c:pt idx="752">
                  <c:v>2.52</c:v>
                </c:pt>
                <c:pt idx="753">
                  <c:v>2.5299999999999998</c:v>
                </c:pt>
                <c:pt idx="754">
                  <c:v>2.54</c:v>
                </c:pt>
                <c:pt idx="755">
                  <c:v>2.5499999999999998</c:v>
                </c:pt>
                <c:pt idx="756">
                  <c:v>2.56</c:v>
                </c:pt>
                <c:pt idx="757">
                  <c:v>2.57</c:v>
                </c:pt>
                <c:pt idx="758">
                  <c:v>2.58</c:v>
                </c:pt>
                <c:pt idx="759">
                  <c:v>2.59</c:v>
                </c:pt>
                <c:pt idx="760">
                  <c:v>2.6</c:v>
                </c:pt>
                <c:pt idx="761">
                  <c:v>2.61</c:v>
                </c:pt>
                <c:pt idx="762">
                  <c:v>2.62</c:v>
                </c:pt>
                <c:pt idx="763">
                  <c:v>2.63</c:v>
                </c:pt>
                <c:pt idx="764">
                  <c:v>2.64</c:v>
                </c:pt>
                <c:pt idx="765">
                  <c:v>2.65</c:v>
                </c:pt>
                <c:pt idx="766">
                  <c:v>2.66</c:v>
                </c:pt>
                <c:pt idx="767">
                  <c:v>2.67</c:v>
                </c:pt>
                <c:pt idx="768">
                  <c:v>2.68</c:v>
                </c:pt>
                <c:pt idx="769">
                  <c:v>2.69</c:v>
                </c:pt>
                <c:pt idx="770">
                  <c:v>2.7</c:v>
                </c:pt>
                <c:pt idx="771">
                  <c:v>2.71</c:v>
                </c:pt>
                <c:pt idx="772">
                  <c:v>2.72</c:v>
                </c:pt>
                <c:pt idx="773">
                  <c:v>2.73</c:v>
                </c:pt>
                <c:pt idx="774">
                  <c:v>2.74</c:v>
                </c:pt>
                <c:pt idx="775">
                  <c:v>2.75</c:v>
                </c:pt>
                <c:pt idx="776">
                  <c:v>2.76</c:v>
                </c:pt>
                <c:pt idx="777">
                  <c:v>2.77</c:v>
                </c:pt>
                <c:pt idx="778">
                  <c:v>2.78</c:v>
                </c:pt>
                <c:pt idx="779">
                  <c:v>2.79</c:v>
                </c:pt>
                <c:pt idx="780">
                  <c:v>2.8</c:v>
                </c:pt>
                <c:pt idx="781">
                  <c:v>2.81</c:v>
                </c:pt>
                <c:pt idx="782">
                  <c:v>2.82</c:v>
                </c:pt>
                <c:pt idx="783">
                  <c:v>2.83</c:v>
                </c:pt>
                <c:pt idx="784">
                  <c:v>2.84</c:v>
                </c:pt>
                <c:pt idx="785">
                  <c:v>2.85</c:v>
                </c:pt>
                <c:pt idx="786">
                  <c:v>2.86</c:v>
                </c:pt>
                <c:pt idx="787">
                  <c:v>2.87</c:v>
                </c:pt>
                <c:pt idx="788">
                  <c:v>2.88</c:v>
                </c:pt>
                <c:pt idx="789">
                  <c:v>2.89</c:v>
                </c:pt>
                <c:pt idx="790">
                  <c:v>2.9</c:v>
                </c:pt>
                <c:pt idx="791">
                  <c:v>2.91</c:v>
                </c:pt>
                <c:pt idx="792">
                  <c:v>2.92</c:v>
                </c:pt>
                <c:pt idx="793">
                  <c:v>2.93</c:v>
                </c:pt>
                <c:pt idx="794">
                  <c:v>2.94</c:v>
                </c:pt>
                <c:pt idx="795">
                  <c:v>2.95</c:v>
                </c:pt>
                <c:pt idx="796">
                  <c:v>2.96</c:v>
                </c:pt>
                <c:pt idx="797">
                  <c:v>2.97</c:v>
                </c:pt>
                <c:pt idx="798">
                  <c:v>2.98</c:v>
                </c:pt>
                <c:pt idx="799">
                  <c:v>2.99</c:v>
                </c:pt>
                <c:pt idx="800">
                  <c:v>3</c:v>
                </c:pt>
                <c:pt idx="801">
                  <c:v>3.01</c:v>
                </c:pt>
                <c:pt idx="802">
                  <c:v>3.02</c:v>
                </c:pt>
                <c:pt idx="803">
                  <c:v>3.03</c:v>
                </c:pt>
                <c:pt idx="804">
                  <c:v>3.04</c:v>
                </c:pt>
                <c:pt idx="805">
                  <c:v>3.05</c:v>
                </c:pt>
                <c:pt idx="806">
                  <c:v>3.06</c:v>
                </c:pt>
                <c:pt idx="807">
                  <c:v>3.07</c:v>
                </c:pt>
                <c:pt idx="808">
                  <c:v>3.08</c:v>
                </c:pt>
                <c:pt idx="809">
                  <c:v>3.09</c:v>
                </c:pt>
                <c:pt idx="810">
                  <c:v>3.1</c:v>
                </c:pt>
                <c:pt idx="811">
                  <c:v>3.11</c:v>
                </c:pt>
                <c:pt idx="812">
                  <c:v>3.12</c:v>
                </c:pt>
                <c:pt idx="813">
                  <c:v>3.13</c:v>
                </c:pt>
                <c:pt idx="814">
                  <c:v>3.14</c:v>
                </c:pt>
                <c:pt idx="815">
                  <c:v>3.15</c:v>
                </c:pt>
                <c:pt idx="816">
                  <c:v>3.16</c:v>
                </c:pt>
                <c:pt idx="817">
                  <c:v>3.17</c:v>
                </c:pt>
                <c:pt idx="818">
                  <c:v>3.18</c:v>
                </c:pt>
                <c:pt idx="819">
                  <c:v>3.19</c:v>
                </c:pt>
                <c:pt idx="820">
                  <c:v>3.2</c:v>
                </c:pt>
                <c:pt idx="821">
                  <c:v>3.21</c:v>
                </c:pt>
                <c:pt idx="822">
                  <c:v>3.22</c:v>
                </c:pt>
                <c:pt idx="823">
                  <c:v>3.23</c:v>
                </c:pt>
                <c:pt idx="824">
                  <c:v>3.24</c:v>
                </c:pt>
                <c:pt idx="825">
                  <c:v>3.25</c:v>
                </c:pt>
                <c:pt idx="826">
                  <c:v>3.26</c:v>
                </c:pt>
                <c:pt idx="827">
                  <c:v>3.27</c:v>
                </c:pt>
                <c:pt idx="828">
                  <c:v>3.28</c:v>
                </c:pt>
                <c:pt idx="829">
                  <c:v>3.29</c:v>
                </c:pt>
                <c:pt idx="830">
                  <c:v>3.3</c:v>
                </c:pt>
                <c:pt idx="831">
                  <c:v>3.31</c:v>
                </c:pt>
                <c:pt idx="832">
                  <c:v>3.32</c:v>
                </c:pt>
                <c:pt idx="833">
                  <c:v>3.33</c:v>
                </c:pt>
                <c:pt idx="834">
                  <c:v>3.34</c:v>
                </c:pt>
                <c:pt idx="835">
                  <c:v>3.35</c:v>
                </c:pt>
                <c:pt idx="836">
                  <c:v>3.36</c:v>
                </c:pt>
                <c:pt idx="837">
                  <c:v>3.37</c:v>
                </c:pt>
                <c:pt idx="838">
                  <c:v>3.38</c:v>
                </c:pt>
                <c:pt idx="839">
                  <c:v>3.39</c:v>
                </c:pt>
                <c:pt idx="840">
                  <c:v>3.4</c:v>
                </c:pt>
                <c:pt idx="841">
                  <c:v>3.41</c:v>
                </c:pt>
                <c:pt idx="842">
                  <c:v>3.42</c:v>
                </c:pt>
                <c:pt idx="843">
                  <c:v>3.43</c:v>
                </c:pt>
                <c:pt idx="844">
                  <c:v>3.44</c:v>
                </c:pt>
                <c:pt idx="845">
                  <c:v>3.45</c:v>
                </c:pt>
                <c:pt idx="846">
                  <c:v>3.46</c:v>
                </c:pt>
                <c:pt idx="847">
                  <c:v>3.47</c:v>
                </c:pt>
                <c:pt idx="848">
                  <c:v>3.48</c:v>
                </c:pt>
                <c:pt idx="849">
                  <c:v>3.49</c:v>
                </c:pt>
                <c:pt idx="850">
                  <c:v>3.5</c:v>
                </c:pt>
                <c:pt idx="851">
                  <c:v>3.51</c:v>
                </c:pt>
                <c:pt idx="852">
                  <c:v>3.52</c:v>
                </c:pt>
                <c:pt idx="853">
                  <c:v>3.53</c:v>
                </c:pt>
                <c:pt idx="854">
                  <c:v>3.54</c:v>
                </c:pt>
                <c:pt idx="855">
                  <c:v>3.55</c:v>
                </c:pt>
                <c:pt idx="856">
                  <c:v>3.56</c:v>
                </c:pt>
                <c:pt idx="857">
                  <c:v>3.57</c:v>
                </c:pt>
                <c:pt idx="858">
                  <c:v>3.58</c:v>
                </c:pt>
                <c:pt idx="859">
                  <c:v>3.59</c:v>
                </c:pt>
                <c:pt idx="860">
                  <c:v>3.6</c:v>
                </c:pt>
                <c:pt idx="861">
                  <c:v>3.61</c:v>
                </c:pt>
                <c:pt idx="862">
                  <c:v>3.62</c:v>
                </c:pt>
                <c:pt idx="863">
                  <c:v>3.63</c:v>
                </c:pt>
                <c:pt idx="864">
                  <c:v>3.64</c:v>
                </c:pt>
                <c:pt idx="865">
                  <c:v>3.65</c:v>
                </c:pt>
                <c:pt idx="866">
                  <c:v>3.66</c:v>
                </c:pt>
                <c:pt idx="867">
                  <c:v>3.67</c:v>
                </c:pt>
                <c:pt idx="868">
                  <c:v>3.68</c:v>
                </c:pt>
                <c:pt idx="869">
                  <c:v>3.69</c:v>
                </c:pt>
                <c:pt idx="870">
                  <c:v>3.7</c:v>
                </c:pt>
                <c:pt idx="871">
                  <c:v>3.71</c:v>
                </c:pt>
                <c:pt idx="872">
                  <c:v>3.72</c:v>
                </c:pt>
                <c:pt idx="873">
                  <c:v>3.73</c:v>
                </c:pt>
                <c:pt idx="874">
                  <c:v>3.74</c:v>
                </c:pt>
                <c:pt idx="875">
                  <c:v>3.75</c:v>
                </c:pt>
                <c:pt idx="876">
                  <c:v>3.76</c:v>
                </c:pt>
                <c:pt idx="877">
                  <c:v>3.77</c:v>
                </c:pt>
                <c:pt idx="878">
                  <c:v>3.78</c:v>
                </c:pt>
                <c:pt idx="879">
                  <c:v>3.79</c:v>
                </c:pt>
                <c:pt idx="880">
                  <c:v>3.8</c:v>
                </c:pt>
                <c:pt idx="881">
                  <c:v>3.81</c:v>
                </c:pt>
                <c:pt idx="882">
                  <c:v>3.82</c:v>
                </c:pt>
                <c:pt idx="883">
                  <c:v>3.83</c:v>
                </c:pt>
                <c:pt idx="884">
                  <c:v>3.84</c:v>
                </c:pt>
                <c:pt idx="885">
                  <c:v>3.85</c:v>
                </c:pt>
                <c:pt idx="886">
                  <c:v>3.86</c:v>
                </c:pt>
                <c:pt idx="887">
                  <c:v>3.87</c:v>
                </c:pt>
                <c:pt idx="888">
                  <c:v>3.88</c:v>
                </c:pt>
                <c:pt idx="889">
                  <c:v>3.89</c:v>
                </c:pt>
                <c:pt idx="890">
                  <c:v>3.9</c:v>
                </c:pt>
                <c:pt idx="891">
                  <c:v>3.91</c:v>
                </c:pt>
                <c:pt idx="892">
                  <c:v>3.92</c:v>
                </c:pt>
                <c:pt idx="893">
                  <c:v>3.93</c:v>
                </c:pt>
                <c:pt idx="894">
                  <c:v>3.94</c:v>
                </c:pt>
                <c:pt idx="895">
                  <c:v>3.95</c:v>
                </c:pt>
                <c:pt idx="896">
                  <c:v>3.96</c:v>
                </c:pt>
                <c:pt idx="897">
                  <c:v>3.97</c:v>
                </c:pt>
                <c:pt idx="898">
                  <c:v>3.98</c:v>
                </c:pt>
                <c:pt idx="899">
                  <c:v>3.99</c:v>
                </c:pt>
                <c:pt idx="900">
                  <c:v>4</c:v>
                </c:pt>
                <c:pt idx="901">
                  <c:v>4.01</c:v>
                </c:pt>
                <c:pt idx="902">
                  <c:v>4.0199999999999996</c:v>
                </c:pt>
                <c:pt idx="903">
                  <c:v>4.03</c:v>
                </c:pt>
                <c:pt idx="904">
                  <c:v>4.04</c:v>
                </c:pt>
                <c:pt idx="905">
                  <c:v>4.05</c:v>
                </c:pt>
                <c:pt idx="906">
                  <c:v>4.0599999999999996</c:v>
                </c:pt>
                <c:pt idx="907">
                  <c:v>4.07</c:v>
                </c:pt>
                <c:pt idx="908">
                  <c:v>4.08</c:v>
                </c:pt>
                <c:pt idx="909">
                  <c:v>4.09</c:v>
                </c:pt>
                <c:pt idx="910">
                  <c:v>4.0999999999999996</c:v>
                </c:pt>
                <c:pt idx="911">
                  <c:v>4.1100000000000003</c:v>
                </c:pt>
                <c:pt idx="912">
                  <c:v>4.12</c:v>
                </c:pt>
                <c:pt idx="913">
                  <c:v>4.13</c:v>
                </c:pt>
                <c:pt idx="914">
                  <c:v>4.1399999999999997</c:v>
                </c:pt>
                <c:pt idx="915">
                  <c:v>4.1500000000000004</c:v>
                </c:pt>
                <c:pt idx="916">
                  <c:v>4.16</c:v>
                </c:pt>
                <c:pt idx="917">
                  <c:v>4.17</c:v>
                </c:pt>
                <c:pt idx="918">
                  <c:v>4.18</c:v>
                </c:pt>
                <c:pt idx="919">
                  <c:v>4.1900000000000004</c:v>
                </c:pt>
                <c:pt idx="920">
                  <c:v>4.2</c:v>
                </c:pt>
                <c:pt idx="921">
                  <c:v>4.21</c:v>
                </c:pt>
                <c:pt idx="922">
                  <c:v>4.22</c:v>
                </c:pt>
                <c:pt idx="923">
                  <c:v>4.2300000000000004</c:v>
                </c:pt>
                <c:pt idx="924">
                  <c:v>4.24</c:v>
                </c:pt>
                <c:pt idx="925">
                  <c:v>4.25</c:v>
                </c:pt>
                <c:pt idx="926">
                  <c:v>4.26</c:v>
                </c:pt>
                <c:pt idx="927">
                  <c:v>4.2699999999999996</c:v>
                </c:pt>
                <c:pt idx="928">
                  <c:v>4.28</c:v>
                </c:pt>
                <c:pt idx="929">
                  <c:v>4.29</c:v>
                </c:pt>
                <c:pt idx="930">
                  <c:v>4.3</c:v>
                </c:pt>
                <c:pt idx="931">
                  <c:v>4.3099999999999996</c:v>
                </c:pt>
                <c:pt idx="932">
                  <c:v>4.32</c:v>
                </c:pt>
                <c:pt idx="933">
                  <c:v>4.33</c:v>
                </c:pt>
                <c:pt idx="934">
                  <c:v>4.34</c:v>
                </c:pt>
                <c:pt idx="935">
                  <c:v>4.3499999999999996</c:v>
                </c:pt>
                <c:pt idx="936">
                  <c:v>4.3600000000000003</c:v>
                </c:pt>
                <c:pt idx="937">
                  <c:v>4.37</c:v>
                </c:pt>
                <c:pt idx="938">
                  <c:v>4.38</c:v>
                </c:pt>
                <c:pt idx="939">
                  <c:v>4.3899999999999997</c:v>
                </c:pt>
                <c:pt idx="940">
                  <c:v>4.4000000000000004</c:v>
                </c:pt>
                <c:pt idx="941">
                  <c:v>4.41</c:v>
                </c:pt>
                <c:pt idx="942">
                  <c:v>4.42</c:v>
                </c:pt>
                <c:pt idx="943">
                  <c:v>4.43</c:v>
                </c:pt>
                <c:pt idx="944">
                  <c:v>4.4400000000000004</c:v>
                </c:pt>
                <c:pt idx="945">
                  <c:v>4.45</c:v>
                </c:pt>
                <c:pt idx="946">
                  <c:v>4.46</c:v>
                </c:pt>
                <c:pt idx="947">
                  <c:v>4.47</c:v>
                </c:pt>
                <c:pt idx="948">
                  <c:v>4.4800000000000004</c:v>
                </c:pt>
                <c:pt idx="949">
                  <c:v>4.49</c:v>
                </c:pt>
                <c:pt idx="950">
                  <c:v>4.5</c:v>
                </c:pt>
                <c:pt idx="951">
                  <c:v>4.51</c:v>
                </c:pt>
                <c:pt idx="952">
                  <c:v>4.5199999999999996</c:v>
                </c:pt>
                <c:pt idx="953">
                  <c:v>4.53</c:v>
                </c:pt>
                <c:pt idx="954">
                  <c:v>4.54</c:v>
                </c:pt>
                <c:pt idx="955">
                  <c:v>4.55</c:v>
                </c:pt>
                <c:pt idx="956">
                  <c:v>4.5599999999999996</c:v>
                </c:pt>
                <c:pt idx="957">
                  <c:v>4.57</c:v>
                </c:pt>
                <c:pt idx="958">
                  <c:v>4.58</c:v>
                </c:pt>
                <c:pt idx="959">
                  <c:v>4.59</c:v>
                </c:pt>
                <c:pt idx="960">
                  <c:v>4.5999999999999996</c:v>
                </c:pt>
                <c:pt idx="961">
                  <c:v>4.6100000000000003</c:v>
                </c:pt>
                <c:pt idx="962">
                  <c:v>4.62</c:v>
                </c:pt>
                <c:pt idx="963">
                  <c:v>4.63</c:v>
                </c:pt>
                <c:pt idx="964">
                  <c:v>4.6399999999999997</c:v>
                </c:pt>
                <c:pt idx="965">
                  <c:v>4.6500000000000004</c:v>
                </c:pt>
                <c:pt idx="966">
                  <c:v>4.66</c:v>
                </c:pt>
                <c:pt idx="967">
                  <c:v>4.67</c:v>
                </c:pt>
                <c:pt idx="968">
                  <c:v>4.68</c:v>
                </c:pt>
                <c:pt idx="969">
                  <c:v>4.6900000000000004</c:v>
                </c:pt>
                <c:pt idx="970">
                  <c:v>4.7</c:v>
                </c:pt>
                <c:pt idx="971">
                  <c:v>4.71</c:v>
                </c:pt>
                <c:pt idx="972">
                  <c:v>4.72</c:v>
                </c:pt>
                <c:pt idx="973">
                  <c:v>4.7300000000000004</c:v>
                </c:pt>
                <c:pt idx="974">
                  <c:v>4.74</c:v>
                </c:pt>
                <c:pt idx="975">
                  <c:v>4.75</c:v>
                </c:pt>
                <c:pt idx="976">
                  <c:v>4.76</c:v>
                </c:pt>
                <c:pt idx="977">
                  <c:v>4.7699999999999996</c:v>
                </c:pt>
                <c:pt idx="978">
                  <c:v>4.78</c:v>
                </c:pt>
                <c:pt idx="979">
                  <c:v>4.79</c:v>
                </c:pt>
                <c:pt idx="980">
                  <c:v>4.8</c:v>
                </c:pt>
                <c:pt idx="981">
                  <c:v>4.8099999999999996</c:v>
                </c:pt>
                <c:pt idx="982">
                  <c:v>4.82</c:v>
                </c:pt>
                <c:pt idx="983">
                  <c:v>4.83</c:v>
                </c:pt>
                <c:pt idx="984">
                  <c:v>4.84</c:v>
                </c:pt>
                <c:pt idx="985">
                  <c:v>4.8499999999999996</c:v>
                </c:pt>
                <c:pt idx="986">
                  <c:v>4.8600000000000003</c:v>
                </c:pt>
                <c:pt idx="987">
                  <c:v>4.87</c:v>
                </c:pt>
                <c:pt idx="988">
                  <c:v>4.88</c:v>
                </c:pt>
                <c:pt idx="989">
                  <c:v>4.8899999999999997</c:v>
                </c:pt>
                <c:pt idx="990">
                  <c:v>4.9000000000000004</c:v>
                </c:pt>
                <c:pt idx="991">
                  <c:v>4.91</c:v>
                </c:pt>
                <c:pt idx="992">
                  <c:v>4.92</c:v>
                </c:pt>
                <c:pt idx="993">
                  <c:v>4.93</c:v>
                </c:pt>
                <c:pt idx="994">
                  <c:v>4.9400000000000004</c:v>
                </c:pt>
                <c:pt idx="995">
                  <c:v>4.95</c:v>
                </c:pt>
                <c:pt idx="996">
                  <c:v>4.96</c:v>
                </c:pt>
                <c:pt idx="997">
                  <c:v>4.97</c:v>
                </c:pt>
                <c:pt idx="998">
                  <c:v>4.9800000000000004</c:v>
                </c:pt>
                <c:pt idx="999">
                  <c:v>4.99</c:v>
                </c:pt>
                <c:pt idx="1000">
                  <c:v>5</c:v>
                </c:pt>
              </c:numCache>
            </c:numRef>
          </c:cat>
          <c:val>
            <c:numRef>
              <c:f>Sheet1!$F$2:$F$1002</c:f>
              <c:numCache>
                <c:formatCode>General</c:formatCode>
                <c:ptCount val="1001"/>
                <c:pt idx="0">
                  <c:v>2.2083793448639054E-87</c:v>
                </c:pt>
                <c:pt idx="1">
                  <c:v>4.9109083190668653E-87</c:v>
                </c:pt>
                <c:pt idx="2">
                  <c:v>1.0903228285837737E-86</c:v>
                </c:pt>
                <c:pt idx="3">
                  <c:v>2.4168712345690713E-86</c:v>
                </c:pt>
                <c:pt idx="4">
                  <c:v>5.3488084977492897E-86</c:v>
                </c:pt>
                <c:pt idx="5">
                  <c:v>1.1818591298636492E-85</c:v>
                </c:pt>
                <c:pt idx="6">
                  <c:v>2.607230983804365E-85</c:v>
                </c:pt>
                <c:pt idx="7">
                  <c:v>5.7424659862856037E-85</c:v>
                </c:pt>
                <c:pt idx="8">
                  <c:v>1.2627648463009516E-84</c:v>
                </c:pt>
                <c:pt idx="9">
                  <c:v>2.7723730201141357E-84</c:v>
                </c:pt>
                <c:pt idx="10">
                  <c:v>6.0769543391844776E-84</c:v>
                </c:pt>
                <c:pt idx="11">
                  <c:v>1.3299196759948639E-83</c:v>
                </c:pt>
                <c:pt idx="12">
                  <c:v>2.9058284966401268E-83</c:v>
                </c:pt>
                <c:pt idx="13">
                  <c:v>6.3389842737145947E-83</c:v>
                </c:pt>
                <c:pt idx="14">
                  <c:v>1.380621076593363E-82</c:v>
                </c:pt>
                <c:pt idx="15">
                  <c:v>3.0021642745821069E-82</c:v>
                </c:pt>
                <c:pt idx="16">
                  <c:v>6.5177775640851633E-82</c:v>
                </c:pt>
                <c:pt idx="17">
                  <c:v>1.4127644114021785E-81</c:v>
                </c:pt>
                <c:pt idx="18">
                  <c:v>3.0573494886474538E-81</c:v>
                </c:pt>
                <c:pt idx="19">
                  <c:v>6.6058020440315829E-81</c:v>
                </c:pt>
                <c:pt idx="20">
                  <c:v>1.4249878216005686E-80</c:v>
                </c:pt>
                <c:pt idx="21">
                  <c:v>3.0690352685407865E-80</c:v>
                </c:pt>
                <c:pt idx="22">
                  <c:v>6.5992979188276873E-80</c:v>
                </c:pt>
                <c:pt idx="23">
                  <c:v>1.4167679338694912E-79</c:v>
                </c:pt>
                <c:pt idx="24">
                  <c:v>3.0367205735692201E-79</c:v>
                </c:pt>
                <c:pt idx="25">
                  <c:v>6.4985441470944326E-79</c:v>
                </c:pt>
                <c:pt idx="26">
                  <c:v>1.3884570317079486E-78</c:v>
                </c:pt>
                <c:pt idx="27">
                  <c:v>2.9617878265219603E-78</c:v>
                </c:pt>
                <c:pt idx="28">
                  <c:v>6.3078385951688401E-78</c:v>
                </c:pt>
                <c:pt idx="29">
                  <c:v>1.3412580119727007E-77</c:v>
                </c:pt>
                <c:pt idx="30">
                  <c:v>2.8474048156955183E-77</c:v>
                </c:pt>
                <c:pt idx="31">
                  <c:v>6.0351939312459701E-77</c:v>
                </c:pt>
                <c:pt idx="32">
                  <c:v>1.2771396072432088E-76</c:v>
                </c:pt>
                <c:pt idx="33">
                  <c:v>2.6983025644170525E-76</c:v>
                </c:pt>
                <c:pt idx="34">
                  <c:v>5.6917792413990699E-76</c:v>
                </c:pt>
                <c:pt idx="35">
                  <c:v>1.1987001992691583E-75</c:v>
                </c:pt>
                <c:pt idx="36">
                  <c:v>2.5204508707116124E-75</c:v>
                </c:pt>
                <c:pt idx="37">
                  <c:v>5.2911615819176402E-75</c:v>
                </c:pt>
                <c:pt idx="38">
                  <c:v>1.108993347246915E-74</c:v>
                </c:pt>
                <c:pt idx="39">
                  <c:v>2.3206625097842142E-74</c:v>
                </c:pt>
                <c:pt idx="40">
                  <c:v>4.8484191796315283E-74</c:v>
                </c:pt>
                <c:pt idx="41">
                  <c:v>1.0113313351655017E-73</c:v>
                </c:pt>
                <c:pt idx="42">
                  <c:v>2.1061625953073221E-73</c:v>
                </c:pt>
                <c:pt idx="43">
                  <c:v>4.3792068191915916E-73</c:v>
                </c:pt>
                <c:pt idx="44">
                  <c:v>9.0908427574315464E-73</c:v>
                </c:pt>
                <c:pt idx="45">
                  <c:v>1.8841608012360465E-72</c:v>
                </c:pt>
                <c:pt idx="46">
                  <c:v>3.8988534529362342E-72</c:v>
                </c:pt>
                <c:pt idx="47">
                  <c:v>8.0549154781811054E-72</c:v>
                </c:pt>
                <c:pt idx="48">
                  <c:v>1.6614611573753389E-71</c:v>
                </c:pt>
                <c:pt idx="49">
                  <c:v>3.4215628846071098E-71</c:v>
                </c:pt>
                <c:pt idx="50">
                  <c:v>7.0349981703804158E-71</c:v>
                </c:pt>
                <c:pt idx="51">
                  <c:v>1.4441376154651445E-70</c:v>
                </c:pt>
                <c:pt idx="52">
                  <c:v>2.9597722934797126E-70</c:v>
                </c:pt>
                <c:pt idx="53">
                  <c:v>6.0563804581263565E-70</c:v>
                </c:pt>
                <c:pt idx="54">
                  <c:v>1.237294627984894E-69</c:v>
                </c:pt>
                <c:pt idx="55">
                  <c:v>2.5237029422414959E-69</c:v>
                </c:pt>
                <c:pt idx="56">
                  <c:v>5.1393532489843743E-69</c:v>
                </c:pt>
                <c:pt idx="57">
                  <c:v>1.0449219059859594E-68</c:v>
                </c:pt>
                <c:pt idx="58">
                  <c:v>2.1211155465900371E-68</c:v>
                </c:pt>
                <c:pt idx="59">
                  <c:v>4.2988268139580823E-68</c:v>
                </c:pt>
                <c:pt idx="60">
                  <c:v>8.6984265371965974E-68</c:v>
                </c:pt>
                <c:pt idx="61">
                  <c:v>1.7572622506098863E-67</c:v>
                </c:pt>
                <c:pt idx="62">
                  <c:v>3.5443580534270904E-67</c:v>
                </c:pt>
                <c:pt idx="63">
                  <c:v>7.1374606263335106E-67</c:v>
                </c:pt>
                <c:pt idx="64">
                  <c:v>1.4350102119420879E-66</c:v>
                </c:pt>
                <c:pt idx="65">
                  <c:v>2.8805232610876465E-66</c:v>
                </c:pt>
                <c:pt idx="66">
                  <c:v>5.7728850575012722E-66</c:v>
                </c:pt>
                <c:pt idx="67">
                  <c:v>1.1550999448043539E-65</c:v>
                </c:pt>
                <c:pt idx="68">
                  <c:v>2.3075511927629561E-65</c:v>
                </c:pt>
                <c:pt idx="69">
                  <c:v>4.6024412651251257E-65</c:v>
                </c:pt>
                <c:pt idx="70">
                  <c:v>9.164954094797777E-65</c:v>
                </c:pt>
                <c:pt idx="71">
                  <c:v>1.8221220429160144E-64</c:v>
                </c:pt>
                <c:pt idx="72">
                  <c:v>3.6168438450535259E-64</c:v>
                </c:pt>
                <c:pt idx="73">
                  <c:v>7.1678215467008881E-64</c:v>
                </c:pt>
                <c:pt idx="74">
                  <c:v>1.4182400287668736E-63</c:v>
                </c:pt>
                <c:pt idx="75">
                  <c:v>2.801672853727433E-63</c:v>
                </c:pt>
                <c:pt idx="76">
                  <c:v>5.5257373004191065E-63</c:v>
                </c:pt>
                <c:pt idx="77">
                  <c:v>1.0880984087323701E-62</c:v>
                </c:pt>
                <c:pt idx="78">
                  <c:v>2.139199285893482E-62</c:v>
                </c:pt>
                <c:pt idx="79">
                  <c:v>4.1989378210133116E-62</c:v>
                </c:pt>
                <c:pt idx="80">
                  <c:v>8.2287292121144484E-62</c:v>
                </c:pt>
                <c:pt idx="81">
                  <c:v>1.6100198378267304E-61</c:v>
                </c:pt>
                <c:pt idx="82">
                  <c:v>3.1451025613790993E-61</c:v>
                </c:pt>
                <c:pt idx="83">
                  <c:v>6.1339965334319017E-61</c:v>
                </c:pt>
                <c:pt idx="84">
                  <c:v>1.194420830894004E-60</c:v>
                </c:pt>
                <c:pt idx="85">
                  <c:v>2.3220755226114899E-60</c:v>
                </c:pt>
                <c:pt idx="86">
                  <c:v>4.5071336969525082E-60</c:v>
                </c:pt>
                <c:pt idx="87">
                  <c:v>8.7343314833780977E-60</c:v>
                </c:pt>
                <c:pt idx="88">
                  <c:v>1.6899117600166212E-59</c:v>
                </c:pt>
                <c:pt idx="89">
                  <c:v>3.2644010966784339E-59</c:v>
                </c:pt>
                <c:pt idx="90">
                  <c:v>6.2957595191065797E-59</c:v>
                </c:pt>
                <c:pt idx="91">
                  <c:v>1.2122658618695861E-58</c:v>
                </c:pt>
                <c:pt idx="92">
                  <c:v>2.330519540716651E-58</c:v>
                </c:pt>
                <c:pt idx="93">
                  <c:v>4.473142678089431E-58</c:v>
                </c:pt>
                <c:pt idx="94">
                  <c:v>8.5719155144292289E-58</c:v>
                </c:pt>
                <c:pt idx="95">
                  <c:v>1.6400162143332877E-57</c:v>
                </c:pt>
                <c:pt idx="96">
                  <c:v>3.1327340716124777E-57</c:v>
                </c:pt>
                <c:pt idx="97">
                  <c:v>5.9745341519415097E-57</c:v>
                </c:pt>
                <c:pt idx="98">
                  <c:v>1.1376002906738689E-56</c:v>
                </c:pt>
                <c:pt idx="99">
                  <c:v>2.1626212672264908E-56</c:v>
                </c:pt>
                <c:pt idx="100">
                  <c:v>4.1046522911676144E-56</c:v>
                </c:pt>
                <c:pt idx="101">
                  <c:v>7.7781695610675652E-56</c:v>
                </c:pt>
                <c:pt idx="102">
                  <c:v>1.4715789538265275E-55</c:v>
                </c:pt>
                <c:pt idx="103">
                  <c:v>2.7796803597580737E-55</c:v>
                </c:pt>
                <c:pt idx="104">
                  <c:v>5.2421721379790272E-55</c:v>
                </c:pt>
                <c:pt idx="105">
                  <c:v>9.8703562062623772E-55</c:v>
                </c:pt>
                <c:pt idx="106">
                  <c:v>1.8554937805138998E-54</c:v>
                </c:pt>
                <c:pt idx="107">
                  <c:v>3.4825014728256784E-54</c:v>
                </c:pt>
                <c:pt idx="108">
                  <c:v>6.5257171133150787E-54</c:v>
                </c:pt>
                <c:pt idx="109">
                  <c:v>1.2208724872149007E-53</c:v>
                </c:pt>
                <c:pt idx="110">
                  <c:v>2.2804339563765151E-53</c:v>
                </c:pt>
                <c:pt idx="111">
                  <c:v>4.2527496771825807E-53</c:v>
                </c:pt>
                <c:pt idx="112">
                  <c:v>7.9182146433858115E-53</c:v>
                </c:pt>
                <c:pt idx="113">
                  <c:v>1.4719391241948076E-52</c:v>
                </c:pt>
                <c:pt idx="114">
                  <c:v>2.73185444810015E-52</c:v>
                </c:pt>
                <c:pt idx="115">
                  <c:v>5.0620961864190073E-52</c:v>
                </c:pt>
                <c:pt idx="116">
                  <c:v>9.3650124340081424E-52</c:v>
                </c:pt>
                <c:pt idx="117">
                  <c:v>1.7297823141330615E-51</c:v>
                </c:pt>
                <c:pt idx="118">
                  <c:v>3.189919146693871E-51</c:v>
                </c:pt>
                <c:pt idx="119">
                  <c:v>5.8731761578217968E-51</c:v>
                </c:pt>
                <c:pt idx="120">
                  <c:v>1.0796214577553152E-50</c:v>
                </c:pt>
                <c:pt idx="121">
                  <c:v>1.9814134974630539E-50</c:v>
                </c:pt>
                <c:pt idx="122">
                  <c:v>3.6306455779065608E-50</c:v>
                </c:pt>
                <c:pt idx="123">
                  <c:v>6.6419824296945664E-50</c:v>
                </c:pt>
                <c:pt idx="124">
                  <c:v>1.213156189459306E-49</c:v>
                </c:pt>
                <c:pt idx="125">
                  <c:v>2.2122838199377666E-49</c:v>
                </c:pt>
                <c:pt idx="126">
                  <c:v>4.0278203945463236E-49</c:v>
                </c:pt>
                <c:pt idx="127">
                  <c:v>7.3215743839645037E-49</c:v>
                </c:pt>
                <c:pt idx="128">
                  <c:v>1.3287521804212444E-48</c:v>
                </c:pt>
                <c:pt idx="129">
                  <c:v>2.4076238135399513E-48</c:v>
                </c:pt>
                <c:pt idx="130">
                  <c:v>4.3555038213108855E-48</c:v>
                </c:pt>
                <c:pt idx="131">
                  <c:v>7.8667128304943408E-48</c:v>
                </c:pt>
                <c:pt idx="132">
                  <c:v>1.4185783365113292E-47</c:v>
                </c:pt>
                <c:pt idx="133">
                  <c:v>2.5539858024173639E-47</c:v>
                </c:pt>
                <c:pt idx="134">
                  <c:v>4.5908041216724737E-47</c:v>
                </c:pt>
                <c:pt idx="135">
                  <c:v>8.2388040896357243E-47</c:v>
                </c:pt>
                <c:pt idx="136">
                  <c:v>1.4761983574147171E-46</c:v>
                </c:pt>
                <c:pt idx="137">
                  <c:v>2.640768849530005E-46</c:v>
                </c:pt>
                <c:pt idx="138">
                  <c:v>4.7165146519882387E-46</c:v>
                </c:pt>
                <c:pt idx="139">
                  <c:v>8.410409002176011E-46</c:v>
                </c:pt>
                <c:pt idx="140">
                  <c:v>1.4973322319540037E-45</c:v>
                </c:pt>
                <c:pt idx="141">
                  <c:v>2.6614870625241288E-45</c:v>
                </c:pt>
                <c:pt idx="142">
                  <c:v>4.7231928049816437E-45</c:v>
                </c:pt>
                <c:pt idx="143">
                  <c:v>8.368586661921004E-45</c:v>
                </c:pt>
                <c:pt idx="144">
                  <c:v>1.4803816403756704E-44</c:v>
                </c:pt>
                <c:pt idx="145">
                  <c:v>2.614570710127463E-44</c:v>
                </c:pt>
                <c:pt idx="146">
                  <c:v>4.6103322207621067E-44</c:v>
                </c:pt>
                <c:pt idx="147">
                  <c:v>8.1165072471000797E-44</c:v>
                </c:pt>
                <c:pt idx="148">
                  <c:v>1.4266297246582164E-43</c:v>
                </c:pt>
                <c:pt idx="149">
                  <c:v>2.5035627732238647E-43</c:v>
                </c:pt>
                <c:pt idx="150">
                  <c:v>4.3864262375558851E-43</c:v>
                </c:pt>
                <c:pt idx="151">
                  <c:v>7.6730548887228633E-43</c:v>
                </c:pt>
                <c:pt idx="152">
                  <c:v>1.3400805628227836E-42</c:v>
                </c:pt>
                <c:pt idx="153">
                  <c:v>2.3366767640951727E-42</c:v>
                </c:pt>
                <c:pt idx="154">
                  <c:v>4.0679115442495547E-42</c:v>
                </c:pt>
                <c:pt idx="155">
                  <c:v>7.070489641014005E-42</c:v>
                </c:pt>
                <c:pt idx="156">
                  <c:v>1.2269662272190355E-41</c:v>
                </c:pt>
                <c:pt idx="157">
                  <c:v>2.1257924290910227E-41</c:v>
                </c:pt>
                <c:pt idx="158">
                  <c:v>3.6771744349575984E-41</c:v>
                </c:pt>
                <c:pt idx="159">
                  <c:v>6.3505704319370611E-41</c:v>
                </c:pt>
                <c:pt idx="160">
                  <c:v>1.0950056769421234E-40</c:v>
                </c:pt>
                <c:pt idx="161">
                  <c:v>1.8850598059234892E-40</c:v>
                </c:pt>
                <c:pt idx="162">
                  <c:v>3.2399553462156458E-40</c:v>
                </c:pt>
                <c:pt idx="163">
                  <c:v>5.5597856072784434E-40</c:v>
                </c:pt>
                <c:pt idx="164">
                  <c:v>9.5253774514559235E-40</c:v>
                </c:pt>
                <c:pt idx="165">
                  <c:v>1.6293390710111381E-39</c:v>
                </c:pt>
                <c:pt idx="166">
                  <c:v>2.7825685909046057E-39</c:v>
                </c:pt>
                <c:pt idx="167">
                  <c:v>4.7444449748004643E-39</c:v>
                </c:pt>
                <c:pt idx="168">
                  <c:v>8.0766279675942286E-39</c:v>
                </c:pt>
                <c:pt idx="169">
                  <c:v>1.3727133954395273E-38</c:v>
                </c:pt>
                <c:pt idx="170">
                  <c:v>2.3293502398946275E-38</c:v>
                </c:pt>
                <c:pt idx="171">
                  <c:v>3.9463431357516652E-38</c:v>
                </c:pt>
                <c:pt idx="172">
                  <c:v>6.6751345520188282E-38</c:v>
                </c:pt>
                <c:pt idx="173">
                  <c:v>1.127276186745343E-37</c:v>
                </c:pt>
                <c:pt idx="174">
                  <c:v>1.9006658434359259E-37</c:v>
                </c:pt>
                <c:pt idx="175">
                  <c:v>3.1995311028027251E-37</c:v>
                </c:pt>
                <c:pt idx="176">
                  <c:v>5.3773961428456601E-37</c:v>
                </c:pt>
                <c:pt idx="177">
                  <c:v>9.0232471946296116E-37</c:v>
                </c:pt>
                <c:pt idx="178">
                  <c:v>1.511676312342923E-36</c:v>
                </c:pt>
                <c:pt idx="179">
                  <c:v>2.5284821340941669E-36</c:v>
                </c:pt>
                <c:pt idx="180">
                  <c:v>4.2224654009810951E-36</c:v>
                </c:pt>
                <c:pt idx="181">
                  <c:v>7.0400774793639709E-36</c:v>
                </c:pt>
                <c:pt idx="182">
                  <c:v>1.171909046428359E-35</c:v>
                </c:pt>
                <c:pt idx="183">
                  <c:v>1.9476705772008461E-35</c:v>
                </c:pt>
                <c:pt idx="184">
                  <c:v>3.2317832759656071E-35</c:v>
                </c:pt>
                <c:pt idx="185">
                  <c:v>5.3539471970171518E-35</c:v>
                </c:pt>
                <c:pt idx="186">
                  <c:v>8.855458802470225E-35</c:v>
                </c:pt>
                <c:pt idx="187">
                  <c:v>1.462356228091026E-34</c:v>
                </c:pt>
                <c:pt idx="188">
                  <c:v>2.4110178185944488E-34</c:v>
                </c:pt>
                <c:pt idx="189">
                  <c:v>3.9687412927860379E-34</c:v>
                </c:pt>
                <c:pt idx="190">
                  <c:v>6.5224429393585805E-34</c:v>
                </c:pt>
                <c:pt idx="191">
                  <c:v>1.0702196381614586E-33</c:v>
                </c:pt>
                <c:pt idx="192">
                  <c:v>1.7532371807805164E-33</c:v>
                </c:pt>
                <c:pt idx="193">
                  <c:v>2.8675668900847918E-33</c:v>
                </c:pt>
                <c:pt idx="194">
                  <c:v>4.6826486313829869E-33</c:v>
                </c:pt>
                <c:pt idx="195">
                  <c:v>7.6343965385472653E-33</c:v>
                </c:pt>
                <c:pt idx="196">
                  <c:v>1.242690520589907E-32</c:v>
                </c:pt>
                <c:pt idx="197">
                  <c:v>2.0195582587772356E-32</c:v>
                </c:pt>
                <c:pt idx="198">
                  <c:v>3.2768375762696017E-32</c:v>
                </c:pt>
                <c:pt idx="199">
                  <c:v>5.3083380627131405E-32</c:v>
                </c:pt>
                <c:pt idx="200">
                  <c:v>8.5855349426522419E-32</c:v>
                </c:pt>
                <c:pt idx="201">
                  <c:v>1.386376779812533E-31</c:v>
                </c:pt>
                <c:pt idx="202">
                  <c:v>2.2351173018346349E-31</c:v>
                </c:pt>
                <c:pt idx="203">
                  <c:v>3.5976962523998945E-31</c:v>
                </c:pt>
                <c:pt idx="204">
                  <c:v>5.7816766052274264E-31</c:v>
                </c:pt>
                <c:pt idx="205">
                  <c:v>9.2765871090244679E-31</c:v>
                </c:pt>
                <c:pt idx="206">
                  <c:v>1.4860307180788581E-30</c:v>
                </c:pt>
                <c:pt idx="207">
                  <c:v>2.3766896538466979E-30</c:v>
                </c:pt>
                <c:pt idx="208">
                  <c:v>3.7950918662556649E-30</c:v>
                </c:pt>
                <c:pt idx="209">
                  <c:v>6.0503045991152107E-30</c:v>
                </c:pt>
                <c:pt idx="210">
                  <c:v>9.6302445273572036E-30</c:v>
                </c:pt>
                <c:pt idx="211">
                  <c:v>1.5303914077442728E-29</c:v>
                </c:pt>
                <c:pt idx="212">
                  <c:v>2.4281351257119174E-29</c:v>
                </c:pt>
                <c:pt idx="213">
                  <c:v>3.8463456846915302E-29</c:v>
                </c:pt>
                <c:pt idx="214">
                  <c:v>6.0831552973467473E-29</c:v>
                </c:pt>
                <c:pt idx="215">
                  <c:v>9.6053816000341437E-29</c:v>
                </c:pt>
                <c:pt idx="216">
                  <c:v>1.5142775064035837E-28</c:v>
                </c:pt>
                <c:pt idx="217">
                  <c:v>2.3834247685976879E-28</c:v>
                </c:pt>
                <c:pt idx="218">
                  <c:v>3.7454374969011156E-28</c:v>
                </c:pt>
                <c:pt idx="219">
                  <c:v>5.8763653424721805E-28</c:v>
                </c:pt>
                <c:pt idx="220">
                  <c:v>9.2049228353926209E-28</c:v>
                </c:pt>
                <c:pt idx="221">
                  <c:v>1.4395827846919832E-27</c:v>
                </c:pt>
                <c:pt idx="222">
                  <c:v>2.2478030989370708E-27</c:v>
                </c:pt>
                <c:pt idx="223">
                  <c:v>3.5041687766083735E-27</c:v>
                </c:pt>
                <c:pt idx="224">
                  <c:v>5.4540221123664584E-27</c:v>
                </c:pt>
                <c:pt idx="225">
                  <c:v>8.475277014037415E-27</c:v>
                </c:pt>
                <c:pt idx="226">
                  <c:v>1.3149100309497019E-26</c:v>
                </c:pt>
                <c:pt idx="227">
                  <c:v>2.0367761633456586E-26</c:v>
                </c:pt>
                <c:pt idx="228">
                  <c:v>3.1498922495499104E-26</c:v>
                </c:pt>
                <c:pt idx="229">
                  <c:v>4.8635481607215787E-26</c:v>
                </c:pt>
                <c:pt idx="230">
                  <c:v>7.4974896093671855E-26</c:v>
                </c:pt>
                <c:pt idx="231">
                  <c:v>1.1539411298228994E-25</c:v>
                </c:pt>
                <c:pt idx="232">
                  <c:v>1.7731952635720661E-25</c:v>
                </c:pt>
                <c:pt idx="233">
                  <c:v>2.7204114922099338E-25</c:v>
                </c:pt>
                <c:pt idx="234">
                  <c:v>4.1669449973216152E-25</c:v>
                </c:pt>
                <c:pt idx="235">
                  <c:v>6.3724445308038671E-25</c:v>
                </c:pt>
                <c:pt idx="236">
                  <c:v>9.729700871009078E-25</c:v>
                </c:pt>
                <c:pt idx="237">
                  <c:v>1.4831942807070879E-24</c:v>
                </c:pt>
                <c:pt idx="238">
                  <c:v>2.2573646747495918E-24</c:v>
                </c:pt>
                <c:pt idx="239">
                  <c:v>3.4301296516293498E-24</c:v>
                </c:pt>
                <c:pt idx="240">
                  <c:v>5.2038464796956518E-24</c:v>
                </c:pt>
                <c:pt idx="241">
                  <c:v>7.8821291160956593E-24</c:v>
                </c:pt>
                <c:pt idx="242">
                  <c:v>1.1919766348060483E-23</c:v>
                </c:pt>
                <c:pt idx="243">
                  <c:v>1.7996873705294475E-23</c:v>
                </c:pt>
                <c:pt idx="244">
                  <c:v>2.7128858749047532E-23</c:v>
                </c:pt>
                <c:pt idx="245">
                  <c:v>4.0829222377224404E-23</c:v>
                </c:pt>
                <c:pt idx="246">
                  <c:v>6.1350177216810377E-23</c:v>
                </c:pt>
                <c:pt idx="247">
                  <c:v>9.2037680124695372E-23</c:v>
                </c:pt>
                <c:pt idx="248">
                  <c:v>1.378544005596379E-22</c:v>
                </c:pt>
                <c:pt idx="249">
                  <c:v>2.0614876323140248E-22</c:v>
                </c:pt>
                <c:pt idx="250">
                  <c:v>3.077839450682568E-22</c:v>
                </c:pt>
                <c:pt idx="251">
                  <c:v>4.5879250992958151E-22</c:v>
                </c:pt>
                <c:pt idx="252">
                  <c:v>6.8279731581743952E-22</c:v>
                </c:pt>
                <c:pt idx="253">
                  <c:v>1.0145475816795731E-21</c:v>
                </c:pt>
                <c:pt idx="254">
                  <c:v>1.5050750751694145E-21</c:v>
                </c:pt>
                <c:pt idx="255">
                  <c:v>2.2292000090882765E-21</c:v>
                </c:pt>
                <c:pt idx="256">
                  <c:v>3.2964389534035632E-21</c:v>
                </c:pt>
                <c:pt idx="257">
                  <c:v>4.8668299010249156E-21</c:v>
                </c:pt>
                <c:pt idx="258">
                  <c:v>7.1738522291748704E-21</c:v>
                </c:pt>
                <c:pt idx="259">
                  <c:v>1.0557566227027386E-20</c:v>
                </c:pt>
                <c:pt idx="260">
                  <c:v>1.5512447726987843E-20</c:v>
                </c:pt>
                <c:pt idx="261">
                  <c:v>2.2756317082077837E-20</c:v>
                </c:pt>
                <c:pt idx="262">
                  <c:v>3.3329496336528396E-20</c:v>
                </c:pt>
                <c:pt idx="263">
                  <c:v>4.8737208866509694E-20</c:v>
                </c:pt>
                <c:pt idx="264">
                  <c:v>7.1153732360386865E-20</c:v>
                </c:pt>
                <c:pt idx="265">
                  <c:v>1.0371458804401483E-19</c:v>
                </c:pt>
                <c:pt idx="266">
                  <c:v>1.5093401896002006E-19</c:v>
                </c:pt>
                <c:pt idx="267">
                  <c:v>2.1930046609333167E-19</c:v>
                </c:pt>
                <c:pt idx="268">
                  <c:v>3.1812448892795119E-19</c:v>
                </c:pt>
                <c:pt idx="269">
                  <c:v>4.6074409517652993E-19</c:v>
                </c:pt>
                <c:pt idx="270">
                  <c:v>6.6623521295197159E-19</c:v>
                </c:pt>
                <c:pt idx="271">
                  <c:v>9.6183486775425912E-19</c:v>
                </c:pt>
                <c:pt idx="272">
                  <c:v>1.3863681719331615E-18</c:v>
                </c:pt>
                <c:pt idx="273">
                  <c:v>1.9950866875584359E-18</c:v>
                </c:pt>
                <c:pt idx="274">
                  <c:v>2.8664877556044264E-18</c:v>
                </c:pt>
                <c:pt idx="275">
                  <c:v>4.1119094286675666E-18</c:v>
                </c:pt>
                <c:pt idx="276">
                  <c:v>5.8890076430177028E-18</c:v>
                </c:pt>
                <c:pt idx="277">
                  <c:v>8.4206540367233806E-18</c:v>
                </c:pt>
                <c:pt idx="278">
                  <c:v>1.2021389264144648E-17</c:v>
                </c:pt>
                <c:pt idx="279">
                  <c:v>1.713438908785059E-17</c:v>
                </c:pt>
                <c:pt idx="280">
                  <c:v>2.4383032518249672E-17</c:v>
                </c:pt>
                <c:pt idx="281">
                  <c:v>3.4642716509972629E-17</c:v>
                </c:pt>
                <c:pt idx="282">
                  <c:v>4.9140694584804072E-17</c:v>
                </c:pt>
                <c:pt idx="283">
                  <c:v>6.9594636445624899E-17</c:v>
                </c:pt>
                <c:pt idx="284">
                  <c:v>9.8404595165874305E-17</c:v>
                </c:pt>
                <c:pt idx="285">
                  <c:v>1.3891850994264833E-16</c:v>
                </c:pt>
                <c:pt idx="286">
                  <c:v>1.957987805049347E-16</c:v>
                </c:pt>
                <c:pt idx="287">
                  <c:v>2.7552751644480877E-16</c:v>
                </c:pt>
                <c:pt idx="288">
                  <c:v>3.8710172036310085E-16</c:v>
                </c:pt>
                <c:pt idx="289">
                  <c:v>5.4298815288688146E-16</c:v>
                </c:pt>
                <c:pt idx="290">
                  <c:v>7.6043261516318548E-16</c:v>
                </c:pt>
                <c:pt idx="291">
                  <c:v>1.0632520921317616E-15</c:v>
                </c:pt>
                <c:pt idx="292">
                  <c:v>1.4842835869645385E-15</c:v>
                </c:pt>
                <c:pt idx="293">
                  <c:v>2.0687244773322174E-15</c:v>
                </c:pt>
                <c:pt idx="294">
                  <c:v>2.8786810567008972E-15</c:v>
                </c:pt>
                <c:pt idx="295">
                  <c:v>3.9993514993988717E-15</c:v>
                </c:pt>
                <c:pt idx="296">
                  <c:v>5.5474159393765519E-15</c:v>
                </c:pt>
                <c:pt idx="297">
                  <c:v>7.6824017245782726E-15</c:v>
                </c:pt>
                <c:pt idx="298">
                  <c:v>1.0622052056698098E-14</c:v>
                </c:pt>
                <c:pt idx="299">
                  <c:v>1.4663071978365174E-14</c:v>
                </c:pt>
                <c:pt idx="300">
                  <c:v>2.0209084334147571E-14</c:v>
                </c:pt>
                <c:pt idx="301">
                  <c:v>2.7808235638841497E-14</c:v>
                </c:pt>
                <c:pt idx="302">
                  <c:v>3.8203694394185314E-14</c:v>
                </c:pt>
                <c:pt idx="303">
                  <c:v>5.2401343107755567E-14</c:v>
                </c:pt>
                <c:pt idx="304">
                  <c:v>7.1760359165107016E-14</c:v>
                </c:pt>
                <c:pt idx="305">
                  <c:v>9.8114211427857295E-14</c:v>
                </c:pt>
                <c:pt idx="306">
                  <c:v>1.3393200192384299E-13</c:v>
                </c:pt>
                <c:pt idx="307">
                  <c:v>1.8253322711351578E-13</c:v>
                </c:pt>
                <c:pt idx="308">
                  <c:v>2.4837314264725033E-13</c:v>
                </c:pt>
                <c:pt idx="309">
                  <c:v>3.3742127465642113E-13</c:v>
                </c:pt>
                <c:pt idx="310">
                  <c:v>4.5766259607205479E-13</c:v>
                </c:pt>
                <c:pt idx="311">
                  <c:v>6.1975994825144131E-13</c:v>
                </c:pt>
                <c:pt idx="312">
                  <c:v>8.3792803761414762E-13</c:v>
                </c:pt>
                <c:pt idx="313">
                  <c:v>1.1310845416883263E-12</c:v>
                </c:pt>
                <c:pt idx="314">
                  <c:v>1.5243634968897074E-12</c:v>
                </c:pt>
                <c:pt idx="315">
                  <c:v>2.0511014547186652E-12</c:v>
                </c:pt>
                <c:pt idx="316">
                  <c:v>2.7554394609594859E-12</c:v>
                </c:pt>
                <c:pt idx="317">
                  <c:v>3.695725730254641E-12</c:v>
                </c:pt>
                <c:pt idx="318">
                  <c:v>4.9489574777511798E-12</c:v>
                </c:pt>
                <c:pt idx="319">
                  <c:v>6.6165689086444119E-12</c:v>
                </c:pt>
                <c:pt idx="320">
                  <c:v>8.831959852548557E-12</c:v>
                </c:pt>
                <c:pt idx="321">
                  <c:v>1.1770270978786812E-11</c:v>
                </c:pt>
                <c:pt idx="322">
                  <c:v>1.5661053221798068E-11</c:v>
                </c:pt>
                <c:pt idx="323">
                  <c:v>2.0804658830108686E-11</c:v>
                </c:pt>
                <c:pt idx="324">
                  <c:v>2.7593409110009049E-11</c:v>
                </c:pt>
                <c:pt idx="325">
                  <c:v>3.6538881633458375E-11</c:v>
                </c:pt>
                <c:pt idx="326">
                  <c:v>4.8307022518312689E-11</c:v>
                </c:pt>
                <c:pt idx="327">
                  <c:v>6.3763246063535544E-11</c:v>
                </c:pt>
                <c:pt idx="328">
                  <c:v>8.4030257628277944E-11</c:v>
                </c:pt>
                <c:pt idx="329">
                  <c:v>1.1056205464671817E-10</c:v>
                </c:pt>
                <c:pt idx="330">
                  <c:v>1.4523846007167202E-10</c:v>
                </c:pt>
                <c:pt idx="331">
                  <c:v>1.9048566527662696E-10</c:v>
                </c:pt>
                <c:pt idx="332">
                  <c:v>2.4942965806639389E-10</c:v>
                </c:pt>
                <c:pt idx="333">
                  <c:v>3.2609115010800256E-10</c:v>
                </c:pt>
                <c:pt idx="334">
                  <c:v>4.2563277493734553E-10</c:v>
                </c:pt>
                <c:pt idx="335">
                  <c:v>5.5467199766612688E-10</c:v>
                </c:pt>
                <c:pt idx="336">
                  <c:v>7.2167647568099603E-10</c:v>
                </c:pt>
                <c:pt idx="337">
                  <c:v>9.3746267511728306E-10</c:v>
                </c:pt>
                <c:pt idx="338">
                  <c:v>1.2158235484857774E-9</c:v>
                </c:pt>
                <c:pt idx="339">
                  <c:v>1.5743172163605706E-9</c:v>
                </c:pt>
                <c:pt idx="340">
                  <c:v>2.0352561126580155E-9</c:v>
                </c:pt>
                <c:pt idx="341">
                  <c:v>2.626945238544432E-9</c:v>
                </c:pt>
                <c:pt idx="342">
                  <c:v>3.3852293702844622E-9</c:v>
                </c:pt>
                <c:pt idx="343">
                  <c:v>4.3554226931082561E-9</c:v>
                </c:pt>
                <c:pt idx="344">
                  <c:v>5.5947108752024507E-9</c:v>
                </c:pt>
                <c:pt idx="345">
                  <c:v>7.1751356318563177E-9</c:v>
                </c:pt>
                <c:pt idx="346">
                  <c:v>9.1872960427284743E-9</c:v>
                </c:pt>
                <c:pt idx="347">
                  <c:v>1.1744930079295723E-8</c:v>
                </c:pt>
                <c:pt idx="348">
                  <c:v>1.4990574918704155E-8</c:v>
                </c:pt>
                <c:pt idx="349">
                  <c:v>1.9102546769129104E-8</c:v>
                </c:pt>
                <c:pt idx="350">
                  <c:v>2.4303531399293144E-8</c:v>
                </c:pt>
                <c:pt idx="351">
                  <c:v>3.0871136850282115E-8</c:v>
                </c:pt>
                <c:pt idx="352">
                  <c:v>3.9150831649764711E-8</c:v>
                </c:pt>
                <c:pt idx="353">
                  <c:v>4.9571777256600519E-8</c:v>
                </c:pt>
                <c:pt idx="354">
                  <c:v>6.2666164752530288E-8</c:v>
                </c:pt>
                <c:pt idx="355">
                  <c:v>7.9092785624978687E-8</c:v>
                </c:pt>
                <c:pt idx="356">
                  <c:v>9.9665707891803955E-8</c:v>
                </c:pt>
                <c:pt idx="357">
                  <c:v>1.2538909527167916E-7</c:v>
                </c:pt>
                <c:pt idx="358">
                  <c:v>1.5749940253999401E-7</c:v>
                </c:pt>
                <c:pt idx="359">
                  <c:v>1.9751640908441796E-7</c:v>
                </c:pt>
                <c:pt idx="360">
                  <c:v>2.4730482000663429E-7</c:v>
                </c:pt>
                <c:pt idx="361">
                  <c:v>3.0914847554091679E-7</c:v>
                </c:pt>
                <c:pt idx="362">
                  <c:v>3.8583957137093537E-7</c:v>
                </c:pt>
                <c:pt idx="363">
                  <c:v>4.8078571162512923E-7</c:v>
                </c:pt>
                <c:pt idx="364">
                  <c:v>5.9813810066863666E-7</c:v>
                </c:pt>
                <c:pt idx="365">
                  <c:v>7.4294473782211587E-7</c:v>
                </c:pt>
                <c:pt idx="366">
                  <c:v>9.2133312017568262E-7</c:v>
                </c:pt>
                <c:pt idx="367">
                  <c:v>1.1407276929135905E-6</c:v>
                </c:pt>
                <c:pt idx="368">
                  <c:v>1.4101081250456153E-6</c:v>
                </c:pt>
                <c:pt idx="369">
                  <c:v>1.7403154430060435E-6</c:v>
                </c:pt>
                <c:pt idx="370">
                  <c:v>2.1444141378790458E-6</c:v>
                </c:pt>
                <c:pt idx="371">
                  <c:v>2.6381195874300867E-6</c:v>
                </c:pt>
                <c:pt idx="372">
                  <c:v>3.2403015157125379E-6</c:v>
                </c:pt>
                <c:pt idx="373">
                  <c:v>3.9735757653596481E-6</c:v>
                </c:pt>
                <c:pt idx="374">
                  <c:v>4.8649983957252722E-6</c:v>
                </c:pt>
                <c:pt idx="375">
                  <c:v>5.9468780589371907E-6</c:v>
                </c:pt>
                <c:pt idx="376">
                  <c:v>7.2577247607281214E-6</c:v>
                </c:pt>
                <c:pt idx="377">
                  <c:v>8.8433554982736849E-6</c:v>
                </c:pt>
                <c:pt idx="378">
                  <c:v>1.0758179897086093E-5</c:v>
                </c:pt>
                <c:pt idx="379">
                  <c:v>1.3066691855973101E-5</c:v>
                </c:pt>
                <c:pt idx="380">
                  <c:v>1.5845196364128301E-5</c:v>
                </c:pt>
                <c:pt idx="381">
                  <c:v>1.9183804086210087E-5</c:v>
                </c:pt>
                <c:pt idx="382">
                  <c:v>2.3188730025429148E-5</c:v>
                </c:pt>
                <c:pt idx="383">
                  <c:v>2.798493657308162E-5</c:v>
                </c:pt>
                <c:pt idx="384">
                  <c:v>3.3719165532915087E-5</c:v>
                </c:pt>
                <c:pt idx="385">
                  <c:v>4.0563408261947033E-5</c:v>
                </c:pt>
                <c:pt idx="386">
                  <c:v>4.8718867881074797E-5</c:v>
                </c:pt>
                <c:pt idx="387">
                  <c:v>5.8420472556611768E-5</c:v>
                </c:pt>
                <c:pt idx="388">
                  <c:v>6.9942004106556541E-5</c:v>
                </c:pt>
                <c:pt idx="389">
                  <c:v>8.3601911601801629E-5</c:v>
                </c:pt>
                <c:pt idx="390">
                  <c:v>9.9769885160214141E-5</c:v>
                </c:pt>
                <c:pt idx="391">
                  <c:v>1.188742707057688E-4</c:v>
                </c:pt>
                <c:pt idx="392">
                  <c:v>1.4141041200709239E-4</c:v>
                </c:pt>
                <c:pt idx="393">
                  <c:v>1.6795001172646929E-4</c:v>
                </c:pt>
                <c:pt idx="394">
                  <c:v>1.9915160839204836E-4</c:v>
                </c:pt>
                <c:pt idx="395">
                  <c:v>2.3577227102615942E-4</c:v>
                </c:pt>
                <c:pt idx="396">
                  <c:v>2.7868061747685731E-4</c:v>
                </c:pt>
                <c:pt idx="397">
                  <c:v>3.2887126614514401E-4</c:v>
                </c:pt>
                <c:pt idx="398">
                  <c:v>3.8748083359487704E-4</c:v>
                </c:pt>
                <c:pt idx="399">
                  <c:v>4.5580559227545843E-4</c:v>
                </c:pt>
                <c:pt idx="400">
                  <c:v>5.3532090305954147E-4</c:v>
                </c:pt>
                <c:pt idx="401">
                  <c:v>6.2770253626212905E-4</c:v>
                </c:pt>
                <c:pt idx="402">
                  <c:v>7.3484999200982843E-4</c:v>
                </c:pt>
                <c:pt idx="403">
                  <c:v>8.5891192600146818E-4</c:v>
                </c:pt>
                <c:pt idx="404">
                  <c:v>1.002313779563443E-3</c:v>
                </c:pt>
                <c:pt idx="405">
                  <c:v>1.1677877031658411E-3</c:v>
                </c:pt>
                <c:pt idx="406">
                  <c:v>1.3584048499346191E-3</c:v>
                </c:pt>
                <c:pt idx="407">
                  <c:v>1.5776100998766249E-3</c:v>
                </c:pt>
                <c:pt idx="408">
                  <c:v>1.829259256239427E-3</c:v>
                </c:pt>
                <c:pt idx="409">
                  <c:v>2.117658732379739E-3</c:v>
                </c:pt>
                <c:pt idx="410">
                  <c:v>2.4476077204550876E-3</c:v>
                </c:pt>
                <c:pt idx="411">
                  <c:v>2.8244428019521448E-3</c:v>
                </c:pt>
                <c:pt idx="412">
                  <c:v>3.2540849243272336E-3</c:v>
                </c:pt>
                <c:pt idx="413">
                  <c:v>3.7430886277099191E-3</c:v>
                </c:pt>
                <c:pt idx="414">
                  <c:v>4.2986933606149426E-3</c:v>
                </c:pt>
                <c:pt idx="415">
                  <c:v>4.9288766738920797E-3</c:v>
                </c:pt>
                <c:pt idx="416">
                  <c:v>5.6424090277655391E-3</c:v>
                </c:pt>
                <c:pt idx="417">
                  <c:v>6.4489098879084977E-3</c:v>
                </c:pt>
                <c:pt idx="418">
                  <c:v>7.3589047232971239E-3</c:v>
                </c:pt>
                <c:pt idx="419">
                  <c:v>8.3838824514317675E-3</c:v>
                </c:pt>
                <c:pt idx="420">
                  <c:v>9.5363528058593616E-3</c:v>
                </c:pt>
                <c:pt idx="421">
                  <c:v>1.08299030273628E-2</c:v>
                </c:pt>
                <c:pt idx="422">
                  <c:v>1.2279253204418961E-2</c:v>
                </c:pt>
                <c:pt idx="423">
                  <c:v>1.390030951141975E-2</c:v>
                </c:pt>
                <c:pt idx="424">
                  <c:v>1.5710214515699115E-2</c:v>
                </c:pt>
                <c:pt idx="425">
                  <c:v>1.772739364775203E-2</c:v>
                </c:pt>
                <c:pt idx="426">
                  <c:v>1.9971596854449505E-2</c:v>
                </c:pt>
                <c:pt idx="427">
                  <c:v>2.2463934383963876E-2</c:v>
                </c:pt>
                <c:pt idx="428">
                  <c:v>2.522690558506371E-2</c:v>
                </c:pt>
                <c:pt idx="429">
                  <c:v>2.8284419544077795E-2</c:v>
                </c:pt>
                <c:pt idx="430">
                  <c:v>3.1661806331919874E-2</c:v>
                </c:pt>
                <c:pt idx="431">
                  <c:v>3.5385817592948926E-2</c:v>
                </c:pt>
                <c:pt idx="432">
                  <c:v>3.948461517900452E-2</c:v>
                </c:pt>
                <c:pt idx="433">
                  <c:v>4.3987746517622286E-2</c:v>
                </c:pt>
                <c:pt idx="434">
                  <c:v>4.8926105405111886E-2</c:v>
                </c:pt>
                <c:pt idx="435">
                  <c:v>5.4331876934742451E-2</c:v>
                </c:pt>
                <c:pt idx="436">
                  <c:v>6.0238465309509798E-2</c:v>
                </c:pt>
                <c:pt idx="437">
                  <c:v>6.6680403349524228E-2</c:v>
                </c:pt>
                <c:pt idx="438">
                  <c:v>7.3693242587448193E-2</c:v>
                </c:pt>
                <c:pt idx="439">
                  <c:v>8.131342295290335E-2</c:v>
                </c:pt>
                <c:pt idx="440">
                  <c:v>8.9578121179371598E-2</c:v>
                </c:pt>
                <c:pt idx="441">
                  <c:v>9.8525077225530028E-2</c:v>
                </c:pt>
                <c:pt idx="442">
                  <c:v>0.10819239818752714</c:v>
                </c:pt>
                <c:pt idx="443">
                  <c:v>0.11861833938936511</c:v>
                </c:pt>
                <c:pt idx="444">
                  <c:v>0.12984106257478978</c:v>
                </c:pt>
                <c:pt idx="445">
                  <c:v>0.1418983713849257</c:v>
                </c:pt>
                <c:pt idx="446">
                  <c:v>0.15482742458982243</c:v>
                </c:pt>
                <c:pt idx="447">
                  <c:v>0.16866442784708124</c:v>
                </c:pt>
                <c:pt idx="448">
                  <c:v>0.18344430508421955</c:v>
                </c:pt>
                <c:pt idx="449">
                  <c:v>0.1992003509402831</c:v>
                </c:pt>
                <c:pt idx="450">
                  <c:v>0.21596386605275225</c:v>
                </c:pt>
                <c:pt idx="451">
                  <c:v>0.23376377733380588</c:v>
                </c:pt>
                <c:pt idx="452">
                  <c:v>0.25262624574079462</c:v>
                </c:pt>
                <c:pt idx="453">
                  <c:v>0.27257426440417831</c:v>
                </c:pt>
                <c:pt idx="454">
                  <c:v>0.29362725032662756</c:v>
                </c:pt>
                <c:pt idx="455">
                  <c:v>0.3158006332035766</c:v>
                </c:pt>
                <c:pt idx="456">
                  <c:v>0.33910544523208891</c:v>
                </c:pt>
                <c:pt idx="457">
                  <c:v>0.36354791606513148</c:v>
                </c:pt>
                <c:pt idx="458">
                  <c:v>0.38912907732587004</c:v>
                </c:pt>
                <c:pt idx="459">
                  <c:v>0.41584438131505691</c:v>
                </c:pt>
                <c:pt idx="460">
                  <c:v>0.44368333871782217</c:v>
                </c:pt>
                <c:pt idx="461">
                  <c:v>0.47262918023832906</c:v>
                </c:pt>
                <c:pt idx="462">
                  <c:v>0.50265854715635261</c:v>
                </c:pt>
                <c:pt idx="463">
                  <c:v>0.53374121580400924</c:v>
                </c:pt>
                <c:pt idx="464">
                  <c:v>0.56583986089935512</c:v>
                </c:pt>
                <c:pt idx="465">
                  <c:v>0.59890986254297951</c:v>
                </c:pt>
                <c:pt idx="466">
                  <c:v>0.63289916148153214</c:v>
                </c:pt>
                <c:pt idx="467">
                  <c:v>0.66774816696685524</c:v>
                </c:pt>
                <c:pt idx="468">
                  <c:v>0.70338972119064946</c:v>
                </c:pt>
                <c:pt idx="469">
                  <c:v>0.73974912385322122</c:v>
                </c:pt>
                <c:pt idx="470">
                  <c:v>0.77674421993285181</c:v>
                </c:pt>
                <c:pt idx="471">
                  <c:v>0.81428555316303775</c:v>
                </c:pt>
                <c:pt idx="472">
                  <c:v>0.85227658710287135</c:v>
                </c:pt>
                <c:pt idx="473">
                  <c:v>0.89061399500704452</c:v>
                </c:pt>
                <c:pt idx="474">
                  <c:v>0.92918801897346481</c:v>
                </c:pt>
                <c:pt idx="475">
                  <c:v>0.96788289807657346</c:v>
                </c:pt>
                <c:pt idx="476">
                  <c:v>1.0065773643924685</c:v>
                </c:pt>
                <c:pt idx="477">
                  <c:v>1.0451452049982126</c:v>
                </c:pt>
                <c:pt idx="478">
                  <c:v>1.083455887193352</c:v>
                </c:pt>
                <c:pt idx="479">
                  <c:v>1.1213752433584825</c:v>
                </c:pt>
                <c:pt idx="480">
                  <c:v>1.1587662110459309</c:v>
                </c:pt>
                <c:pt idx="481">
                  <c:v>1.195489623103811</c:v>
                </c:pt>
                <c:pt idx="482">
                  <c:v>1.2314050418794118</c:v>
                </c:pt>
                <c:pt idx="483">
                  <c:v>1.2663716308435711</c:v>
                </c:pt>
                <c:pt idx="484">
                  <c:v>1.3002490563363287</c:v>
                </c:pt>
                <c:pt idx="485">
                  <c:v>1.3328984115671987</c:v>
                </c:pt>
                <c:pt idx="486">
                  <c:v>1.3641831545214103</c:v>
                </c:pt>
                <c:pt idx="487">
                  <c:v>1.3939700510358979</c:v>
                </c:pt>
                <c:pt idx="488">
                  <c:v>1.4221301140239884</c:v>
                </c:pt>
                <c:pt idx="489">
                  <c:v>1.4485395296523689</c:v>
                </c:pt>
                <c:pt idx="490">
                  <c:v>1.4730805612132933</c:v>
                </c:pt>
                <c:pt idx="491">
                  <c:v>1.4956424214925137</c:v>
                </c:pt>
                <c:pt idx="492">
                  <c:v>1.5161221046108067</c:v>
                </c:pt>
                <c:pt idx="493">
                  <c:v>1.5344251686139143</c:v>
                </c:pt>
                <c:pt idx="494">
                  <c:v>1.5504664605000567</c:v>
                </c:pt>
                <c:pt idx="495">
                  <c:v>1.5641707759018235</c:v>
                </c:pt>
                <c:pt idx="496">
                  <c:v>1.5754734462741633</c:v>
                </c:pt>
                <c:pt idx="497">
                  <c:v>1.5843208471746244</c:v>
                </c:pt>
                <c:pt idx="498">
                  <c:v>1.5906708220464354</c:v>
                </c:pt>
                <c:pt idx="499">
                  <c:v>1.5944930168184202</c:v>
                </c:pt>
                <c:pt idx="500">
                  <c:v>1.5957691216057308</c:v>
                </c:pt>
                <c:pt idx="501">
                  <c:v>1.5944930168184202</c:v>
                </c:pt>
                <c:pt idx="502">
                  <c:v>1.5906708220464354</c:v>
                </c:pt>
                <c:pt idx="503">
                  <c:v>1.5843208471746244</c:v>
                </c:pt>
                <c:pt idx="504">
                  <c:v>1.5754734462741633</c:v>
                </c:pt>
                <c:pt idx="505">
                  <c:v>1.5641707759018235</c:v>
                </c:pt>
                <c:pt idx="506">
                  <c:v>1.5504664605000567</c:v>
                </c:pt>
                <c:pt idx="507">
                  <c:v>1.5344251686139143</c:v>
                </c:pt>
                <c:pt idx="508">
                  <c:v>1.5161221046108067</c:v>
                </c:pt>
                <c:pt idx="509">
                  <c:v>1.4956424214925137</c:v>
                </c:pt>
                <c:pt idx="510">
                  <c:v>1.4730805612132933</c:v>
                </c:pt>
                <c:pt idx="511">
                  <c:v>1.4485395296523689</c:v>
                </c:pt>
                <c:pt idx="512">
                  <c:v>1.4221301140239884</c:v>
                </c:pt>
                <c:pt idx="513">
                  <c:v>1.3939700510358979</c:v>
                </c:pt>
                <c:pt idx="514">
                  <c:v>1.3641831545214103</c:v>
                </c:pt>
                <c:pt idx="515">
                  <c:v>1.3328984115671987</c:v>
                </c:pt>
                <c:pt idx="516">
                  <c:v>1.3002490563363287</c:v>
                </c:pt>
                <c:pt idx="517">
                  <c:v>1.2663716308435711</c:v>
                </c:pt>
                <c:pt idx="518">
                  <c:v>1.2314050418794118</c:v>
                </c:pt>
                <c:pt idx="519">
                  <c:v>1.195489623103811</c:v>
                </c:pt>
                <c:pt idx="520">
                  <c:v>1.1587662110459309</c:v>
                </c:pt>
                <c:pt idx="521">
                  <c:v>1.1213752433584825</c:v>
                </c:pt>
                <c:pt idx="522">
                  <c:v>1.083455887193352</c:v>
                </c:pt>
                <c:pt idx="523">
                  <c:v>1.0451452049982126</c:v>
                </c:pt>
                <c:pt idx="524">
                  <c:v>1.0065773643924685</c:v>
                </c:pt>
                <c:pt idx="525">
                  <c:v>0.96788289807657346</c:v>
                </c:pt>
                <c:pt idx="526">
                  <c:v>0.92918801897346481</c:v>
                </c:pt>
                <c:pt idx="527">
                  <c:v>0.89061399500704452</c:v>
                </c:pt>
                <c:pt idx="528">
                  <c:v>0.85227658710287135</c:v>
                </c:pt>
                <c:pt idx="529">
                  <c:v>0.81428555316303775</c:v>
                </c:pt>
                <c:pt idx="530">
                  <c:v>0.77674421993285181</c:v>
                </c:pt>
                <c:pt idx="531">
                  <c:v>0.73974912385322122</c:v>
                </c:pt>
                <c:pt idx="532">
                  <c:v>0.70338972119064946</c:v>
                </c:pt>
                <c:pt idx="533">
                  <c:v>0.66774816696685524</c:v>
                </c:pt>
                <c:pt idx="534">
                  <c:v>0.63289916148153214</c:v>
                </c:pt>
                <c:pt idx="535">
                  <c:v>0.59890986254297951</c:v>
                </c:pt>
                <c:pt idx="536">
                  <c:v>0.56583986089935512</c:v>
                </c:pt>
                <c:pt idx="537">
                  <c:v>0.53374121580400924</c:v>
                </c:pt>
                <c:pt idx="538">
                  <c:v>0.50265854715635261</c:v>
                </c:pt>
                <c:pt idx="539">
                  <c:v>0.47262918023832906</c:v>
                </c:pt>
                <c:pt idx="540">
                  <c:v>0.44368333871782217</c:v>
                </c:pt>
                <c:pt idx="541">
                  <c:v>0.41584438131505691</c:v>
                </c:pt>
                <c:pt idx="542">
                  <c:v>0.38912907732587004</c:v>
                </c:pt>
                <c:pt idx="543">
                  <c:v>0.36354791606513148</c:v>
                </c:pt>
                <c:pt idx="544">
                  <c:v>0.33910544523208891</c:v>
                </c:pt>
                <c:pt idx="545">
                  <c:v>0.3158006332035766</c:v>
                </c:pt>
                <c:pt idx="546">
                  <c:v>0.29362725032662756</c:v>
                </c:pt>
                <c:pt idx="547">
                  <c:v>0.27257426440417831</c:v>
                </c:pt>
                <c:pt idx="548">
                  <c:v>0.25262624574079462</c:v>
                </c:pt>
                <c:pt idx="549">
                  <c:v>0.23376377733380588</c:v>
                </c:pt>
                <c:pt idx="550">
                  <c:v>0.21596386605275225</c:v>
                </c:pt>
                <c:pt idx="551">
                  <c:v>0.1992003509402831</c:v>
                </c:pt>
                <c:pt idx="552">
                  <c:v>0.18344430508421955</c:v>
                </c:pt>
                <c:pt idx="553">
                  <c:v>0.16866442784708124</c:v>
                </c:pt>
                <c:pt idx="554">
                  <c:v>0.15482742458982243</c:v>
                </c:pt>
                <c:pt idx="555">
                  <c:v>0.1418983713849257</c:v>
                </c:pt>
                <c:pt idx="556">
                  <c:v>0.12984106257478978</c:v>
                </c:pt>
                <c:pt idx="557">
                  <c:v>0.11861833938936511</c:v>
                </c:pt>
                <c:pt idx="558">
                  <c:v>0.10819239818752714</c:v>
                </c:pt>
                <c:pt idx="559">
                  <c:v>9.8525077225530028E-2</c:v>
                </c:pt>
                <c:pt idx="560">
                  <c:v>8.9578121179371598E-2</c:v>
                </c:pt>
                <c:pt idx="561">
                  <c:v>8.131342295290335E-2</c:v>
                </c:pt>
                <c:pt idx="562">
                  <c:v>7.3693242587448193E-2</c:v>
                </c:pt>
                <c:pt idx="563">
                  <c:v>6.6680403349524228E-2</c:v>
                </c:pt>
                <c:pt idx="564">
                  <c:v>6.0238465309509798E-2</c:v>
                </c:pt>
                <c:pt idx="565">
                  <c:v>5.4331876934742451E-2</c:v>
                </c:pt>
                <c:pt idx="566">
                  <c:v>4.8926105405111886E-2</c:v>
                </c:pt>
                <c:pt idx="567">
                  <c:v>4.3987746517622286E-2</c:v>
                </c:pt>
                <c:pt idx="568">
                  <c:v>3.948461517900452E-2</c:v>
                </c:pt>
                <c:pt idx="569">
                  <c:v>3.5385817592948926E-2</c:v>
                </c:pt>
                <c:pt idx="570">
                  <c:v>3.1661806331919874E-2</c:v>
                </c:pt>
                <c:pt idx="571">
                  <c:v>2.8284419544077795E-2</c:v>
                </c:pt>
                <c:pt idx="572">
                  <c:v>2.522690558506371E-2</c:v>
                </c:pt>
                <c:pt idx="573">
                  <c:v>2.2463934383963876E-2</c:v>
                </c:pt>
                <c:pt idx="574">
                  <c:v>1.9971596854449505E-2</c:v>
                </c:pt>
                <c:pt idx="575">
                  <c:v>1.772739364775203E-2</c:v>
                </c:pt>
                <c:pt idx="576">
                  <c:v>1.5710214515699115E-2</c:v>
                </c:pt>
                <c:pt idx="577">
                  <c:v>1.390030951141975E-2</c:v>
                </c:pt>
                <c:pt idx="578">
                  <c:v>1.2279253204418961E-2</c:v>
                </c:pt>
                <c:pt idx="579">
                  <c:v>1.08299030273628E-2</c:v>
                </c:pt>
                <c:pt idx="580">
                  <c:v>9.5363528058593616E-3</c:v>
                </c:pt>
                <c:pt idx="581">
                  <c:v>8.3838824514317675E-3</c:v>
                </c:pt>
                <c:pt idx="582">
                  <c:v>7.3589047232971239E-3</c:v>
                </c:pt>
                <c:pt idx="583">
                  <c:v>6.4489098879084977E-3</c:v>
                </c:pt>
                <c:pt idx="584">
                  <c:v>5.6424090277655391E-3</c:v>
                </c:pt>
                <c:pt idx="585">
                  <c:v>4.9288766738920797E-3</c:v>
                </c:pt>
                <c:pt idx="586">
                  <c:v>4.2986933606149426E-3</c:v>
                </c:pt>
                <c:pt idx="587">
                  <c:v>3.7430886277099191E-3</c:v>
                </c:pt>
                <c:pt idx="588">
                  <c:v>3.2540849243272336E-3</c:v>
                </c:pt>
                <c:pt idx="589">
                  <c:v>2.8244428019521448E-3</c:v>
                </c:pt>
                <c:pt idx="590">
                  <c:v>2.4476077204550876E-3</c:v>
                </c:pt>
                <c:pt idx="591">
                  <c:v>2.117658732379739E-3</c:v>
                </c:pt>
                <c:pt idx="592">
                  <c:v>1.829259256239427E-3</c:v>
                </c:pt>
                <c:pt idx="593">
                  <c:v>1.5776100998766249E-3</c:v>
                </c:pt>
                <c:pt idx="594">
                  <c:v>1.3584048499346191E-3</c:v>
                </c:pt>
                <c:pt idx="595">
                  <c:v>1.1677877031658411E-3</c:v>
                </c:pt>
                <c:pt idx="596">
                  <c:v>1.002313779563443E-3</c:v>
                </c:pt>
                <c:pt idx="597">
                  <c:v>8.5891192600146818E-4</c:v>
                </c:pt>
                <c:pt idx="598">
                  <c:v>7.3484999200982843E-4</c:v>
                </c:pt>
                <c:pt idx="599">
                  <c:v>6.2770253626212905E-4</c:v>
                </c:pt>
                <c:pt idx="600">
                  <c:v>5.3532090305954147E-4</c:v>
                </c:pt>
                <c:pt idx="601">
                  <c:v>4.5580559227545843E-4</c:v>
                </c:pt>
                <c:pt idx="602">
                  <c:v>3.8748083359487704E-4</c:v>
                </c:pt>
                <c:pt idx="603">
                  <c:v>3.2887126614514401E-4</c:v>
                </c:pt>
                <c:pt idx="604">
                  <c:v>2.7868061747685731E-4</c:v>
                </c:pt>
                <c:pt idx="605">
                  <c:v>2.3577227102615942E-4</c:v>
                </c:pt>
                <c:pt idx="606">
                  <c:v>1.9915160839204836E-4</c:v>
                </c:pt>
                <c:pt idx="607">
                  <c:v>1.6795001172646929E-4</c:v>
                </c:pt>
                <c:pt idx="608">
                  <c:v>1.4141041200709239E-4</c:v>
                </c:pt>
                <c:pt idx="609">
                  <c:v>1.188742707057688E-4</c:v>
                </c:pt>
                <c:pt idx="610">
                  <c:v>9.9769885160214141E-5</c:v>
                </c:pt>
                <c:pt idx="611">
                  <c:v>8.3601911601801629E-5</c:v>
                </c:pt>
                <c:pt idx="612">
                  <c:v>6.9942004106556541E-5</c:v>
                </c:pt>
                <c:pt idx="613">
                  <c:v>5.8420472556611768E-5</c:v>
                </c:pt>
                <c:pt idx="614">
                  <c:v>4.8718867881074797E-5</c:v>
                </c:pt>
                <c:pt idx="615">
                  <c:v>4.0563408261947033E-5</c:v>
                </c:pt>
                <c:pt idx="616">
                  <c:v>3.3719165532915087E-5</c:v>
                </c:pt>
                <c:pt idx="617">
                  <c:v>2.798493657308162E-5</c:v>
                </c:pt>
                <c:pt idx="618">
                  <c:v>2.3188730025429148E-5</c:v>
                </c:pt>
                <c:pt idx="619">
                  <c:v>1.9183804086210087E-5</c:v>
                </c:pt>
                <c:pt idx="620">
                  <c:v>1.5845196364128301E-5</c:v>
                </c:pt>
                <c:pt idx="621">
                  <c:v>1.3066691855973101E-5</c:v>
                </c:pt>
                <c:pt idx="622">
                  <c:v>1.0758179897086093E-5</c:v>
                </c:pt>
                <c:pt idx="623">
                  <c:v>8.8433554982736849E-6</c:v>
                </c:pt>
                <c:pt idx="624">
                  <c:v>7.2577247607281214E-6</c:v>
                </c:pt>
                <c:pt idx="625">
                  <c:v>5.9468780589371907E-6</c:v>
                </c:pt>
                <c:pt idx="626">
                  <c:v>4.8649983957252722E-6</c:v>
                </c:pt>
                <c:pt idx="627">
                  <c:v>3.9735757653596481E-6</c:v>
                </c:pt>
                <c:pt idx="628">
                  <c:v>3.2403015157125379E-6</c:v>
                </c:pt>
                <c:pt idx="629">
                  <c:v>2.6381195874300867E-6</c:v>
                </c:pt>
                <c:pt idx="630">
                  <c:v>2.1444141378790458E-6</c:v>
                </c:pt>
                <c:pt idx="631">
                  <c:v>1.7403154430060435E-6</c:v>
                </c:pt>
                <c:pt idx="632">
                  <c:v>1.4101081250456153E-6</c:v>
                </c:pt>
                <c:pt idx="633">
                  <c:v>1.1407276929135905E-6</c:v>
                </c:pt>
                <c:pt idx="634">
                  <c:v>9.2133312017568262E-7</c:v>
                </c:pt>
                <c:pt idx="635">
                  <c:v>7.4294473782211587E-7</c:v>
                </c:pt>
                <c:pt idx="636">
                  <c:v>5.9813810066863666E-7</c:v>
                </c:pt>
                <c:pt idx="637">
                  <c:v>4.8078571162512923E-7</c:v>
                </c:pt>
                <c:pt idx="638">
                  <c:v>3.8583957137093537E-7</c:v>
                </c:pt>
                <c:pt idx="639">
                  <c:v>3.0914847554091679E-7</c:v>
                </c:pt>
                <c:pt idx="640">
                  <c:v>2.4730482000663429E-7</c:v>
                </c:pt>
                <c:pt idx="641">
                  <c:v>1.9751640908441796E-7</c:v>
                </c:pt>
                <c:pt idx="642">
                  <c:v>1.5749940253999401E-7</c:v>
                </c:pt>
                <c:pt idx="643">
                  <c:v>1.2538909527167916E-7</c:v>
                </c:pt>
                <c:pt idx="644">
                  <c:v>9.9665707891803955E-8</c:v>
                </c:pt>
                <c:pt idx="645">
                  <c:v>7.9092785624978687E-8</c:v>
                </c:pt>
                <c:pt idx="646">
                  <c:v>6.2666164752530288E-8</c:v>
                </c:pt>
                <c:pt idx="647">
                  <c:v>4.9571777256600519E-8</c:v>
                </c:pt>
                <c:pt idx="648">
                  <c:v>3.9150831649764711E-8</c:v>
                </c:pt>
                <c:pt idx="649">
                  <c:v>3.0871136850282115E-8</c:v>
                </c:pt>
                <c:pt idx="650">
                  <c:v>2.4303531399293144E-8</c:v>
                </c:pt>
                <c:pt idx="651">
                  <c:v>1.9102546769129104E-8</c:v>
                </c:pt>
                <c:pt idx="652">
                  <c:v>1.4990574918704155E-8</c:v>
                </c:pt>
                <c:pt idx="653">
                  <c:v>1.1744930079295723E-8</c:v>
                </c:pt>
                <c:pt idx="654">
                  <c:v>9.1872960427284743E-9</c:v>
                </c:pt>
                <c:pt idx="655">
                  <c:v>7.1751356318563177E-9</c:v>
                </c:pt>
                <c:pt idx="656">
                  <c:v>5.5947108752024507E-9</c:v>
                </c:pt>
                <c:pt idx="657">
                  <c:v>4.3554226931082561E-9</c:v>
                </c:pt>
                <c:pt idx="658">
                  <c:v>3.3852293702844622E-9</c:v>
                </c:pt>
                <c:pt idx="659">
                  <c:v>2.626945238544432E-9</c:v>
                </c:pt>
                <c:pt idx="660">
                  <c:v>2.0352561126580155E-9</c:v>
                </c:pt>
                <c:pt idx="661">
                  <c:v>1.5743172163605706E-9</c:v>
                </c:pt>
                <c:pt idx="662">
                  <c:v>1.2158235484857774E-9</c:v>
                </c:pt>
                <c:pt idx="663">
                  <c:v>9.3746267511728306E-10</c:v>
                </c:pt>
                <c:pt idx="664">
                  <c:v>7.2167647568099603E-10</c:v>
                </c:pt>
                <c:pt idx="665">
                  <c:v>5.5467199766612688E-10</c:v>
                </c:pt>
                <c:pt idx="666">
                  <c:v>4.2563277493734553E-10</c:v>
                </c:pt>
                <c:pt idx="667">
                  <c:v>3.2609115010800256E-10</c:v>
                </c:pt>
                <c:pt idx="668">
                  <c:v>2.4942965806639389E-10</c:v>
                </c:pt>
                <c:pt idx="669">
                  <c:v>1.9048566527662696E-10</c:v>
                </c:pt>
                <c:pt idx="670">
                  <c:v>1.4523846007167202E-10</c:v>
                </c:pt>
                <c:pt idx="671">
                  <c:v>1.1056205464671817E-10</c:v>
                </c:pt>
                <c:pt idx="672">
                  <c:v>8.4030257628277944E-11</c:v>
                </c:pt>
                <c:pt idx="673">
                  <c:v>6.3763246063535544E-11</c:v>
                </c:pt>
                <c:pt idx="674">
                  <c:v>4.8307022518312689E-11</c:v>
                </c:pt>
                <c:pt idx="675">
                  <c:v>3.6538881633458375E-11</c:v>
                </c:pt>
                <c:pt idx="676">
                  <c:v>2.7593409110009049E-11</c:v>
                </c:pt>
                <c:pt idx="677">
                  <c:v>2.0804658830108686E-11</c:v>
                </c:pt>
                <c:pt idx="678">
                  <c:v>1.5661053221798068E-11</c:v>
                </c:pt>
                <c:pt idx="679">
                  <c:v>1.1770270978786812E-11</c:v>
                </c:pt>
                <c:pt idx="680">
                  <c:v>8.831959852548557E-12</c:v>
                </c:pt>
                <c:pt idx="681">
                  <c:v>6.6165689086444119E-12</c:v>
                </c:pt>
                <c:pt idx="682">
                  <c:v>4.9489574777511798E-12</c:v>
                </c:pt>
                <c:pt idx="683">
                  <c:v>3.695725730254641E-12</c:v>
                </c:pt>
                <c:pt idx="684">
                  <c:v>2.7554394609594859E-12</c:v>
                </c:pt>
                <c:pt idx="685">
                  <c:v>2.0511014547186652E-12</c:v>
                </c:pt>
                <c:pt idx="686">
                  <c:v>1.5243634968897074E-12</c:v>
                </c:pt>
                <c:pt idx="687">
                  <c:v>1.1310845416883263E-12</c:v>
                </c:pt>
                <c:pt idx="688">
                  <c:v>8.3792803761414762E-13</c:v>
                </c:pt>
                <c:pt idx="689">
                  <c:v>6.1975994825144131E-13</c:v>
                </c:pt>
                <c:pt idx="690">
                  <c:v>4.5766259607205479E-13</c:v>
                </c:pt>
                <c:pt idx="691">
                  <c:v>3.3742127465642113E-13</c:v>
                </c:pt>
                <c:pt idx="692">
                  <c:v>2.4837314264725033E-13</c:v>
                </c:pt>
                <c:pt idx="693">
                  <c:v>1.8253322711351578E-13</c:v>
                </c:pt>
                <c:pt idx="694">
                  <c:v>1.3393200192384299E-13</c:v>
                </c:pt>
                <c:pt idx="695">
                  <c:v>9.8114211427857295E-14</c:v>
                </c:pt>
                <c:pt idx="696">
                  <c:v>7.1760359165107016E-14</c:v>
                </c:pt>
                <c:pt idx="697">
                  <c:v>5.2401343107755567E-14</c:v>
                </c:pt>
                <c:pt idx="698">
                  <c:v>3.8203694394185314E-14</c:v>
                </c:pt>
                <c:pt idx="699">
                  <c:v>2.7808235638841497E-14</c:v>
                </c:pt>
                <c:pt idx="700">
                  <c:v>2.0209084334147571E-14</c:v>
                </c:pt>
                <c:pt idx="701">
                  <c:v>1.4663071978365174E-14</c:v>
                </c:pt>
                <c:pt idx="702">
                  <c:v>1.0622052056698098E-14</c:v>
                </c:pt>
                <c:pt idx="703">
                  <c:v>7.6824017245782726E-15</c:v>
                </c:pt>
                <c:pt idx="704">
                  <c:v>5.5474159393765519E-15</c:v>
                </c:pt>
                <c:pt idx="705">
                  <c:v>3.9993514993988717E-15</c:v>
                </c:pt>
                <c:pt idx="706">
                  <c:v>2.8786810567008972E-15</c:v>
                </c:pt>
                <c:pt idx="707">
                  <c:v>2.0687244773322174E-15</c:v>
                </c:pt>
                <c:pt idx="708">
                  <c:v>1.4842835869645385E-15</c:v>
                </c:pt>
                <c:pt idx="709">
                  <c:v>1.0632520921317616E-15</c:v>
                </c:pt>
                <c:pt idx="710">
                  <c:v>7.6043261516318548E-16</c:v>
                </c:pt>
                <c:pt idx="711">
                  <c:v>5.4298815288688146E-16</c:v>
                </c:pt>
                <c:pt idx="712">
                  <c:v>3.8710172036310085E-16</c:v>
                </c:pt>
                <c:pt idx="713">
                  <c:v>2.7552751644480877E-16</c:v>
                </c:pt>
                <c:pt idx="714">
                  <c:v>1.957987805049347E-16</c:v>
                </c:pt>
                <c:pt idx="715">
                  <c:v>1.3891850994264833E-16</c:v>
                </c:pt>
                <c:pt idx="716">
                  <c:v>9.8404595165874305E-17</c:v>
                </c:pt>
                <c:pt idx="717">
                  <c:v>6.9594636445624899E-17</c:v>
                </c:pt>
                <c:pt idx="718">
                  <c:v>4.9140694584804072E-17</c:v>
                </c:pt>
                <c:pt idx="719">
                  <c:v>3.4642716509972629E-17</c:v>
                </c:pt>
                <c:pt idx="720">
                  <c:v>2.4383032518249672E-17</c:v>
                </c:pt>
                <c:pt idx="721">
                  <c:v>1.713438908785059E-17</c:v>
                </c:pt>
                <c:pt idx="722">
                  <c:v>1.2021389264144648E-17</c:v>
                </c:pt>
                <c:pt idx="723">
                  <c:v>8.4206540367233806E-18</c:v>
                </c:pt>
                <c:pt idx="724">
                  <c:v>5.8890076430177028E-18</c:v>
                </c:pt>
                <c:pt idx="725">
                  <c:v>4.1119094286675666E-18</c:v>
                </c:pt>
                <c:pt idx="726">
                  <c:v>2.8664877556044264E-18</c:v>
                </c:pt>
                <c:pt idx="727">
                  <c:v>1.9950866875584359E-18</c:v>
                </c:pt>
                <c:pt idx="728">
                  <c:v>1.3863681719331615E-18</c:v>
                </c:pt>
                <c:pt idx="729">
                  <c:v>9.6183486775425912E-19</c:v>
                </c:pt>
                <c:pt idx="730">
                  <c:v>6.6623521295197159E-19</c:v>
                </c:pt>
                <c:pt idx="731">
                  <c:v>4.6074409517652993E-19</c:v>
                </c:pt>
                <c:pt idx="732">
                  <c:v>3.1812448892795119E-19</c:v>
                </c:pt>
                <c:pt idx="733">
                  <c:v>2.1930046609333167E-19</c:v>
                </c:pt>
                <c:pt idx="734">
                  <c:v>1.5093401896002006E-19</c:v>
                </c:pt>
                <c:pt idx="735">
                  <c:v>1.0371458804401483E-19</c:v>
                </c:pt>
                <c:pt idx="736">
                  <c:v>7.1153732360386865E-20</c:v>
                </c:pt>
                <c:pt idx="737">
                  <c:v>4.8737208866509694E-20</c:v>
                </c:pt>
                <c:pt idx="738">
                  <c:v>3.3329496336528396E-20</c:v>
                </c:pt>
                <c:pt idx="739">
                  <c:v>2.2756317082077837E-20</c:v>
                </c:pt>
                <c:pt idx="740">
                  <c:v>1.5512447726987843E-20</c:v>
                </c:pt>
                <c:pt idx="741">
                  <c:v>1.0557566227027386E-20</c:v>
                </c:pt>
                <c:pt idx="742">
                  <c:v>7.1738522291748704E-21</c:v>
                </c:pt>
                <c:pt idx="743">
                  <c:v>4.8668299010249156E-21</c:v>
                </c:pt>
                <c:pt idx="744">
                  <c:v>3.2964389534035632E-21</c:v>
                </c:pt>
                <c:pt idx="745">
                  <c:v>2.2292000090882765E-21</c:v>
                </c:pt>
                <c:pt idx="746">
                  <c:v>1.5050750751694145E-21</c:v>
                </c:pt>
                <c:pt idx="747">
                  <c:v>1.0145475816795731E-21</c:v>
                </c:pt>
                <c:pt idx="748">
                  <c:v>6.8279731581743952E-22</c:v>
                </c:pt>
                <c:pt idx="749">
                  <c:v>4.5879250992958151E-22</c:v>
                </c:pt>
                <c:pt idx="750">
                  <c:v>3.077839450682568E-22</c:v>
                </c:pt>
                <c:pt idx="751">
                  <c:v>2.0614876323140248E-22</c:v>
                </c:pt>
                <c:pt idx="752">
                  <c:v>1.378544005596379E-22</c:v>
                </c:pt>
                <c:pt idx="753">
                  <c:v>9.2037680124695372E-23</c:v>
                </c:pt>
                <c:pt idx="754">
                  <c:v>6.1350177216810377E-23</c:v>
                </c:pt>
                <c:pt idx="755">
                  <c:v>4.0829222377224404E-23</c:v>
                </c:pt>
                <c:pt idx="756">
                  <c:v>2.7128858749047532E-23</c:v>
                </c:pt>
                <c:pt idx="757">
                  <c:v>1.7996873705294475E-23</c:v>
                </c:pt>
                <c:pt idx="758">
                  <c:v>1.1919766348060483E-23</c:v>
                </c:pt>
                <c:pt idx="759">
                  <c:v>7.8821291160956593E-24</c:v>
                </c:pt>
                <c:pt idx="760">
                  <c:v>5.2038464796956518E-24</c:v>
                </c:pt>
                <c:pt idx="761">
                  <c:v>3.4301296516293498E-24</c:v>
                </c:pt>
                <c:pt idx="762">
                  <c:v>2.2573646747495918E-24</c:v>
                </c:pt>
                <c:pt idx="763">
                  <c:v>1.4831942807070879E-24</c:v>
                </c:pt>
                <c:pt idx="764">
                  <c:v>9.729700871009078E-25</c:v>
                </c:pt>
                <c:pt idx="765">
                  <c:v>6.3724445308038671E-25</c:v>
                </c:pt>
                <c:pt idx="766">
                  <c:v>4.1669449973216152E-25</c:v>
                </c:pt>
                <c:pt idx="767">
                  <c:v>2.7204114922099338E-25</c:v>
                </c:pt>
                <c:pt idx="768">
                  <c:v>1.7731952635720661E-25</c:v>
                </c:pt>
                <c:pt idx="769">
                  <c:v>1.1539411298228994E-25</c:v>
                </c:pt>
                <c:pt idx="770">
                  <c:v>7.4974896093671855E-26</c:v>
                </c:pt>
                <c:pt idx="771">
                  <c:v>4.8635481607215787E-26</c:v>
                </c:pt>
                <c:pt idx="772">
                  <c:v>3.1498922495499104E-26</c:v>
                </c:pt>
                <c:pt idx="773">
                  <c:v>2.0367761633456586E-26</c:v>
                </c:pt>
                <c:pt idx="774">
                  <c:v>1.3149100309497019E-26</c:v>
                </c:pt>
                <c:pt idx="775">
                  <c:v>8.475277014037415E-27</c:v>
                </c:pt>
                <c:pt idx="776">
                  <c:v>5.4540221123664584E-27</c:v>
                </c:pt>
                <c:pt idx="777">
                  <c:v>3.5041687766083735E-27</c:v>
                </c:pt>
                <c:pt idx="778">
                  <c:v>2.2478030989370708E-27</c:v>
                </c:pt>
                <c:pt idx="779">
                  <c:v>1.4395827846919832E-27</c:v>
                </c:pt>
                <c:pt idx="780">
                  <c:v>9.2049228353926209E-28</c:v>
                </c:pt>
                <c:pt idx="781">
                  <c:v>5.8763653424721805E-28</c:v>
                </c:pt>
                <c:pt idx="782">
                  <c:v>3.7454374969011156E-28</c:v>
                </c:pt>
                <c:pt idx="783">
                  <c:v>2.3834247685976879E-28</c:v>
                </c:pt>
                <c:pt idx="784">
                  <c:v>1.5142775064035837E-28</c:v>
                </c:pt>
                <c:pt idx="785">
                  <c:v>9.6053816000341437E-29</c:v>
                </c:pt>
                <c:pt idx="786">
                  <c:v>6.0831552973467473E-29</c:v>
                </c:pt>
                <c:pt idx="787">
                  <c:v>3.8463456846915302E-29</c:v>
                </c:pt>
                <c:pt idx="788">
                  <c:v>2.4281351257119174E-29</c:v>
                </c:pt>
                <c:pt idx="789">
                  <c:v>1.5303914077442728E-29</c:v>
                </c:pt>
                <c:pt idx="790">
                  <c:v>9.6302445273572036E-30</c:v>
                </c:pt>
                <c:pt idx="791">
                  <c:v>6.0503045991152107E-30</c:v>
                </c:pt>
                <c:pt idx="792">
                  <c:v>3.7950918662556649E-30</c:v>
                </c:pt>
                <c:pt idx="793">
                  <c:v>2.3766896538466979E-30</c:v>
                </c:pt>
                <c:pt idx="794">
                  <c:v>1.4860307180788581E-30</c:v>
                </c:pt>
                <c:pt idx="795">
                  <c:v>9.2765871090244679E-31</c:v>
                </c:pt>
                <c:pt idx="796">
                  <c:v>5.7816766052274264E-31</c:v>
                </c:pt>
                <c:pt idx="797">
                  <c:v>3.5976962523998945E-31</c:v>
                </c:pt>
                <c:pt idx="798">
                  <c:v>2.2351173018346349E-31</c:v>
                </c:pt>
                <c:pt idx="799">
                  <c:v>1.386376779812533E-31</c:v>
                </c:pt>
                <c:pt idx="800">
                  <c:v>8.5855349426522419E-32</c:v>
                </c:pt>
                <c:pt idx="801">
                  <c:v>5.3083380627131405E-32</c:v>
                </c:pt>
                <c:pt idx="802">
                  <c:v>3.2768375762696017E-32</c:v>
                </c:pt>
                <c:pt idx="803">
                  <c:v>2.0195582587772356E-32</c:v>
                </c:pt>
                <c:pt idx="804">
                  <c:v>1.242690520589907E-32</c:v>
                </c:pt>
                <c:pt idx="805">
                  <c:v>7.6343965385472653E-33</c:v>
                </c:pt>
                <c:pt idx="806">
                  <c:v>4.6826486313829869E-33</c:v>
                </c:pt>
                <c:pt idx="807">
                  <c:v>2.8675668900847918E-33</c:v>
                </c:pt>
                <c:pt idx="808">
                  <c:v>1.7532371807805164E-33</c:v>
                </c:pt>
                <c:pt idx="809">
                  <c:v>1.0702196381614586E-33</c:v>
                </c:pt>
                <c:pt idx="810">
                  <c:v>6.5224429393585805E-34</c:v>
                </c:pt>
                <c:pt idx="811">
                  <c:v>3.9687412927860379E-34</c:v>
                </c:pt>
                <c:pt idx="812">
                  <c:v>2.4110178185944488E-34</c:v>
                </c:pt>
                <c:pt idx="813">
                  <c:v>1.462356228091026E-34</c:v>
                </c:pt>
                <c:pt idx="814">
                  <c:v>8.855458802470225E-35</c:v>
                </c:pt>
                <c:pt idx="815">
                  <c:v>5.3539471970171518E-35</c:v>
                </c:pt>
                <c:pt idx="816">
                  <c:v>3.2317832759656071E-35</c:v>
                </c:pt>
                <c:pt idx="817">
                  <c:v>1.9476705772008461E-35</c:v>
                </c:pt>
                <c:pt idx="818">
                  <c:v>1.171909046428359E-35</c:v>
                </c:pt>
                <c:pt idx="819">
                  <c:v>7.0400774793639709E-36</c:v>
                </c:pt>
                <c:pt idx="820">
                  <c:v>4.2224654009810951E-36</c:v>
                </c:pt>
                <c:pt idx="821">
                  <c:v>2.5284821340941669E-36</c:v>
                </c:pt>
                <c:pt idx="822">
                  <c:v>1.511676312342923E-36</c:v>
                </c:pt>
                <c:pt idx="823">
                  <c:v>9.0232471946296116E-37</c:v>
                </c:pt>
                <c:pt idx="824">
                  <c:v>5.3773961428456601E-37</c:v>
                </c:pt>
                <c:pt idx="825">
                  <c:v>3.1995311028027251E-37</c:v>
                </c:pt>
                <c:pt idx="826">
                  <c:v>1.9006658434359259E-37</c:v>
                </c:pt>
                <c:pt idx="827">
                  <c:v>1.127276186745343E-37</c:v>
                </c:pt>
                <c:pt idx="828">
                  <c:v>6.6751345520188282E-38</c:v>
                </c:pt>
                <c:pt idx="829">
                  <c:v>3.9463431357516652E-38</c:v>
                </c:pt>
                <c:pt idx="830">
                  <c:v>2.3293502398946275E-38</c:v>
                </c:pt>
                <c:pt idx="831">
                  <c:v>1.3727133954395273E-38</c:v>
                </c:pt>
                <c:pt idx="832">
                  <c:v>8.0766279675942286E-39</c:v>
                </c:pt>
                <c:pt idx="833">
                  <c:v>4.7444449748004643E-39</c:v>
                </c:pt>
                <c:pt idx="834">
                  <c:v>2.7825685909046057E-39</c:v>
                </c:pt>
                <c:pt idx="835">
                  <c:v>1.6293390710111381E-39</c:v>
                </c:pt>
                <c:pt idx="836">
                  <c:v>9.5253774514559235E-40</c:v>
                </c:pt>
                <c:pt idx="837">
                  <c:v>5.5597856072784434E-40</c:v>
                </c:pt>
                <c:pt idx="838">
                  <c:v>3.2399553462156458E-40</c:v>
                </c:pt>
                <c:pt idx="839">
                  <c:v>1.8850598059234892E-40</c:v>
                </c:pt>
                <c:pt idx="840">
                  <c:v>1.0950056769421234E-40</c:v>
                </c:pt>
                <c:pt idx="841">
                  <c:v>6.3505704319370611E-41</c:v>
                </c:pt>
                <c:pt idx="842">
                  <c:v>3.6771744349575984E-41</c:v>
                </c:pt>
                <c:pt idx="843">
                  <c:v>2.1257924290910227E-41</c:v>
                </c:pt>
                <c:pt idx="844">
                  <c:v>1.2269662272190355E-41</c:v>
                </c:pt>
                <c:pt idx="845">
                  <c:v>7.070489641014005E-42</c:v>
                </c:pt>
                <c:pt idx="846">
                  <c:v>4.0679115442495547E-42</c:v>
                </c:pt>
                <c:pt idx="847">
                  <c:v>2.3366767640951727E-42</c:v>
                </c:pt>
                <c:pt idx="848">
                  <c:v>1.3400805628227836E-42</c:v>
                </c:pt>
                <c:pt idx="849">
                  <c:v>7.6730548887228633E-43</c:v>
                </c:pt>
                <c:pt idx="850">
                  <c:v>4.3864262375558851E-43</c:v>
                </c:pt>
                <c:pt idx="851">
                  <c:v>2.5035627732238647E-43</c:v>
                </c:pt>
                <c:pt idx="852">
                  <c:v>1.4266297246582164E-43</c:v>
                </c:pt>
                <c:pt idx="853">
                  <c:v>8.1165072471000797E-44</c:v>
                </c:pt>
                <c:pt idx="854">
                  <c:v>4.6103322207621067E-44</c:v>
                </c:pt>
                <c:pt idx="855">
                  <c:v>2.614570710127463E-44</c:v>
                </c:pt>
                <c:pt idx="856">
                  <c:v>1.4803816403756704E-44</c:v>
                </c:pt>
                <c:pt idx="857">
                  <c:v>8.368586661921004E-45</c:v>
                </c:pt>
                <c:pt idx="858">
                  <c:v>4.7231928049816437E-45</c:v>
                </c:pt>
                <c:pt idx="859">
                  <c:v>2.6614870625241288E-45</c:v>
                </c:pt>
                <c:pt idx="860">
                  <c:v>1.4973322319540037E-45</c:v>
                </c:pt>
                <c:pt idx="861">
                  <c:v>8.410409002176011E-46</c:v>
                </c:pt>
                <c:pt idx="862">
                  <c:v>4.7165146519882387E-46</c:v>
                </c:pt>
                <c:pt idx="863">
                  <c:v>2.640768849530005E-46</c:v>
                </c:pt>
                <c:pt idx="864">
                  <c:v>1.4761983574147171E-46</c:v>
                </c:pt>
                <c:pt idx="865">
                  <c:v>8.2388040896357243E-47</c:v>
                </c:pt>
                <c:pt idx="866">
                  <c:v>4.5908041216724737E-47</c:v>
                </c:pt>
                <c:pt idx="867">
                  <c:v>2.5539858024173639E-47</c:v>
                </c:pt>
                <c:pt idx="868">
                  <c:v>1.4185783365113292E-47</c:v>
                </c:pt>
                <c:pt idx="869">
                  <c:v>7.8667128304943408E-48</c:v>
                </c:pt>
                <c:pt idx="870">
                  <c:v>4.3555038213108855E-48</c:v>
                </c:pt>
                <c:pt idx="871">
                  <c:v>2.4076238135399513E-48</c:v>
                </c:pt>
                <c:pt idx="872">
                  <c:v>1.3287521804212444E-48</c:v>
                </c:pt>
                <c:pt idx="873">
                  <c:v>7.3215743839645037E-49</c:v>
                </c:pt>
                <c:pt idx="874">
                  <c:v>4.0278203945463236E-49</c:v>
                </c:pt>
                <c:pt idx="875">
                  <c:v>2.2122838199377666E-49</c:v>
                </c:pt>
                <c:pt idx="876">
                  <c:v>1.213156189459306E-49</c:v>
                </c:pt>
                <c:pt idx="877">
                  <c:v>6.6419824296945664E-50</c:v>
                </c:pt>
                <c:pt idx="878">
                  <c:v>3.6306455779065608E-50</c:v>
                </c:pt>
                <c:pt idx="879">
                  <c:v>1.9814134974630539E-50</c:v>
                </c:pt>
                <c:pt idx="880">
                  <c:v>1.0796214577553152E-50</c:v>
                </c:pt>
                <c:pt idx="881">
                  <c:v>5.8731761578217968E-51</c:v>
                </c:pt>
                <c:pt idx="882">
                  <c:v>3.189919146693871E-51</c:v>
                </c:pt>
                <c:pt idx="883">
                  <c:v>1.7297823141330615E-51</c:v>
                </c:pt>
                <c:pt idx="884">
                  <c:v>9.3650124340081424E-52</c:v>
                </c:pt>
                <c:pt idx="885">
                  <c:v>5.0620961864190073E-52</c:v>
                </c:pt>
                <c:pt idx="886">
                  <c:v>2.73185444810015E-52</c:v>
                </c:pt>
                <c:pt idx="887">
                  <c:v>1.4719391241948076E-52</c:v>
                </c:pt>
                <c:pt idx="888">
                  <c:v>7.9182146433858115E-53</c:v>
                </c:pt>
                <c:pt idx="889">
                  <c:v>4.2527496771825807E-53</c:v>
                </c:pt>
                <c:pt idx="890">
                  <c:v>2.2804339563765151E-53</c:v>
                </c:pt>
                <c:pt idx="891">
                  <c:v>1.2208724872149007E-53</c:v>
                </c:pt>
                <c:pt idx="892">
                  <c:v>6.5257171133150787E-54</c:v>
                </c:pt>
                <c:pt idx="893">
                  <c:v>3.4825014728256784E-54</c:v>
                </c:pt>
                <c:pt idx="894">
                  <c:v>1.8554937805138998E-54</c:v>
                </c:pt>
                <c:pt idx="895">
                  <c:v>9.8703562062623772E-55</c:v>
                </c:pt>
                <c:pt idx="896">
                  <c:v>5.2421721379790272E-55</c:v>
                </c:pt>
                <c:pt idx="897">
                  <c:v>2.7796803597580737E-55</c:v>
                </c:pt>
                <c:pt idx="898">
                  <c:v>1.4715789538265275E-55</c:v>
                </c:pt>
                <c:pt idx="899">
                  <c:v>7.7781695610675652E-56</c:v>
                </c:pt>
                <c:pt idx="900">
                  <c:v>4.1046522911676144E-56</c:v>
                </c:pt>
                <c:pt idx="901">
                  <c:v>2.1626212672264908E-56</c:v>
                </c:pt>
                <c:pt idx="902">
                  <c:v>1.1376002906738689E-56</c:v>
                </c:pt>
                <c:pt idx="903">
                  <c:v>5.9745341519415097E-57</c:v>
                </c:pt>
                <c:pt idx="904">
                  <c:v>3.1327340716124777E-57</c:v>
                </c:pt>
                <c:pt idx="905">
                  <c:v>1.6400162143332877E-57</c:v>
                </c:pt>
                <c:pt idx="906">
                  <c:v>8.5719155144292289E-58</c:v>
                </c:pt>
                <c:pt idx="907">
                  <c:v>4.473142678089431E-58</c:v>
                </c:pt>
                <c:pt idx="908">
                  <c:v>2.330519540716651E-58</c:v>
                </c:pt>
                <c:pt idx="909">
                  <c:v>1.2122658618695861E-58</c:v>
                </c:pt>
                <c:pt idx="910">
                  <c:v>6.2957595191065797E-59</c:v>
                </c:pt>
                <c:pt idx="911">
                  <c:v>3.2644010966784339E-59</c:v>
                </c:pt>
                <c:pt idx="912">
                  <c:v>1.6899117600166212E-59</c:v>
                </c:pt>
                <c:pt idx="913">
                  <c:v>8.7343314833780977E-60</c:v>
                </c:pt>
                <c:pt idx="914">
                  <c:v>4.5071336969525082E-60</c:v>
                </c:pt>
                <c:pt idx="915">
                  <c:v>2.3220755226114899E-60</c:v>
                </c:pt>
                <c:pt idx="916">
                  <c:v>1.194420830894004E-60</c:v>
                </c:pt>
                <c:pt idx="917">
                  <c:v>6.1339965334319017E-61</c:v>
                </c:pt>
                <c:pt idx="918">
                  <c:v>3.1451025613790993E-61</c:v>
                </c:pt>
                <c:pt idx="919">
                  <c:v>1.6100198378267304E-61</c:v>
                </c:pt>
                <c:pt idx="920">
                  <c:v>8.2287292121144484E-62</c:v>
                </c:pt>
                <c:pt idx="921">
                  <c:v>4.1989378210133116E-62</c:v>
                </c:pt>
                <c:pt idx="922">
                  <c:v>2.139199285893482E-62</c:v>
                </c:pt>
                <c:pt idx="923">
                  <c:v>1.0880984087323701E-62</c:v>
                </c:pt>
                <c:pt idx="924">
                  <c:v>5.5257373004191065E-63</c:v>
                </c:pt>
                <c:pt idx="925">
                  <c:v>2.801672853727433E-63</c:v>
                </c:pt>
                <c:pt idx="926">
                  <c:v>1.4182400287668736E-63</c:v>
                </c:pt>
                <c:pt idx="927">
                  <c:v>7.1678215467008881E-64</c:v>
                </c:pt>
                <c:pt idx="928">
                  <c:v>3.6168438450535259E-64</c:v>
                </c:pt>
                <c:pt idx="929">
                  <c:v>1.8221220429160144E-64</c:v>
                </c:pt>
                <c:pt idx="930">
                  <c:v>9.164954094797777E-65</c:v>
                </c:pt>
                <c:pt idx="931">
                  <c:v>4.6024412651251257E-65</c:v>
                </c:pt>
                <c:pt idx="932">
                  <c:v>2.3075511927629561E-65</c:v>
                </c:pt>
                <c:pt idx="933">
                  <c:v>1.1550999448043539E-65</c:v>
                </c:pt>
                <c:pt idx="934">
                  <c:v>5.7728850575012722E-66</c:v>
                </c:pt>
                <c:pt idx="935">
                  <c:v>2.8805232610876465E-66</c:v>
                </c:pt>
                <c:pt idx="936">
                  <c:v>1.4350102119420879E-66</c:v>
                </c:pt>
                <c:pt idx="937">
                  <c:v>7.1374606263335106E-67</c:v>
                </c:pt>
                <c:pt idx="938">
                  <c:v>3.5443580534270904E-67</c:v>
                </c:pt>
                <c:pt idx="939">
                  <c:v>1.7572622506098863E-67</c:v>
                </c:pt>
                <c:pt idx="940">
                  <c:v>8.6984265371965974E-68</c:v>
                </c:pt>
                <c:pt idx="941">
                  <c:v>4.2988268139580823E-68</c:v>
                </c:pt>
                <c:pt idx="942">
                  <c:v>2.1211155465900371E-68</c:v>
                </c:pt>
                <c:pt idx="943">
                  <c:v>1.0449219059859594E-68</c:v>
                </c:pt>
                <c:pt idx="944">
                  <c:v>5.1393532489843743E-69</c:v>
                </c:pt>
                <c:pt idx="945">
                  <c:v>2.5237029422414959E-69</c:v>
                </c:pt>
                <c:pt idx="946">
                  <c:v>1.237294627984894E-69</c:v>
                </c:pt>
                <c:pt idx="947">
                  <c:v>6.0563804581263565E-70</c:v>
                </c:pt>
                <c:pt idx="948">
                  <c:v>2.9597722934797126E-70</c:v>
                </c:pt>
                <c:pt idx="949">
                  <c:v>1.4441376154651445E-70</c:v>
                </c:pt>
                <c:pt idx="950">
                  <c:v>7.0349981703804158E-71</c:v>
                </c:pt>
                <c:pt idx="951">
                  <c:v>3.4215628846071098E-71</c:v>
                </c:pt>
                <c:pt idx="952">
                  <c:v>1.6614611573753389E-71</c:v>
                </c:pt>
                <c:pt idx="953">
                  <c:v>8.0549154781811054E-72</c:v>
                </c:pt>
                <c:pt idx="954">
                  <c:v>3.8988534529362342E-72</c:v>
                </c:pt>
                <c:pt idx="955">
                  <c:v>1.8841608012360465E-72</c:v>
                </c:pt>
                <c:pt idx="956">
                  <c:v>9.0908427574315464E-73</c:v>
                </c:pt>
                <c:pt idx="957">
                  <c:v>4.3792068191915916E-73</c:v>
                </c:pt>
                <c:pt idx="958">
                  <c:v>2.1061625953073221E-73</c:v>
                </c:pt>
                <c:pt idx="959">
                  <c:v>1.0113313351655017E-73</c:v>
                </c:pt>
                <c:pt idx="960">
                  <c:v>4.8484191796315283E-74</c:v>
                </c:pt>
                <c:pt idx="961">
                  <c:v>2.3206625097842142E-74</c:v>
                </c:pt>
                <c:pt idx="962">
                  <c:v>1.108993347246915E-74</c:v>
                </c:pt>
                <c:pt idx="963">
                  <c:v>5.2911615819176402E-75</c:v>
                </c:pt>
                <c:pt idx="964">
                  <c:v>2.5204508707116124E-75</c:v>
                </c:pt>
                <c:pt idx="965">
                  <c:v>1.1987001992691583E-75</c:v>
                </c:pt>
                <c:pt idx="966">
                  <c:v>5.6917792413990699E-76</c:v>
                </c:pt>
                <c:pt idx="967">
                  <c:v>2.6983025644170525E-76</c:v>
                </c:pt>
                <c:pt idx="968">
                  <c:v>1.2771396072432088E-76</c:v>
                </c:pt>
                <c:pt idx="969">
                  <c:v>6.0351939312459701E-77</c:v>
                </c:pt>
                <c:pt idx="970">
                  <c:v>2.8474048156955183E-77</c:v>
                </c:pt>
                <c:pt idx="971">
                  <c:v>1.3412580119727007E-77</c:v>
                </c:pt>
                <c:pt idx="972">
                  <c:v>6.3078385951688401E-78</c:v>
                </c:pt>
                <c:pt idx="973">
                  <c:v>2.9617878265219603E-78</c:v>
                </c:pt>
                <c:pt idx="974">
                  <c:v>1.3884570317079486E-78</c:v>
                </c:pt>
                <c:pt idx="975">
                  <c:v>6.4985441470944326E-79</c:v>
                </c:pt>
                <c:pt idx="976">
                  <c:v>3.0367205735692201E-79</c:v>
                </c:pt>
                <c:pt idx="977">
                  <c:v>1.4167679338694912E-79</c:v>
                </c:pt>
                <c:pt idx="978">
                  <c:v>6.5992979188276873E-80</c:v>
                </c:pt>
                <c:pt idx="979">
                  <c:v>3.0690352685407865E-80</c:v>
                </c:pt>
                <c:pt idx="980">
                  <c:v>1.4249878216005686E-80</c:v>
                </c:pt>
                <c:pt idx="981">
                  <c:v>6.6058020440315829E-81</c:v>
                </c:pt>
                <c:pt idx="982">
                  <c:v>3.0573494886474538E-81</c:v>
                </c:pt>
                <c:pt idx="983">
                  <c:v>1.4127644114021785E-81</c:v>
                </c:pt>
                <c:pt idx="984">
                  <c:v>6.5177775640851633E-82</c:v>
                </c:pt>
                <c:pt idx="985">
                  <c:v>3.0021642745821069E-82</c:v>
                </c:pt>
                <c:pt idx="986">
                  <c:v>1.380621076593363E-82</c:v>
                </c:pt>
                <c:pt idx="987">
                  <c:v>6.3389842737145947E-83</c:v>
                </c:pt>
                <c:pt idx="988">
                  <c:v>2.9058284966401268E-83</c:v>
                </c:pt>
                <c:pt idx="989">
                  <c:v>1.3299196759948639E-83</c:v>
                </c:pt>
                <c:pt idx="990">
                  <c:v>6.0769543391844776E-84</c:v>
                </c:pt>
                <c:pt idx="991">
                  <c:v>2.7723730201141357E-84</c:v>
                </c:pt>
                <c:pt idx="992">
                  <c:v>1.2627648463009516E-84</c:v>
                </c:pt>
                <c:pt idx="993">
                  <c:v>5.7424659862856037E-85</c:v>
                </c:pt>
                <c:pt idx="994">
                  <c:v>2.607230983804365E-85</c:v>
                </c:pt>
                <c:pt idx="995">
                  <c:v>1.1818591298636492E-85</c:v>
                </c:pt>
                <c:pt idx="996">
                  <c:v>5.3488084977492897E-86</c:v>
                </c:pt>
                <c:pt idx="997">
                  <c:v>2.4168712345690713E-86</c:v>
                </c:pt>
                <c:pt idx="998">
                  <c:v>1.0903228285837737E-86</c:v>
                </c:pt>
                <c:pt idx="999">
                  <c:v>4.9109083190668653E-87</c:v>
                </c:pt>
                <c:pt idx="1000">
                  <c:v>2.2083793448639054E-87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-865728368"/>
        <c:axId val="-865739248"/>
      </c:lineChart>
      <c:catAx>
        <c:axId val="-865728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65739248"/>
        <c:crosses val="autoZero"/>
        <c:auto val="1"/>
        <c:lblAlgn val="ctr"/>
        <c:lblOffset val="100"/>
        <c:noMultiLvlLbl val="0"/>
      </c:catAx>
      <c:valAx>
        <c:axId val="-8657392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65728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04046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6350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xVal>
            <c:numRef>
              <c:f>Sheet5!$A$1:$A$263</c:f>
              <c:numCache>
                <c:formatCode>d\-mmm\-yy</c:formatCode>
                <c:ptCount val="263"/>
                <c:pt idx="0">
                  <c:v>42928</c:v>
                </c:pt>
                <c:pt idx="1">
                  <c:v>42929</c:v>
                </c:pt>
                <c:pt idx="2">
                  <c:v>42930</c:v>
                </c:pt>
                <c:pt idx="3">
                  <c:v>42933</c:v>
                </c:pt>
                <c:pt idx="4">
                  <c:v>42934</c:v>
                </c:pt>
                <c:pt idx="5">
                  <c:v>42935</c:v>
                </c:pt>
                <c:pt idx="6">
                  <c:v>42936</c:v>
                </c:pt>
                <c:pt idx="7">
                  <c:v>42937</c:v>
                </c:pt>
                <c:pt idx="8">
                  <c:v>42940</c:v>
                </c:pt>
                <c:pt idx="9">
                  <c:v>42941</c:v>
                </c:pt>
                <c:pt idx="10">
                  <c:v>42942</c:v>
                </c:pt>
                <c:pt idx="11">
                  <c:v>42943</c:v>
                </c:pt>
                <c:pt idx="12">
                  <c:v>42944</c:v>
                </c:pt>
                <c:pt idx="13">
                  <c:v>42947</c:v>
                </c:pt>
                <c:pt idx="14">
                  <c:v>42948</c:v>
                </c:pt>
                <c:pt idx="15">
                  <c:v>42949</c:v>
                </c:pt>
                <c:pt idx="16">
                  <c:v>42950</c:v>
                </c:pt>
                <c:pt idx="17">
                  <c:v>42951</c:v>
                </c:pt>
                <c:pt idx="18">
                  <c:v>42954</c:v>
                </c:pt>
                <c:pt idx="19">
                  <c:v>42955</c:v>
                </c:pt>
                <c:pt idx="20">
                  <c:v>42956</c:v>
                </c:pt>
                <c:pt idx="21">
                  <c:v>42957</c:v>
                </c:pt>
                <c:pt idx="22">
                  <c:v>42958</c:v>
                </c:pt>
                <c:pt idx="23">
                  <c:v>42961</c:v>
                </c:pt>
                <c:pt idx="24">
                  <c:v>42962</c:v>
                </c:pt>
                <c:pt idx="25">
                  <c:v>42963</c:v>
                </c:pt>
                <c:pt idx="26">
                  <c:v>42964</c:v>
                </c:pt>
                <c:pt idx="27">
                  <c:v>42965</c:v>
                </c:pt>
                <c:pt idx="28">
                  <c:v>42968</c:v>
                </c:pt>
                <c:pt idx="29">
                  <c:v>42969</c:v>
                </c:pt>
                <c:pt idx="30">
                  <c:v>42970</c:v>
                </c:pt>
                <c:pt idx="31">
                  <c:v>42971</c:v>
                </c:pt>
                <c:pt idx="32">
                  <c:v>42972</c:v>
                </c:pt>
                <c:pt idx="33">
                  <c:v>42975</c:v>
                </c:pt>
                <c:pt idx="34">
                  <c:v>42976</c:v>
                </c:pt>
                <c:pt idx="35">
                  <c:v>42977</c:v>
                </c:pt>
                <c:pt idx="36">
                  <c:v>42978</c:v>
                </c:pt>
                <c:pt idx="37">
                  <c:v>42979</c:v>
                </c:pt>
                <c:pt idx="38">
                  <c:v>42982</c:v>
                </c:pt>
                <c:pt idx="39">
                  <c:v>42983</c:v>
                </c:pt>
                <c:pt idx="40">
                  <c:v>42984</c:v>
                </c:pt>
                <c:pt idx="41">
                  <c:v>42985</c:v>
                </c:pt>
                <c:pt idx="42">
                  <c:v>42986</c:v>
                </c:pt>
                <c:pt idx="43">
                  <c:v>42989</c:v>
                </c:pt>
                <c:pt idx="44">
                  <c:v>42990</c:v>
                </c:pt>
                <c:pt idx="45">
                  <c:v>42991</c:v>
                </c:pt>
                <c:pt idx="46">
                  <c:v>42992</c:v>
                </c:pt>
                <c:pt idx="47">
                  <c:v>42993</c:v>
                </c:pt>
                <c:pt idx="48">
                  <c:v>42996</c:v>
                </c:pt>
                <c:pt idx="49">
                  <c:v>42997</c:v>
                </c:pt>
                <c:pt idx="50">
                  <c:v>42998</c:v>
                </c:pt>
                <c:pt idx="51">
                  <c:v>42999</c:v>
                </c:pt>
                <c:pt idx="52">
                  <c:v>43000</c:v>
                </c:pt>
                <c:pt idx="53">
                  <c:v>43003</c:v>
                </c:pt>
                <c:pt idx="54">
                  <c:v>43004</c:v>
                </c:pt>
                <c:pt idx="55">
                  <c:v>43005</c:v>
                </c:pt>
                <c:pt idx="56">
                  <c:v>43006</c:v>
                </c:pt>
                <c:pt idx="57">
                  <c:v>43007</c:v>
                </c:pt>
                <c:pt idx="58">
                  <c:v>43010</c:v>
                </c:pt>
                <c:pt idx="59">
                  <c:v>43011</c:v>
                </c:pt>
                <c:pt idx="60">
                  <c:v>43012</c:v>
                </c:pt>
                <c:pt idx="61">
                  <c:v>43013</c:v>
                </c:pt>
                <c:pt idx="62">
                  <c:v>43014</c:v>
                </c:pt>
                <c:pt idx="63">
                  <c:v>43017</c:v>
                </c:pt>
                <c:pt idx="64">
                  <c:v>43018</c:v>
                </c:pt>
                <c:pt idx="65">
                  <c:v>43019</c:v>
                </c:pt>
                <c:pt idx="66">
                  <c:v>43020</c:v>
                </c:pt>
                <c:pt idx="67">
                  <c:v>43021</c:v>
                </c:pt>
                <c:pt idx="68">
                  <c:v>43024</c:v>
                </c:pt>
                <c:pt idx="69">
                  <c:v>43025</c:v>
                </c:pt>
                <c:pt idx="70">
                  <c:v>43026</c:v>
                </c:pt>
                <c:pt idx="71">
                  <c:v>43027</c:v>
                </c:pt>
                <c:pt idx="72">
                  <c:v>43028</c:v>
                </c:pt>
                <c:pt idx="73">
                  <c:v>43031</c:v>
                </c:pt>
                <c:pt idx="74">
                  <c:v>43032</c:v>
                </c:pt>
                <c:pt idx="75">
                  <c:v>43033</c:v>
                </c:pt>
                <c:pt idx="76">
                  <c:v>43034</c:v>
                </c:pt>
                <c:pt idx="77">
                  <c:v>43035</c:v>
                </c:pt>
                <c:pt idx="78">
                  <c:v>43038</c:v>
                </c:pt>
                <c:pt idx="79">
                  <c:v>43039</c:v>
                </c:pt>
                <c:pt idx="80">
                  <c:v>43040</c:v>
                </c:pt>
                <c:pt idx="81">
                  <c:v>43041</c:v>
                </c:pt>
                <c:pt idx="82">
                  <c:v>43042</c:v>
                </c:pt>
                <c:pt idx="83">
                  <c:v>43045</c:v>
                </c:pt>
                <c:pt idx="84">
                  <c:v>43046</c:v>
                </c:pt>
                <c:pt idx="85">
                  <c:v>43047</c:v>
                </c:pt>
                <c:pt idx="86">
                  <c:v>43048</c:v>
                </c:pt>
                <c:pt idx="87">
                  <c:v>43049</c:v>
                </c:pt>
                <c:pt idx="88">
                  <c:v>43052</c:v>
                </c:pt>
                <c:pt idx="89">
                  <c:v>43053</c:v>
                </c:pt>
                <c:pt idx="90">
                  <c:v>43054</c:v>
                </c:pt>
                <c:pt idx="91">
                  <c:v>43055</c:v>
                </c:pt>
                <c:pt idx="92">
                  <c:v>43056</c:v>
                </c:pt>
                <c:pt idx="93">
                  <c:v>43059</c:v>
                </c:pt>
                <c:pt idx="94">
                  <c:v>43060</c:v>
                </c:pt>
                <c:pt idx="95">
                  <c:v>43061</c:v>
                </c:pt>
                <c:pt idx="96">
                  <c:v>43062</c:v>
                </c:pt>
                <c:pt idx="97">
                  <c:v>43063</c:v>
                </c:pt>
                <c:pt idx="98">
                  <c:v>43066</c:v>
                </c:pt>
                <c:pt idx="99">
                  <c:v>43067</c:v>
                </c:pt>
                <c:pt idx="100">
                  <c:v>43068</c:v>
                </c:pt>
                <c:pt idx="101">
                  <c:v>43069</c:v>
                </c:pt>
                <c:pt idx="102">
                  <c:v>43070</c:v>
                </c:pt>
                <c:pt idx="103">
                  <c:v>43073</c:v>
                </c:pt>
                <c:pt idx="104">
                  <c:v>43074</c:v>
                </c:pt>
                <c:pt idx="105">
                  <c:v>43075</c:v>
                </c:pt>
                <c:pt idx="106">
                  <c:v>43076</c:v>
                </c:pt>
                <c:pt idx="107">
                  <c:v>43077</c:v>
                </c:pt>
                <c:pt idx="108">
                  <c:v>43080</c:v>
                </c:pt>
                <c:pt idx="109">
                  <c:v>43081</c:v>
                </c:pt>
                <c:pt idx="110">
                  <c:v>43082</c:v>
                </c:pt>
                <c:pt idx="111">
                  <c:v>43083</c:v>
                </c:pt>
                <c:pt idx="112">
                  <c:v>43084</c:v>
                </c:pt>
                <c:pt idx="113">
                  <c:v>43087</c:v>
                </c:pt>
                <c:pt idx="114">
                  <c:v>43088</c:v>
                </c:pt>
                <c:pt idx="115">
                  <c:v>43089</c:v>
                </c:pt>
                <c:pt idx="116">
                  <c:v>43090</c:v>
                </c:pt>
                <c:pt idx="117">
                  <c:v>43091</c:v>
                </c:pt>
                <c:pt idx="118">
                  <c:v>43094</c:v>
                </c:pt>
                <c:pt idx="119">
                  <c:v>43095</c:v>
                </c:pt>
                <c:pt idx="120">
                  <c:v>43096</c:v>
                </c:pt>
                <c:pt idx="121">
                  <c:v>43097</c:v>
                </c:pt>
                <c:pt idx="122">
                  <c:v>43098</c:v>
                </c:pt>
                <c:pt idx="123">
                  <c:v>43101</c:v>
                </c:pt>
                <c:pt idx="124">
                  <c:v>43102</c:v>
                </c:pt>
                <c:pt idx="125">
                  <c:v>43103</c:v>
                </c:pt>
                <c:pt idx="126">
                  <c:v>43104</c:v>
                </c:pt>
                <c:pt idx="127">
                  <c:v>43105</c:v>
                </c:pt>
                <c:pt idx="128">
                  <c:v>43108</c:v>
                </c:pt>
                <c:pt idx="129">
                  <c:v>43109</c:v>
                </c:pt>
                <c:pt idx="130">
                  <c:v>43110</c:v>
                </c:pt>
                <c:pt idx="131">
                  <c:v>43111</c:v>
                </c:pt>
                <c:pt idx="132">
                  <c:v>43112</c:v>
                </c:pt>
                <c:pt idx="133">
                  <c:v>43115</c:v>
                </c:pt>
                <c:pt idx="134">
                  <c:v>43116</c:v>
                </c:pt>
                <c:pt idx="135">
                  <c:v>43117</c:v>
                </c:pt>
                <c:pt idx="136">
                  <c:v>43118</c:v>
                </c:pt>
                <c:pt idx="137">
                  <c:v>43119</c:v>
                </c:pt>
                <c:pt idx="138">
                  <c:v>43122</c:v>
                </c:pt>
                <c:pt idx="139">
                  <c:v>43123</c:v>
                </c:pt>
                <c:pt idx="140">
                  <c:v>43124</c:v>
                </c:pt>
                <c:pt idx="141">
                  <c:v>43125</c:v>
                </c:pt>
                <c:pt idx="142">
                  <c:v>43126</c:v>
                </c:pt>
                <c:pt idx="143">
                  <c:v>43129</c:v>
                </c:pt>
                <c:pt idx="144">
                  <c:v>43130</c:v>
                </c:pt>
                <c:pt idx="145">
                  <c:v>43131</c:v>
                </c:pt>
                <c:pt idx="146">
                  <c:v>43132</c:v>
                </c:pt>
                <c:pt idx="147">
                  <c:v>43133</c:v>
                </c:pt>
                <c:pt idx="148">
                  <c:v>43136</c:v>
                </c:pt>
                <c:pt idx="149">
                  <c:v>43137</c:v>
                </c:pt>
                <c:pt idx="150">
                  <c:v>43138</c:v>
                </c:pt>
                <c:pt idx="151">
                  <c:v>43139</c:v>
                </c:pt>
                <c:pt idx="152">
                  <c:v>43140</c:v>
                </c:pt>
                <c:pt idx="153">
                  <c:v>43143</c:v>
                </c:pt>
                <c:pt idx="154">
                  <c:v>43144</c:v>
                </c:pt>
                <c:pt idx="155">
                  <c:v>43145</c:v>
                </c:pt>
                <c:pt idx="156">
                  <c:v>43146</c:v>
                </c:pt>
                <c:pt idx="157">
                  <c:v>43147</c:v>
                </c:pt>
                <c:pt idx="158">
                  <c:v>43150</c:v>
                </c:pt>
                <c:pt idx="159">
                  <c:v>43151</c:v>
                </c:pt>
                <c:pt idx="160">
                  <c:v>43152</c:v>
                </c:pt>
                <c:pt idx="161">
                  <c:v>43153</c:v>
                </c:pt>
                <c:pt idx="162">
                  <c:v>43154</c:v>
                </c:pt>
                <c:pt idx="163">
                  <c:v>43157</c:v>
                </c:pt>
                <c:pt idx="164">
                  <c:v>43158</c:v>
                </c:pt>
                <c:pt idx="165">
                  <c:v>43159</c:v>
                </c:pt>
                <c:pt idx="166">
                  <c:v>43160</c:v>
                </c:pt>
                <c:pt idx="167">
                  <c:v>43161</c:v>
                </c:pt>
                <c:pt idx="168">
                  <c:v>43164</c:v>
                </c:pt>
                <c:pt idx="169">
                  <c:v>43165</c:v>
                </c:pt>
                <c:pt idx="170">
                  <c:v>43166</c:v>
                </c:pt>
                <c:pt idx="171">
                  <c:v>43167</c:v>
                </c:pt>
                <c:pt idx="172">
                  <c:v>43168</c:v>
                </c:pt>
                <c:pt idx="173">
                  <c:v>43171</c:v>
                </c:pt>
                <c:pt idx="174">
                  <c:v>43172</c:v>
                </c:pt>
                <c:pt idx="175">
                  <c:v>43173</c:v>
                </c:pt>
                <c:pt idx="176">
                  <c:v>43174</c:v>
                </c:pt>
                <c:pt idx="177">
                  <c:v>43175</c:v>
                </c:pt>
                <c:pt idx="178">
                  <c:v>43178</c:v>
                </c:pt>
                <c:pt idx="179">
                  <c:v>43179</c:v>
                </c:pt>
                <c:pt idx="180">
                  <c:v>43180</c:v>
                </c:pt>
                <c:pt idx="181">
                  <c:v>43181</c:v>
                </c:pt>
                <c:pt idx="182">
                  <c:v>43182</c:v>
                </c:pt>
                <c:pt idx="183">
                  <c:v>43185</c:v>
                </c:pt>
                <c:pt idx="184">
                  <c:v>43186</c:v>
                </c:pt>
                <c:pt idx="185">
                  <c:v>43187</c:v>
                </c:pt>
                <c:pt idx="186">
                  <c:v>43188</c:v>
                </c:pt>
                <c:pt idx="187">
                  <c:v>43189</c:v>
                </c:pt>
                <c:pt idx="188">
                  <c:v>43192</c:v>
                </c:pt>
                <c:pt idx="189">
                  <c:v>43193</c:v>
                </c:pt>
                <c:pt idx="190">
                  <c:v>43194</c:v>
                </c:pt>
                <c:pt idx="191">
                  <c:v>43195</c:v>
                </c:pt>
                <c:pt idx="192">
                  <c:v>43196</c:v>
                </c:pt>
                <c:pt idx="193">
                  <c:v>43199</c:v>
                </c:pt>
                <c:pt idx="194">
                  <c:v>43200</c:v>
                </c:pt>
                <c:pt idx="195">
                  <c:v>43201</c:v>
                </c:pt>
                <c:pt idx="196">
                  <c:v>43202</c:v>
                </c:pt>
                <c:pt idx="197">
                  <c:v>43203</c:v>
                </c:pt>
                <c:pt idx="198">
                  <c:v>43206</c:v>
                </c:pt>
                <c:pt idx="199">
                  <c:v>43207</c:v>
                </c:pt>
                <c:pt idx="200">
                  <c:v>43208</c:v>
                </c:pt>
                <c:pt idx="201">
                  <c:v>43209</c:v>
                </c:pt>
                <c:pt idx="202">
                  <c:v>43210</c:v>
                </c:pt>
                <c:pt idx="203">
                  <c:v>43213</c:v>
                </c:pt>
                <c:pt idx="204">
                  <c:v>43214</c:v>
                </c:pt>
                <c:pt idx="205">
                  <c:v>43215</c:v>
                </c:pt>
                <c:pt idx="206">
                  <c:v>43216</c:v>
                </c:pt>
                <c:pt idx="207">
                  <c:v>43217</c:v>
                </c:pt>
                <c:pt idx="208">
                  <c:v>43220</c:v>
                </c:pt>
                <c:pt idx="209">
                  <c:v>43221</c:v>
                </c:pt>
                <c:pt idx="210">
                  <c:v>43222</c:v>
                </c:pt>
                <c:pt idx="211">
                  <c:v>43223</c:v>
                </c:pt>
                <c:pt idx="212">
                  <c:v>43224</c:v>
                </c:pt>
                <c:pt idx="213">
                  <c:v>43227</c:v>
                </c:pt>
                <c:pt idx="214">
                  <c:v>43228</c:v>
                </c:pt>
                <c:pt idx="215">
                  <c:v>43229</c:v>
                </c:pt>
                <c:pt idx="216">
                  <c:v>43230</c:v>
                </c:pt>
                <c:pt idx="217">
                  <c:v>43231</c:v>
                </c:pt>
                <c:pt idx="218">
                  <c:v>43234</c:v>
                </c:pt>
                <c:pt idx="219">
                  <c:v>43235</c:v>
                </c:pt>
                <c:pt idx="220">
                  <c:v>43236</c:v>
                </c:pt>
                <c:pt idx="221">
                  <c:v>43237</c:v>
                </c:pt>
                <c:pt idx="222">
                  <c:v>43238</c:v>
                </c:pt>
                <c:pt idx="223">
                  <c:v>43241</c:v>
                </c:pt>
                <c:pt idx="224">
                  <c:v>43242</c:v>
                </c:pt>
                <c:pt idx="225">
                  <c:v>43243</c:v>
                </c:pt>
                <c:pt idx="226">
                  <c:v>43244</c:v>
                </c:pt>
                <c:pt idx="227">
                  <c:v>43245</c:v>
                </c:pt>
                <c:pt idx="228">
                  <c:v>43248</c:v>
                </c:pt>
                <c:pt idx="229">
                  <c:v>43249</c:v>
                </c:pt>
                <c:pt idx="230">
                  <c:v>43250</c:v>
                </c:pt>
                <c:pt idx="231">
                  <c:v>43251</c:v>
                </c:pt>
                <c:pt idx="232">
                  <c:v>43252</c:v>
                </c:pt>
                <c:pt idx="233">
                  <c:v>43255</c:v>
                </c:pt>
                <c:pt idx="234">
                  <c:v>43256</c:v>
                </c:pt>
                <c:pt idx="235">
                  <c:v>43257</c:v>
                </c:pt>
                <c:pt idx="236">
                  <c:v>43258</c:v>
                </c:pt>
                <c:pt idx="237">
                  <c:v>43259</c:v>
                </c:pt>
                <c:pt idx="238">
                  <c:v>43262</c:v>
                </c:pt>
                <c:pt idx="239">
                  <c:v>43263</c:v>
                </c:pt>
                <c:pt idx="240">
                  <c:v>43264</c:v>
                </c:pt>
                <c:pt idx="241">
                  <c:v>43265</c:v>
                </c:pt>
                <c:pt idx="242">
                  <c:v>43266</c:v>
                </c:pt>
                <c:pt idx="243">
                  <c:v>43269</c:v>
                </c:pt>
                <c:pt idx="244">
                  <c:v>43270</c:v>
                </c:pt>
                <c:pt idx="245">
                  <c:v>43271</c:v>
                </c:pt>
                <c:pt idx="246">
                  <c:v>43272</c:v>
                </c:pt>
                <c:pt idx="247">
                  <c:v>43273</c:v>
                </c:pt>
                <c:pt idx="248">
                  <c:v>43276</c:v>
                </c:pt>
                <c:pt idx="249">
                  <c:v>43277</c:v>
                </c:pt>
                <c:pt idx="250">
                  <c:v>43278</c:v>
                </c:pt>
                <c:pt idx="251">
                  <c:v>43279</c:v>
                </c:pt>
                <c:pt idx="252">
                  <c:v>43280</c:v>
                </c:pt>
                <c:pt idx="253">
                  <c:v>43283</c:v>
                </c:pt>
                <c:pt idx="254">
                  <c:v>43284</c:v>
                </c:pt>
                <c:pt idx="255">
                  <c:v>43285</c:v>
                </c:pt>
                <c:pt idx="256">
                  <c:v>43286</c:v>
                </c:pt>
                <c:pt idx="257">
                  <c:v>43287</c:v>
                </c:pt>
                <c:pt idx="258">
                  <c:v>43290</c:v>
                </c:pt>
                <c:pt idx="259">
                  <c:v>43291</c:v>
                </c:pt>
                <c:pt idx="260">
                  <c:v>43292</c:v>
                </c:pt>
                <c:pt idx="261">
                  <c:v>43293</c:v>
                </c:pt>
              </c:numCache>
            </c:numRef>
          </c:xVal>
          <c:yVal>
            <c:numRef>
              <c:f>Sheet5!$D$1:$D$263</c:f>
              <c:numCache>
                <c:formatCode>General</c:formatCode>
                <c:ptCount val="263"/>
                <c:pt idx="0">
                  <c:v>1.8727975574499567E-3</c:v>
                </c:pt>
                <c:pt idx="1">
                  <c:v>4.662640144142749E-3</c:v>
                </c:pt>
                <c:pt idx="2">
                  <c:v>-5.2862612116122421E-5</c:v>
                </c:pt>
                <c:pt idx="3">
                  <c:v>5.9759135880721459E-4</c:v>
                </c:pt>
                <c:pt idx="4">
                  <c:v>5.3582702920706993E-3</c:v>
                </c:pt>
                <c:pt idx="5">
                  <c:v>-1.536197671230255E-4</c:v>
                </c:pt>
                <c:pt idx="6">
                  <c:v>-3.679748686389317E-4</c:v>
                </c:pt>
                <c:pt idx="7">
                  <c:v>-1.0642496123312029E-3</c:v>
                </c:pt>
                <c:pt idx="8">
                  <c:v>2.9189192431244848E-3</c:v>
                </c:pt>
                <c:pt idx="9">
                  <c:v>2.8254516874248736E-4</c:v>
                </c:pt>
                <c:pt idx="10">
                  <c:v>-9.7309854748761637E-4</c:v>
                </c:pt>
                <c:pt idx="11">
                  <c:v>-1.3420867417748283E-3</c:v>
                </c:pt>
                <c:pt idx="12">
                  <c:v>-7.2839109727329543E-4</c:v>
                </c:pt>
                <c:pt idx="13">
                  <c:v>2.4461011054492943E-3</c:v>
                </c:pt>
                <c:pt idx="14">
                  <c:v>4.9253925160819279E-4</c:v>
                </c:pt>
                <c:pt idx="15">
                  <c:v>-2.1859786914877333E-3</c:v>
                </c:pt>
                <c:pt idx="16">
                  <c:v>1.8872543230461503E-3</c:v>
                </c:pt>
                <c:pt idx="17">
                  <c:v>1.6459116133837881E-3</c:v>
                </c:pt>
                <c:pt idx="18">
                  <c:v>-2.4173560904774405E-3</c:v>
                </c:pt>
                <c:pt idx="19">
                  <c:v>-3.637142539298921E-4</c:v>
                </c:pt>
                <c:pt idx="20">
                  <c:v>-1.4580194485226627E-2</c:v>
                </c:pt>
                <c:pt idx="21">
                  <c:v>1.2747131060235617E-3</c:v>
                </c:pt>
                <c:pt idx="22">
                  <c:v>9.9936436037593168E-3</c:v>
                </c:pt>
                <c:pt idx="23">
                  <c:v>-4.9894026935337621E-4</c:v>
                </c:pt>
                <c:pt idx="24">
                  <c:v>1.4190955851409726E-3</c:v>
                </c:pt>
                <c:pt idx="25">
                  <c:v>-1.5557302982010413E-2</c:v>
                </c:pt>
                <c:pt idx="26">
                  <c:v>-1.8370697733356423E-3</c:v>
                </c:pt>
                <c:pt idx="27">
                  <c:v>1.161947587631218E-3</c:v>
                </c:pt>
                <c:pt idx="28">
                  <c:v>9.8917395364130911E-3</c:v>
                </c:pt>
                <c:pt idx="29">
                  <c:v>-3.4595821335070553E-3</c:v>
                </c:pt>
                <c:pt idx="30">
                  <c:v>-2.0765887523932491E-3</c:v>
                </c:pt>
                <c:pt idx="31">
                  <c:v>1.6714396704076151E-3</c:v>
                </c:pt>
                <c:pt idx="32">
                  <c:v>4.869774552016537E-4</c:v>
                </c:pt>
                <c:pt idx="33">
                  <c:v>8.424428066566847E-4</c:v>
                </c:pt>
                <c:pt idx="34">
                  <c:v>4.6045159851200168E-3</c:v>
                </c:pt>
                <c:pt idx="35">
                  <c:v>5.7047488581956074E-3</c:v>
                </c:pt>
                <c:pt idx="36">
                  <c:v>1.9805188155972431E-3</c:v>
                </c:pt>
                <c:pt idx="37">
                  <c:v>-7.579478568344733E-3</c:v>
                </c:pt>
                <c:pt idx="38">
                  <c:v>0</c:v>
                </c:pt>
                <c:pt idx="39">
                  <c:v>3.1238663821460122E-3</c:v>
                </c:pt>
                <c:pt idx="40">
                  <c:v>-1.7847581700003445E-4</c:v>
                </c:pt>
                <c:pt idx="41">
                  <c:v>-1.4898927557061015E-3</c:v>
                </c:pt>
                <c:pt idx="42">
                  <c:v>1.078090425084266E-2</c:v>
                </c:pt>
                <c:pt idx="43">
                  <c:v>3.3583535924837093E-3</c:v>
                </c:pt>
                <c:pt idx="44">
                  <c:v>7.5677951898533991E-4</c:v>
                </c:pt>
                <c:pt idx="45">
                  <c:v>-1.101323902514828E-3</c:v>
                </c:pt>
                <c:pt idx="46">
                  <c:v>1.8455323152091196E-3</c:v>
                </c:pt>
                <c:pt idx="47">
                  <c:v>1.4548073147988561E-3</c:v>
                </c:pt>
                <c:pt idx="48">
                  <c:v>1.1096653781503818E-3</c:v>
                </c:pt>
                <c:pt idx="49">
                  <c:v>6.3411163685689331E-4</c:v>
                </c:pt>
                <c:pt idx="50">
                  <c:v>-3.0506088934592057E-3</c:v>
                </c:pt>
                <c:pt idx="51">
                  <c:v>6.4763475664708636E-4</c:v>
                </c:pt>
                <c:pt idx="52">
                  <c:v>-2.2244992049254009E-3</c:v>
                </c:pt>
                <c:pt idx="53">
                  <c:v>7.2093721870558625E-5</c:v>
                </c:pt>
                <c:pt idx="54">
                  <c:v>4.0768420216066303E-3</c:v>
                </c:pt>
                <c:pt idx="55">
                  <c:v>1.2038828664966417E-3</c:v>
                </c:pt>
                <c:pt idx="56">
                  <c:v>3.6982437735080254E-3</c:v>
                </c:pt>
                <c:pt idx="57">
                  <c:v>3.8665151329828618E-3</c:v>
                </c:pt>
                <c:pt idx="58">
                  <c:v>2.1565266962992879E-3</c:v>
                </c:pt>
                <c:pt idx="59">
                  <c:v>1.245978332918618E-3</c:v>
                </c:pt>
                <c:pt idx="60">
                  <c:v>5.6308733972807445E-3</c:v>
                </c:pt>
                <c:pt idx="61">
                  <c:v>-1.0742150246922932E-3</c:v>
                </c:pt>
                <c:pt idx="62">
                  <c:v>-1.806025547531398E-3</c:v>
                </c:pt>
                <c:pt idx="63">
                  <c:v>2.319754070958524E-3</c:v>
                </c:pt>
                <c:pt idx="64">
                  <c:v>1.8018446358105678E-3</c:v>
                </c:pt>
                <c:pt idx="65">
                  <c:v>-1.6881541443298786E-3</c:v>
                </c:pt>
                <c:pt idx="66">
                  <c:v>8.777258062382387E-4</c:v>
                </c:pt>
                <c:pt idx="67">
                  <c:v>1.749233933479033E-3</c:v>
                </c:pt>
                <c:pt idx="68">
                  <c:v>6.7226893288196976E-4</c:v>
                </c:pt>
                <c:pt idx="69">
                  <c:v>7.4209767067134891E-4</c:v>
                </c:pt>
                <c:pt idx="70">
                  <c:v>3.2790981212560411E-4</c:v>
                </c:pt>
                <c:pt idx="71">
                  <c:v>5.1038494694015668E-3</c:v>
                </c:pt>
                <c:pt idx="72">
                  <c:v>-3.9804028670813452E-3</c:v>
                </c:pt>
                <c:pt idx="73">
                  <c:v>1.6166388736671422E-3</c:v>
                </c:pt>
                <c:pt idx="74">
                  <c:v>-4.673963111462065E-3</c:v>
                </c:pt>
                <c:pt idx="75">
                  <c:v>1.2701392021270408E-3</c:v>
                </c:pt>
                <c:pt idx="76">
                  <c:v>8.040545353815709E-3</c:v>
                </c:pt>
                <c:pt idx="77">
                  <c:v>-3.1975812572380136E-3</c:v>
                </c:pt>
                <c:pt idx="78">
                  <c:v>9.4403950998156461E-4</c:v>
                </c:pt>
                <c:pt idx="79">
                  <c:v>1.5908062532812295E-3</c:v>
                </c:pt>
                <c:pt idx="80">
                  <c:v>1.8995156292245241E-4</c:v>
                </c:pt>
                <c:pt idx="81">
                  <c:v>3.0922932168460093E-3</c:v>
                </c:pt>
                <c:pt idx="82">
                  <c:v>1.2705230741127949E-3</c:v>
                </c:pt>
                <c:pt idx="83">
                  <c:v>-1.8912456610831185E-4</c:v>
                </c:pt>
                <c:pt idx="84">
                  <c:v>1.4426176364308319E-3</c:v>
                </c:pt>
                <c:pt idx="85">
                  <c:v>-3.769071849442085E-3</c:v>
                </c:pt>
                <c:pt idx="86">
                  <c:v>-8.9802054450682789E-4</c:v>
                </c:pt>
                <c:pt idx="87">
                  <c:v>9.8313581772035974E-4</c:v>
                </c:pt>
                <c:pt idx="88">
                  <c:v>-2.3122919993499025E-3</c:v>
                </c:pt>
                <c:pt idx="89">
                  <c:v>-5.5409989946131333E-3</c:v>
                </c:pt>
                <c:pt idx="90">
                  <c:v>8.1627400224411062E-3</c:v>
                </c:pt>
                <c:pt idx="91">
                  <c:v>-2.6294963926014603E-3</c:v>
                </c:pt>
                <c:pt idx="92">
                  <c:v>1.2749493588080085E-3</c:v>
                </c:pt>
                <c:pt idx="93">
                  <c:v>6.5197860056391832E-3</c:v>
                </c:pt>
                <c:pt idx="94">
                  <c:v>-7.5056151295616047E-4</c:v>
                </c:pt>
                <c:pt idx="95">
                  <c:v>2.0540443802277153E-3</c:v>
                </c:pt>
                <c:pt idx="96">
                  <c:v>0</c:v>
                </c:pt>
                <c:pt idx="97">
                  <c:v>-3.8433157526274186E-4</c:v>
                </c:pt>
                <c:pt idx="98">
                  <c:v>9.800287295721688E-3</c:v>
                </c:pt>
                <c:pt idx="99">
                  <c:v>-3.6930504445020773E-4</c:v>
                </c:pt>
                <c:pt idx="100">
                  <c:v>8.1575831857882974E-3</c:v>
                </c:pt>
                <c:pt idx="101">
                  <c:v>-2.0265423397498594E-3</c:v>
                </c:pt>
                <c:pt idx="102">
                  <c:v>-1.0526994379516097E-3</c:v>
                </c:pt>
                <c:pt idx="103">
                  <c:v>-3.746438721674572E-3</c:v>
                </c:pt>
                <c:pt idx="104">
                  <c:v>-1.1409360251590783E-4</c:v>
                </c:pt>
                <c:pt idx="105">
                  <c:v>2.9280818451757895E-3</c:v>
                </c:pt>
                <c:pt idx="106">
                  <c:v>5.4911946288447311E-3</c:v>
                </c:pt>
                <c:pt idx="107">
                  <c:v>3.1968457929973937E-3</c:v>
                </c:pt>
                <c:pt idx="108">
                  <c:v>1.5476797289268873E-3</c:v>
                </c:pt>
                <c:pt idx="109">
                  <c:v>-4.7306532187096906E-4</c:v>
                </c:pt>
                <c:pt idx="110">
                  <c:v>-4.0791347395288113E-3</c:v>
                </c:pt>
                <c:pt idx="111">
                  <c:v>8.9342951949156202E-3</c:v>
                </c:pt>
                <c:pt idx="112">
                  <c:v>5.3485331483242859E-3</c:v>
                </c:pt>
                <c:pt idx="113">
                  <c:v>-3.2355197885935993E-3</c:v>
                </c:pt>
                <c:pt idx="114">
                  <c:v>-8.2824699924888279E-4</c:v>
                </c:pt>
                <c:pt idx="115">
                  <c:v>1.983661548850435E-3</c:v>
                </c:pt>
                <c:pt idx="116">
                  <c:v>-4.5827892849459317E-4</c:v>
                </c:pt>
                <c:pt idx="117">
                  <c:v>-1.0589429458702782E-3</c:v>
                </c:pt>
                <c:pt idx="118">
                  <c:v>0</c:v>
                </c:pt>
                <c:pt idx="119">
                  <c:v>7.9058462627035198E-4</c:v>
                </c:pt>
                <c:pt idx="120">
                  <c:v>1.832348152224661E-3</c:v>
                </c:pt>
                <c:pt idx="121">
                  <c:v>-5.1966579366684584E-3</c:v>
                </c:pt>
                <c:pt idx="122">
                  <c:v>8.269096661867259E-3</c:v>
                </c:pt>
                <c:pt idx="123">
                  <c:v>0</c:v>
                </c:pt>
                <c:pt idx="124">
                  <c:v>6.3784333821308437E-3</c:v>
                </c:pt>
                <c:pt idx="125">
                  <c:v>4.0205680372942254E-3</c:v>
                </c:pt>
                <c:pt idx="126">
                  <c:v>7.009177903581687E-3</c:v>
                </c:pt>
                <c:pt idx="127">
                  <c:v>1.6609423836406734E-3</c:v>
                </c:pt>
                <c:pt idx="128">
                  <c:v>1.3020551030287209E-3</c:v>
                </c:pt>
                <c:pt idx="129">
                  <c:v>-1.1128245067881792E-3</c:v>
                </c:pt>
                <c:pt idx="130">
                  <c:v>7.0089974904075092E-3</c:v>
                </c:pt>
                <c:pt idx="131">
                  <c:v>6.7269510756693407E-3</c:v>
                </c:pt>
                <c:pt idx="132">
                  <c:v>-3.5306886277952643E-3</c:v>
                </c:pt>
                <c:pt idx="133">
                  <c:v>0</c:v>
                </c:pt>
                <c:pt idx="134">
                  <c:v>9.3709571605229414E-3</c:v>
                </c:pt>
                <c:pt idx="135">
                  <c:v>-1.6176870607855776E-3</c:v>
                </c:pt>
                <c:pt idx="136">
                  <c:v>4.3756410828246217E-3</c:v>
                </c:pt>
                <c:pt idx="137">
                  <c:v>8.0343920983141359E-3</c:v>
                </c:pt>
                <c:pt idx="138">
                  <c:v>2.1720359026726754E-3</c:v>
                </c:pt>
                <c:pt idx="139">
                  <c:v>-5.6018758940723501E-4</c:v>
                </c:pt>
                <c:pt idx="140">
                  <c:v>6.0245316515850078E-4</c:v>
                </c:pt>
                <c:pt idx="141">
                  <c:v>1.1771597314994331E-2</c:v>
                </c:pt>
                <c:pt idx="142">
                  <c:v>-6.7547057606613947E-3</c:v>
                </c:pt>
                <c:pt idx="143">
                  <c:v>-1.0958608318405894E-2</c:v>
                </c:pt>
                <c:pt idx="144">
                  <c:v>4.888208887612322E-4</c:v>
                </c:pt>
                <c:pt idx="145">
                  <c:v>-6.4827068101713792E-4</c:v>
                </c:pt>
                <c:pt idx="146">
                  <c:v>-2.1436645011316813E-2</c:v>
                </c:pt>
                <c:pt idx="147">
                  <c:v>-4.184256124518182E-2</c:v>
                </c:pt>
                <c:pt idx="148">
                  <c:v>1.7290591086863927E-2</c:v>
                </c:pt>
                <c:pt idx="149">
                  <c:v>-5.014145306667217E-3</c:v>
                </c:pt>
                <c:pt idx="150">
                  <c:v>-3.8259085020510675E-2</c:v>
                </c:pt>
                <c:pt idx="151">
                  <c:v>1.4825626559633598E-2</c:v>
                </c:pt>
                <c:pt idx="152">
                  <c:v>1.3818684318076535E-2</c:v>
                </c:pt>
                <c:pt idx="153">
                  <c:v>2.6095439836835155E-3</c:v>
                </c:pt>
                <c:pt idx="154">
                  <c:v>1.3313461230303858E-2</c:v>
                </c:pt>
                <c:pt idx="155">
                  <c:v>1.1996836229864805E-2</c:v>
                </c:pt>
                <c:pt idx="156">
                  <c:v>3.7339249475554226E-4</c:v>
                </c:pt>
                <c:pt idx="157">
                  <c:v>-5.8585314248196241E-3</c:v>
                </c:pt>
                <c:pt idx="158">
                  <c:v>0</c:v>
                </c:pt>
                <c:pt idx="159">
                  <c:v>-5.511689809003073E-3</c:v>
                </c:pt>
                <c:pt idx="160">
                  <c:v>9.7312085292067252E-4</c:v>
                </c:pt>
                <c:pt idx="161">
                  <c:v>1.5901246025585181E-2</c:v>
                </c:pt>
                <c:pt idx="162">
                  <c:v>1.1688421260556581E-2</c:v>
                </c:pt>
                <c:pt idx="163">
                  <c:v>-1.2788286983878905E-2</c:v>
                </c:pt>
                <c:pt idx="164">
                  <c:v>-1.1157824195770161E-2</c:v>
                </c:pt>
                <c:pt idx="165">
                  <c:v>-1.341390789066299E-2</c:v>
                </c:pt>
                <c:pt idx="166">
                  <c:v>5.0587563087134413E-3</c:v>
                </c:pt>
                <c:pt idx="167">
                  <c:v>1.0971639144904621E-2</c:v>
                </c:pt>
                <c:pt idx="168">
                  <c:v>2.6353184422136522E-3</c:v>
                </c:pt>
                <c:pt idx="169">
                  <c:v>-4.8396677706108449E-4</c:v>
                </c:pt>
                <c:pt idx="170">
                  <c:v>4.4531768119453474E-3</c:v>
                </c:pt>
                <c:pt idx="171">
                  <c:v>1.7229511513169093E-2</c:v>
                </c:pt>
                <c:pt idx="172">
                  <c:v>-1.2747798242767061E-3</c:v>
                </c:pt>
                <c:pt idx="173">
                  <c:v>-6.3839245851626814E-3</c:v>
                </c:pt>
                <c:pt idx="174">
                  <c:v>-5.7409415327196456E-3</c:v>
                </c:pt>
                <c:pt idx="175">
                  <c:v>-7.8227193941238227E-4</c:v>
                </c:pt>
                <c:pt idx="176">
                  <c:v>1.7020228353894495E-3</c:v>
                </c:pt>
                <c:pt idx="177">
                  <c:v>-1.4306008195446474E-2</c:v>
                </c:pt>
                <c:pt idx="178">
                  <c:v>1.4807014304167865E-3</c:v>
                </c:pt>
                <c:pt idx="179">
                  <c:v>-1.8456884848019328E-3</c:v>
                </c:pt>
                <c:pt idx="180">
                  <c:v>-2.5484890016140405E-2</c:v>
                </c:pt>
                <c:pt idx="181">
                  <c:v>-2.1189833248421053E-2</c:v>
                </c:pt>
                <c:pt idx="182">
                  <c:v>2.6795026112632847E-2</c:v>
                </c:pt>
                <c:pt idx="183">
                  <c:v>-1.7427312133270867E-2</c:v>
                </c:pt>
                <c:pt idx="184">
                  <c:v>-2.9208740450643589E-3</c:v>
                </c:pt>
                <c:pt idx="185">
                  <c:v>1.3675733119263178E-2</c:v>
                </c:pt>
                <c:pt idx="186">
                  <c:v>-2.2590592580476354E-2</c:v>
                </c:pt>
                <c:pt idx="187">
                  <c:v>0</c:v>
                </c:pt>
                <c:pt idx="188">
                  <c:v>1.25359346035534E-2</c:v>
                </c:pt>
                <c:pt idx="189">
                  <c:v>1.1500105825438922E-2</c:v>
                </c:pt>
                <c:pt idx="190">
                  <c:v>6.8393662400598743E-3</c:v>
                </c:pt>
                <c:pt idx="191">
                  <c:v>-2.2164022802027894E-2</c:v>
                </c:pt>
                <c:pt idx="192">
                  <c:v>3.3310173527514308E-3</c:v>
                </c:pt>
                <c:pt idx="193">
                  <c:v>1.6588521255115118E-2</c:v>
                </c:pt>
                <c:pt idx="194">
                  <c:v>-5.5406194889036087E-3</c:v>
                </c:pt>
                <c:pt idx="195">
                  <c:v>8.216880187238651E-3</c:v>
                </c:pt>
                <c:pt idx="196">
                  <c:v>-2.8908218745016256E-3</c:v>
                </c:pt>
                <c:pt idx="197">
                  <c:v>8.0763223621076463E-3</c:v>
                </c:pt>
                <c:pt idx="198">
                  <c:v>1.0605144127270982E-2</c:v>
                </c:pt>
                <c:pt idx="199">
                  <c:v>8.3102037458271383E-4</c:v>
                </c:pt>
                <c:pt idx="200">
                  <c:v>-5.7425779413078359E-3</c:v>
                </c:pt>
                <c:pt idx="201">
                  <c:v>-8.5731804710462711E-3</c:v>
                </c:pt>
                <c:pt idx="202">
                  <c:v>5.6175251820889116E-5</c:v>
                </c:pt>
                <c:pt idx="203">
                  <c:v>-1.347089561834558E-2</c:v>
                </c:pt>
                <c:pt idx="204">
                  <c:v>1.8354334726682353E-3</c:v>
                </c:pt>
                <c:pt idx="205">
                  <c:v>1.0380129158368057E-2</c:v>
                </c:pt>
                <c:pt idx="206">
                  <c:v>1.1130162199064486E-3</c:v>
                </c:pt>
                <c:pt idx="207">
                  <c:v>-8.2212439071440713E-3</c:v>
                </c:pt>
                <c:pt idx="208">
                  <c:v>2.5458022179103423E-3</c:v>
                </c:pt>
                <c:pt idx="209">
                  <c:v>-7.2319031675895928E-3</c:v>
                </c:pt>
                <c:pt idx="210">
                  <c:v>-2.2562397993910466E-3</c:v>
                </c:pt>
                <c:pt idx="211">
                  <c:v>1.2729831933829594E-2</c:v>
                </c:pt>
                <c:pt idx="212">
                  <c:v>3.451995069662317E-3</c:v>
                </c:pt>
                <c:pt idx="213">
                  <c:v>-2.6569121971942167E-4</c:v>
                </c:pt>
                <c:pt idx="214">
                  <c:v>9.6356042161502842E-3</c:v>
                </c:pt>
                <c:pt idx="215">
                  <c:v>9.3270009795034525E-3</c:v>
                </c:pt>
                <c:pt idx="216">
                  <c:v>1.7061751151761229E-3</c:v>
                </c:pt>
                <c:pt idx="217">
                  <c:v>8.8313169348186449E-4</c:v>
                </c:pt>
                <c:pt idx="218">
                  <c:v>-6.8656799596489293E-3</c:v>
                </c:pt>
                <c:pt idx="219">
                  <c:v>4.0523361876276809E-3</c:v>
                </c:pt>
                <c:pt idx="220">
                  <c:v>-8.5621005526448357E-4</c:v>
                </c:pt>
                <c:pt idx="221">
                  <c:v>-2.6356975373120761E-3</c:v>
                </c:pt>
                <c:pt idx="222">
                  <c:v>7.3595901759011539E-3</c:v>
                </c:pt>
                <c:pt idx="223">
                  <c:v>-3.1406635129496152E-3</c:v>
                </c:pt>
                <c:pt idx="224">
                  <c:v>3.2431094088005707E-3</c:v>
                </c:pt>
                <c:pt idx="225">
                  <c:v>-2.0252522464270228E-3</c:v>
                </c:pt>
                <c:pt idx="226">
                  <c:v>-2.3600281824851521E-3</c:v>
                </c:pt>
                <c:pt idx="227">
                  <c:v>-1.1631583739264428E-2</c:v>
                </c:pt>
                <c:pt idx="228">
                  <c:v>0</c:v>
                </c:pt>
                <c:pt idx="229">
                  <c:v>1.2615911702765992E-2</c:v>
                </c:pt>
                <c:pt idx="230">
                  <c:v>-6.9033368781203919E-3</c:v>
                </c:pt>
                <c:pt idx="231">
                  <c:v>1.0790764075641945E-2</c:v>
                </c:pt>
                <c:pt idx="232">
                  <c:v>4.4695950894615422E-3</c:v>
                </c:pt>
                <c:pt idx="233">
                  <c:v>7.0237116833560265E-4</c:v>
                </c:pt>
                <c:pt idx="234">
                  <c:v>8.5308831756663039E-3</c:v>
                </c:pt>
                <c:pt idx="235">
                  <c:v>-7.1445069721143284E-4</c:v>
                </c:pt>
                <c:pt idx="236">
                  <c:v>3.1210606659346496E-3</c:v>
                </c:pt>
                <c:pt idx="237">
                  <c:v>1.0681475490628145E-3</c:v>
                </c:pt>
                <c:pt idx="238">
                  <c:v>1.74183223690072E-3</c:v>
                </c:pt>
                <c:pt idx="239">
                  <c:v>-4.0341772794629804E-3</c:v>
                </c:pt>
                <c:pt idx="240">
                  <c:v>2.468461812028977E-3</c:v>
                </c:pt>
                <c:pt idx="241">
                  <c:v>-1.0175922059643128E-3</c:v>
                </c:pt>
                <c:pt idx="242">
                  <c:v>-2.1284228000872929E-3</c:v>
                </c:pt>
                <c:pt idx="243">
                  <c:v>-4.0315497659646482E-3</c:v>
                </c:pt>
                <c:pt idx="244">
                  <c:v>1.7106973363114619E-3</c:v>
                </c:pt>
                <c:pt idx="245">
                  <c:v>-6.3657076922920552E-3</c:v>
                </c:pt>
                <c:pt idx="246">
                  <c:v>1.8602493447312796E-3</c:v>
                </c:pt>
                <c:pt idx="247">
                  <c:v>-1.3819790665146492E-2</c:v>
                </c:pt>
                <c:pt idx="248">
                  <c:v>2.2021541473096207E-3</c:v>
                </c:pt>
                <c:pt idx="249">
                  <c:v>-8.6415213868020757E-3</c:v>
                </c:pt>
                <c:pt idx="250">
                  <c:v>6.1596150392206894E-3</c:v>
                </c:pt>
                <c:pt idx="251">
                  <c:v>7.5809434912788021E-4</c:v>
                </c:pt>
                <c:pt idx="252">
                  <c:v>3.0633182696382377E-3</c:v>
                </c:pt>
                <c:pt idx="253">
                  <c:v>-4.9596328085810271E-3</c:v>
                </c:pt>
                <c:pt idx="254">
                  <c:v>8.5838066940846502E-3</c:v>
                </c:pt>
                <c:pt idx="255">
                  <c:v>0</c:v>
                </c:pt>
                <c:pt idx="256">
                  <c:v>8.4455320847034443E-3</c:v>
                </c:pt>
                <c:pt idx="257">
                  <c:v>8.7843436152743593E-3</c:v>
                </c:pt>
                <c:pt idx="258">
                  <c:v>3.4671897996760848E-3</c:v>
                </c:pt>
                <c:pt idx="259">
                  <c:v>-7.1194619539731718E-3</c:v>
                </c:pt>
                <c:pt idx="260">
                  <c:v>8.7109846615289754E-3</c:v>
                </c:pt>
                <c:pt idx="262">
                  <c:v>5.994707661493056E-5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863884448"/>
        <c:axId val="-863891520"/>
      </c:scatterChart>
      <c:valAx>
        <c:axId val="-863884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Day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d\-mmm\-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63891520"/>
        <c:crosses val="autoZero"/>
        <c:crossBetween val="midCat"/>
      </c:valAx>
      <c:valAx>
        <c:axId val="-863891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 dirty="0" smtClean="0">
                    <a:effectLst/>
                  </a:rPr>
                  <a:t>∆log⁡(𝑋)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638844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6350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xVal>
            <c:numRef>
              <c:f>Sheet5!$A$1:$A$263</c:f>
              <c:numCache>
                <c:formatCode>d\-mmm\-yy</c:formatCode>
                <c:ptCount val="263"/>
                <c:pt idx="0">
                  <c:v>42928</c:v>
                </c:pt>
                <c:pt idx="1">
                  <c:v>42929</c:v>
                </c:pt>
                <c:pt idx="2">
                  <c:v>42930</c:v>
                </c:pt>
                <c:pt idx="3">
                  <c:v>42933</c:v>
                </c:pt>
                <c:pt idx="4">
                  <c:v>42934</c:v>
                </c:pt>
                <c:pt idx="5">
                  <c:v>42935</c:v>
                </c:pt>
                <c:pt idx="6">
                  <c:v>42936</c:v>
                </c:pt>
                <c:pt idx="7">
                  <c:v>42937</c:v>
                </c:pt>
                <c:pt idx="8">
                  <c:v>42940</c:v>
                </c:pt>
                <c:pt idx="9">
                  <c:v>42941</c:v>
                </c:pt>
                <c:pt idx="10">
                  <c:v>42942</c:v>
                </c:pt>
                <c:pt idx="11">
                  <c:v>42943</c:v>
                </c:pt>
                <c:pt idx="12">
                  <c:v>42944</c:v>
                </c:pt>
                <c:pt idx="13">
                  <c:v>42947</c:v>
                </c:pt>
                <c:pt idx="14">
                  <c:v>42948</c:v>
                </c:pt>
                <c:pt idx="15">
                  <c:v>42949</c:v>
                </c:pt>
                <c:pt idx="16">
                  <c:v>42950</c:v>
                </c:pt>
                <c:pt idx="17">
                  <c:v>42951</c:v>
                </c:pt>
                <c:pt idx="18">
                  <c:v>42954</c:v>
                </c:pt>
                <c:pt idx="19">
                  <c:v>42955</c:v>
                </c:pt>
                <c:pt idx="20">
                  <c:v>42956</c:v>
                </c:pt>
                <c:pt idx="21">
                  <c:v>42957</c:v>
                </c:pt>
                <c:pt idx="22">
                  <c:v>42958</c:v>
                </c:pt>
                <c:pt idx="23">
                  <c:v>42961</c:v>
                </c:pt>
                <c:pt idx="24">
                  <c:v>42962</c:v>
                </c:pt>
                <c:pt idx="25">
                  <c:v>42963</c:v>
                </c:pt>
                <c:pt idx="26">
                  <c:v>42964</c:v>
                </c:pt>
                <c:pt idx="27">
                  <c:v>42965</c:v>
                </c:pt>
                <c:pt idx="28">
                  <c:v>42968</c:v>
                </c:pt>
                <c:pt idx="29">
                  <c:v>42969</c:v>
                </c:pt>
                <c:pt idx="30">
                  <c:v>42970</c:v>
                </c:pt>
                <c:pt idx="31">
                  <c:v>42971</c:v>
                </c:pt>
                <c:pt idx="32">
                  <c:v>42972</c:v>
                </c:pt>
                <c:pt idx="33">
                  <c:v>42975</c:v>
                </c:pt>
                <c:pt idx="34">
                  <c:v>42976</c:v>
                </c:pt>
                <c:pt idx="35">
                  <c:v>42977</c:v>
                </c:pt>
                <c:pt idx="36">
                  <c:v>42978</c:v>
                </c:pt>
                <c:pt idx="37">
                  <c:v>42979</c:v>
                </c:pt>
                <c:pt idx="38">
                  <c:v>42982</c:v>
                </c:pt>
                <c:pt idx="39">
                  <c:v>42983</c:v>
                </c:pt>
                <c:pt idx="40">
                  <c:v>42984</c:v>
                </c:pt>
                <c:pt idx="41">
                  <c:v>42985</c:v>
                </c:pt>
                <c:pt idx="42">
                  <c:v>42986</c:v>
                </c:pt>
                <c:pt idx="43">
                  <c:v>42989</c:v>
                </c:pt>
                <c:pt idx="44">
                  <c:v>42990</c:v>
                </c:pt>
                <c:pt idx="45">
                  <c:v>42991</c:v>
                </c:pt>
                <c:pt idx="46">
                  <c:v>42992</c:v>
                </c:pt>
                <c:pt idx="47">
                  <c:v>42993</c:v>
                </c:pt>
                <c:pt idx="48">
                  <c:v>42996</c:v>
                </c:pt>
                <c:pt idx="49">
                  <c:v>42997</c:v>
                </c:pt>
                <c:pt idx="50">
                  <c:v>42998</c:v>
                </c:pt>
                <c:pt idx="51">
                  <c:v>42999</c:v>
                </c:pt>
                <c:pt idx="52">
                  <c:v>43000</c:v>
                </c:pt>
                <c:pt idx="53">
                  <c:v>43003</c:v>
                </c:pt>
                <c:pt idx="54">
                  <c:v>43004</c:v>
                </c:pt>
                <c:pt idx="55">
                  <c:v>43005</c:v>
                </c:pt>
                <c:pt idx="56">
                  <c:v>43006</c:v>
                </c:pt>
                <c:pt idx="57">
                  <c:v>43007</c:v>
                </c:pt>
                <c:pt idx="58">
                  <c:v>43010</c:v>
                </c:pt>
                <c:pt idx="59">
                  <c:v>43011</c:v>
                </c:pt>
                <c:pt idx="60">
                  <c:v>43012</c:v>
                </c:pt>
                <c:pt idx="61">
                  <c:v>43013</c:v>
                </c:pt>
                <c:pt idx="62">
                  <c:v>43014</c:v>
                </c:pt>
                <c:pt idx="63">
                  <c:v>43017</c:v>
                </c:pt>
                <c:pt idx="64">
                  <c:v>43018</c:v>
                </c:pt>
                <c:pt idx="65">
                  <c:v>43019</c:v>
                </c:pt>
                <c:pt idx="66">
                  <c:v>43020</c:v>
                </c:pt>
                <c:pt idx="67">
                  <c:v>43021</c:v>
                </c:pt>
                <c:pt idx="68">
                  <c:v>43024</c:v>
                </c:pt>
                <c:pt idx="69">
                  <c:v>43025</c:v>
                </c:pt>
                <c:pt idx="70">
                  <c:v>43026</c:v>
                </c:pt>
                <c:pt idx="71">
                  <c:v>43027</c:v>
                </c:pt>
                <c:pt idx="72">
                  <c:v>43028</c:v>
                </c:pt>
                <c:pt idx="73">
                  <c:v>43031</c:v>
                </c:pt>
                <c:pt idx="74">
                  <c:v>43032</c:v>
                </c:pt>
                <c:pt idx="75">
                  <c:v>43033</c:v>
                </c:pt>
                <c:pt idx="76">
                  <c:v>43034</c:v>
                </c:pt>
                <c:pt idx="77">
                  <c:v>43035</c:v>
                </c:pt>
                <c:pt idx="78">
                  <c:v>43038</c:v>
                </c:pt>
                <c:pt idx="79">
                  <c:v>43039</c:v>
                </c:pt>
                <c:pt idx="80">
                  <c:v>43040</c:v>
                </c:pt>
                <c:pt idx="81">
                  <c:v>43041</c:v>
                </c:pt>
                <c:pt idx="82">
                  <c:v>43042</c:v>
                </c:pt>
                <c:pt idx="83">
                  <c:v>43045</c:v>
                </c:pt>
                <c:pt idx="84">
                  <c:v>43046</c:v>
                </c:pt>
                <c:pt idx="85">
                  <c:v>43047</c:v>
                </c:pt>
                <c:pt idx="86">
                  <c:v>43048</c:v>
                </c:pt>
                <c:pt idx="87">
                  <c:v>43049</c:v>
                </c:pt>
                <c:pt idx="88">
                  <c:v>43052</c:v>
                </c:pt>
                <c:pt idx="89">
                  <c:v>43053</c:v>
                </c:pt>
                <c:pt idx="90">
                  <c:v>43054</c:v>
                </c:pt>
                <c:pt idx="91">
                  <c:v>43055</c:v>
                </c:pt>
                <c:pt idx="92">
                  <c:v>43056</c:v>
                </c:pt>
                <c:pt idx="93">
                  <c:v>43059</c:v>
                </c:pt>
                <c:pt idx="94">
                  <c:v>43060</c:v>
                </c:pt>
                <c:pt idx="95">
                  <c:v>43061</c:v>
                </c:pt>
                <c:pt idx="96">
                  <c:v>43062</c:v>
                </c:pt>
                <c:pt idx="97">
                  <c:v>43063</c:v>
                </c:pt>
                <c:pt idx="98">
                  <c:v>43066</c:v>
                </c:pt>
                <c:pt idx="99">
                  <c:v>43067</c:v>
                </c:pt>
                <c:pt idx="100">
                  <c:v>43068</c:v>
                </c:pt>
                <c:pt idx="101">
                  <c:v>43069</c:v>
                </c:pt>
                <c:pt idx="102">
                  <c:v>43070</c:v>
                </c:pt>
                <c:pt idx="103">
                  <c:v>43073</c:v>
                </c:pt>
                <c:pt idx="104">
                  <c:v>43074</c:v>
                </c:pt>
                <c:pt idx="105">
                  <c:v>43075</c:v>
                </c:pt>
                <c:pt idx="106">
                  <c:v>43076</c:v>
                </c:pt>
                <c:pt idx="107">
                  <c:v>43077</c:v>
                </c:pt>
                <c:pt idx="108">
                  <c:v>43080</c:v>
                </c:pt>
                <c:pt idx="109">
                  <c:v>43081</c:v>
                </c:pt>
                <c:pt idx="110">
                  <c:v>43082</c:v>
                </c:pt>
                <c:pt idx="111">
                  <c:v>43083</c:v>
                </c:pt>
                <c:pt idx="112">
                  <c:v>43084</c:v>
                </c:pt>
                <c:pt idx="113">
                  <c:v>43087</c:v>
                </c:pt>
                <c:pt idx="114">
                  <c:v>43088</c:v>
                </c:pt>
                <c:pt idx="115">
                  <c:v>43089</c:v>
                </c:pt>
                <c:pt idx="116">
                  <c:v>43090</c:v>
                </c:pt>
                <c:pt idx="117">
                  <c:v>43091</c:v>
                </c:pt>
                <c:pt idx="118">
                  <c:v>43094</c:v>
                </c:pt>
                <c:pt idx="119">
                  <c:v>43095</c:v>
                </c:pt>
                <c:pt idx="120">
                  <c:v>43096</c:v>
                </c:pt>
                <c:pt idx="121">
                  <c:v>43097</c:v>
                </c:pt>
                <c:pt idx="122">
                  <c:v>43098</c:v>
                </c:pt>
                <c:pt idx="123">
                  <c:v>43101</c:v>
                </c:pt>
                <c:pt idx="124">
                  <c:v>43102</c:v>
                </c:pt>
                <c:pt idx="125">
                  <c:v>43103</c:v>
                </c:pt>
                <c:pt idx="126">
                  <c:v>43104</c:v>
                </c:pt>
                <c:pt idx="127">
                  <c:v>43105</c:v>
                </c:pt>
                <c:pt idx="128">
                  <c:v>43108</c:v>
                </c:pt>
                <c:pt idx="129">
                  <c:v>43109</c:v>
                </c:pt>
                <c:pt idx="130">
                  <c:v>43110</c:v>
                </c:pt>
                <c:pt idx="131">
                  <c:v>43111</c:v>
                </c:pt>
                <c:pt idx="132">
                  <c:v>43112</c:v>
                </c:pt>
                <c:pt idx="133">
                  <c:v>43115</c:v>
                </c:pt>
                <c:pt idx="134">
                  <c:v>43116</c:v>
                </c:pt>
                <c:pt idx="135">
                  <c:v>43117</c:v>
                </c:pt>
                <c:pt idx="136">
                  <c:v>43118</c:v>
                </c:pt>
                <c:pt idx="137">
                  <c:v>43119</c:v>
                </c:pt>
                <c:pt idx="138">
                  <c:v>43122</c:v>
                </c:pt>
                <c:pt idx="139">
                  <c:v>43123</c:v>
                </c:pt>
                <c:pt idx="140">
                  <c:v>43124</c:v>
                </c:pt>
                <c:pt idx="141">
                  <c:v>43125</c:v>
                </c:pt>
                <c:pt idx="142">
                  <c:v>43126</c:v>
                </c:pt>
                <c:pt idx="143">
                  <c:v>43129</c:v>
                </c:pt>
                <c:pt idx="144">
                  <c:v>43130</c:v>
                </c:pt>
                <c:pt idx="145">
                  <c:v>43131</c:v>
                </c:pt>
                <c:pt idx="146">
                  <c:v>43132</c:v>
                </c:pt>
                <c:pt idx="147">
                  <c:v>43133</c:v>
                </c:pt>
                <c:pt idx="148">
                  <c:v>43136</c:v>
                </c:pt>
                <c:pt idx="149">
                  <c:v>43137</c:v>
                </c:pt>
                <c:pt idx="150">
                  <c:v>43138</c:v>
                </c:pt>
                <c:pt idx="151">
                  <c:v>43139</c:v>
                </c:pt>
                <c:pt idx="152">
                  <c:v>43140</c:v>
                </c:pt>
                <c:pt idx="153">
                  <c:v>43143</c:v>
                </c:pt>
                <c:pt idx="154">
                  <c:v>43144</c:v>
                </c:pt>
                <c:pt idx="155">
                  <c:v>43145</c:v>
                </c:pt>
                <c:pt idx="156">
                  <c:v>43146</c:v>
                </c:pt>
                <c:pt idx="157">
                  <c:v>43147</c:v>
                </c:pt>
                <c:pt idx="158">
                  <c:v>43150</c:v>
                </c:pt>
                <c:pt idx="159">
                  <c:v>43151</c:v>
                </c:pt>
                <c:pt idx="160">
                  <c:v>43152</c:v>
                </c:pt>
                <c:pt idx="161">
                  <c:v>43153</c:v>
                </c:pt>
                <c:pt idx="162">
                  <c:v>43154</c:v>
                </c:pt>
                <c:pt idx="163">
                  <c:v>43157</c:v>
                </c:pt>
                <c:pt idx="164">
                  <c:v>43158</c:v>
                </c:pt>
                <c:pt idx="165">
                  <c:v>43159</c:v>
                </c:pt>
                <c:pt idx="166">
                  <c:v>43160</c:v>
                </c:pt>
                <c:pt idx="167">
                  <c:v>43161</c:v>
                </c:pt>
                <c:pt idx="168">
                  <c:v>43164</c:v>
                </c:pt>
                <c:pt idx="169">
                  <c:v>43165</c:v>
                </c:pt>
                <c:pt idx="170">
                  <c:v>43166</c:v>
                </c:pt>
                <c:pt idx="171">
                  <c:v>43167</c:v>
                </c:pt>
                <c:pt idx="172">
                  <c:v>43168</c:v>
                </c:pt>
                <c:pt idx="173">
                  <c:v>43171</c:v>
                </c:pt>
                <c:pt idx="174">
                  <c:v>43172</c:v>
                </c:pt>
                <c:pt idx="175">
                  <c:v>43173</c:v>
                </c:pt>
                <c:pt idx="176">
                  <c:v>43174</c:v>
                </c:pt>
                <c:pt idx="177">
                  <c:v>43175</c:v>
                </c:pt>
                <c:pt idx="178">
                  <c:v>43178</c:v>
                </c:pt>
                <c:pt idx="179">
                  <c:v>43179</c:v>
                </c:pt>
                <c:pt idx="180">
                  <c:v>43180</c:v>
                </c:pt>
                <c:pt idx="181">
                  <c:v>43181</c:v>
                </c:pt>
                <c:pt idx="182">
                  <c:v>43182</c:v>
                </c:pt>
                <c:pt idx="183">
                  <c:v>43185</c:v>
                </c:pt>
                <c:pt idx="184">
                  <c:v>43186</c:v>
                </c:pt>
                <c:pt idx="185">
                  <c:v>43187</c:v>
                </c:pt>
                <c:pt idx="186">
                  <c:v>43188</c:v>
                </c:pt>
                <c:pt idx="187">
                  <c:v>43189</c:v>
                </c:pt>
                <c:pt idx="188">
                  <c:v>43192</c:v>
                </c:pt>
                <c:pt idx="189">
                  <c:v>43193</c:v>
                </c:pt>
                <c:pt idx="190">
                  <c:v>43194</c:v>
                </c:pt>
                <c:pt idx="191">
                  <c:v>43195</c:v>
                </c:pt>
                <c:pt idx="192">
                  <c:v>43196</c:v>
                </c:pt>
                <c:pt idx="193">
                  <c:v>43199</c:v>
                </c:pt>
                <c:pt idx="194">
                  <c:v>43200</c:v>
                </c:pt>
                <c:pt idx="195">
                  <c:v>43201</c:v>
                </c:pt>
                <c:pt idx="196">
                  <c:v>43202</c:v>
                </c:pt>
                <c:pt idx="197">
                  <c:v>43203</c:v>
                </c:pt>
                <c:pt idx="198">
                  <c:v>43206</c:v>
                </c:pt>
                <c:pt idx="199">
                  <c:v>43207</c:v>
                </c:pt>
                <c:pt idx="200">
                  <c:v>43208</c:v>
                </c:pt>
                <c:pt idx="201">
                  <c:v>43209</c:v>
                </c:pt>
                <c:pt idx="202">
                  <c:v>43210</c:v>
                </c:pt>
                <c:pt idx="203">
                  <c:v>43213</c:v>
                </c:pt>
                <c:pt idx="204">
                  <c:v>43214</c:v>
                </c:pt>
                <c:pt idx="205">
                  <c:v>43215</c:v>
                </c:pt>
                <c:pt idx="206">
                  <c:v>43216</c:v>
                </c:pt>
                <c:pt idx="207">
                  <c:v>43217</c:v>
                </c:pt>
                <c:pt idx="208">
                  <c:v>43220</c:v>
                </c:pt>
                <c:pt idx="209">
                  <c:v>43221</c:v>
                </c:pt>
                <c:pt idx="210">
                  <c:v>43222</c:v>
                </c:pt>
                <c:pt idx="211">
                  <c:v>43223</c:v>
                </c:pt>
                <c:pt idx="212">
                  <c:v>43224</c:v>
                </c:pt>
                <c:pt idx="213">
                  <c:v>43227</c:v>
                </c:pt>
                <c:pt idx="214">
                  <c:v>43228</c:v>
                </c:pt>
                <c:pt idx="215">
                  <c:v>43229</c:v>
                </c:pt>
                <c:pt idx="216">
                  <c:v>43230</c:v>
                </c:pt>
                <c:pt idx="217">
                  <c:v>43231</c:v>
                </c:pt>
                <c:pt idx="218">
                  <c:v>43234</c:v>
                </c:pt>
                <c:pt idx="219">
                  <c:v>43235</c:v>
                </c:pt>
                <c:pt idx="220">
                  <c:v>43236</c:v>
                </c:pt>
                <c:pt idx="221">
                  <c:v>43237</c:v>
                </c:pt>
                <c:pt idx="222">
                  <c:v>43238</c:v>
                </c:pt>
                <c:pt idx="223">
                  <c:v>43241</c:v>
                </c:pt>
                <c:pt idx="224">
                  <c:v>43242</c:v>
                </c:pt>
                <c:pt idx="225">
                  <c:v>43243</c:v>
                </c:pt>
                <c:pt idx="226">
                  <c:v>43244</c:v>
                </c:pt>
                <c:pt idx="227">
                  <c:v>43245</c:v>
                </c:pt>
                <c:pt idx="228">
                  <c:v>43248</c:v>
                </c:pt>
                <c:pt idx="229">
                  <c:v>43249</c:v>
                </c:pt>
                <c:pt idx="230">
                  <c:v>43250</c:v>
                </c:pt>
                <c:pt idx="231">
                  <c:v>43251</c:v>
                </c:pt>
                <c:pt idx="232">
                  <c:v>43252</c:v>
                </c:pt>
                <c:pt idx="233">
                  <c:v>43255</c:v>
                </c:pt>
                <c:pt idx="234">
                  <c:v>43256</c:v>
                </c:pt>
                <c:pt idx="235">
                  <c:v>43257</c:v>
                </c:pt>
                <c:pt idx="236">
                  <c:v>43258</c:v>
                </c:pt>
                <c:pt idx="237">
                  <c:v>43259</c:v>
                </c:pt>
                <c:pt idx="238">
                  <c:v>43262</c:v>
                </c:pt>
                <c:pt idx="239">
                  <c:v>43263</c:v>
                </c:pt>
                <c:pt idx="240">
                  <c:v>43264</c:v>
                </c:pt>
                <c:pt idx="241">
                  <c:v>43265</c:v>
                </c:pt>
                <c:pt idx="242">
                  <c:v>43266</c:v>
                </c:pt>
                <c:pt idx="243">
                  <c:v>43269</c:v>
                </c:pt>
                <c:pt idx="244">
                  <c:v>43270</c:v>
                </c:pt>
                <c:pt idx="245">
                  <c:v>43271</c:v>
                </c:pt>
                <c:pt idx="246">
                  <c:v>43272</c:v>
                </c:pt>
                <c:pt idx="247">
                  <c:v>43273</c:v>
                </c:pt>
                <c:pt idx="248">
                  <c:v>43276</c:v>
                </c:pt>
                <c:pt idx="249">
                  <c:v>43277</c:v>
                </c:pt>
                <c:pt idx="250">
                  <c:v>43278</c:v>
                </c:pt>
                <c:pt idx="251">
                  <c:v>43279</c:v>
                </c:pt>
                <c:pt idx="252">
                  <c:v>43280</c:v>
                </c:pt>
                <c:pt idx="253">
                  <c:v>43283</c:v>
                </c:pt>
                <c:pt idx="254">
                  <c:v>43284</c:v>
                </c:pt>
                <c:pt idx="255">
                  <c:v>43285</c:v>
                </c:pt>
                <c:pt idx="256">
                  <c:v>43286</c:v>
                </c:pt>
                <c:pt idx="257">
                  <c:v>43287</c:v>
                </c:pt>
                <c:pt idx="258">
                  <c:v>43290</c:v>
                </c:pt>
                <c:pt idx="259">
                  <c:v>43291</c:v>
                </c:pt>
                <c:pt idx="260">
                  <c:v>43292</c:v>
                </c:pt>
                <c:pt idx="261">
                  <c:v>43293</c:v>
                </c:pt>
              </c:numCache>
            </c:numRef>
          </c:xVal>
          <c:yVal>
            <c:numRef>
              <c:f>Sheet5!$G$1:$G$263</c:f>
              <c:numCache>
                <c:formatCode>General</c:formatCode>
                <c:ptCount val="263"/>
                <c:pt idx="0">
                  <c:v>1.0089771695616534E-2</c:v>
                </c:pt>
                <c:pt idx="1">
                  <c:v>1.3571735802541784E-2</c:v>
                </c:pt>
                <c:pt idx="2">
                  <c:v>8.2496911044804833E-4</c:v>
                </c:pt>
                <c:pt idx="3">
                  <c:v>1.3734379304959354E-3</c:v>
                </c:pt>
                <c:pt idx="4">
                  <c:v>1.0973938001166417E-3</c:v>
                </c:pt>
                <c:pt idx="5">
                  <c:v>-1.6465426332468169E-3</c:v>
                </c:pt>
                <c:pt idx="6">
                  <c:v>-9.3819672718944425E-3</c:v>
                </c:pt>
                <c:pt idx="7">
                  <c:v>-6.9550982828818775E-3</c:v>
                </c:pt>
                <c:pt idx="8">
                  <c:v>-7.0038106722019045E-3</c:v>
                </c:pt>
                <c:pt idx="9">
                  <c:v>1.4046919011514447E-3</c:v>
                </c:pt>
                <c:pt idx="10">
                  <c:v>8.9436034938974451E-3</c:v>
                </c:pt>
                <c:pt idx="11">
                  <c:v>-4.7413280844863515E-3</c:v>
                </c:pt>
                <c:pt idx="12">
                  <c:v>5.8536752514606327E-3</c:v>
                </c:pt>
                <c:pt idx="13">
                  <c:v>-3.4495928125195974E-2</c:v>
                </c:pt>
                <c:pt idx="14">
                  <c:v>1.7246339428518276E-3</c:v>
                </c:pt>
                <c:pt idx="15">
                  <c:v>-1.4369883202727252E-3</c:v>
                </c:pt>
                <c:pt idx="16">
                  <c:v>1.427779822819053E-2</c:v>
                </c:pt>
                <c:pt idx="17">
                  <c:v>8.5021969129028818E-4</c:v>
                </c:pt>
                <c:pt idx="18">
                  <c:v>2.5463304181210233E-3</c:v>
                </c:pt>
                <c:pt idx="19">
                  <c:v>-3.1130632187816865E-3</c:v>
                </c:pt>
                <c:pt idx="20">
                  <c:v>-1.1402632097811338E-2</c:v>
                </c:pt>
                <c:pt idx="21">
                  <c:v>1.432459777961359E-3</c:v>
                </c:pt>
                <c:pt idx="22">
                  <c:v>1.5341209966790004E-2</c:v>
                </c:pt>
                <c:pt idx="23">
                  <c:v>1.9715539409745908E-3</c:v>
                </c:pt>
                <c:pt idx="24">
                  <c:v>5.8914464135115807E-3</c:v>
                </c:pt>
                <c:pt idx="25">
                  <c:v>-2.12022076506031E-2</c:v>
                </c:pt>
                <c:pt idx="26">
                  <c:v>-4.8689771115038027E-3</c:v>
                </c:pt>
                <c:pt idx="27">
                  <c:v>2.2942367390350604E-3</c:v>
                </c:pt>
                <c:pt idx="28">
                  <c:v>1.1109642822306309E-2</c:v>
                </c:pt>
                <c:pt idx="29">
                  <c:v>5.3680027191540525E-3</c:v>
                </c:pt>
                <c:pt idx="30">
                  <c:v>8.4495146556440304E-4</c:v>
                </c:pt>
                <c:pt idx="31">
                  <c:v>2.2497197340154429E-3</c:v>
                </c:pt>
                <c:pt idx="32">
                  <c:v>-2.5312909029886477E-3</c:v>
                </c:pt>
                <c:pt idx="33">
                  <c:v>2.8157116897320478E-4</c:v>
                </c:pt>
                <c:pt idx="34">
                  <c:v>8.4104785085963307E-3</c:v>
                </c:pt>
                <c:pt idx="35">
                  <c:v>1.9901154317294889E-2</c:v>
                </c:pt>
                <c:pt idx="36">
                  <c:v>2.2193062410781117E-2</c:v>
                </c:pt>
                <c:pt idx="37">
                  <c:v>-3.4857254760165546E-3</c:v>
                </c:pt>
                <c:pt idx="38">
                  <c:v>0</c:v>
                </c:pt>
                <c:pt idx="39">
                  <c:v>1.174913381932452E-2</c:v>
                </c:pt>
                <c:pt idx="40">
                  <c:v>-2.0381504662042804E-2</c:v>
                </c:pt>
                <c:pt idx="41">
                  <c:v>2.435395602317314E-3</c:v>
                </c:pt>
                <c:pt idx="42">
                  <c:v>9.4149989346021812E-3</c:v>
                </c:pt>
                <c:pt idx="43">
                  <c:v>1.435431345168281E-2</c:v>
                </c:pt>
                <c:pt idx="44">
                  <c:v>8.4100364282990725E-3</c:v>
                </c:pt>
                <c:pt idx="45">
                  <c:v>1.5065219993067203E-2</c:v>
                </c:pt>
                <c:pt idx="46">
                  <c:v>2.3174981403628614E-3</c:v>
                </c:pt>
                <c:pt idx="47">
                  <c:v>-7.4868040427111815E-3</c:v>
                </c:pt>
                <c:pt idx="48">
                  <c:v>2.846424486208754E-3</c:v>
                </c:pt>
                <c:pt idx="49">
                  <c:v>4.6403795565024275E-3</c:v>
                </c:pt>
                <c:pt idx="50">
                  <c:v>5.6424873990814639E-3</c:v>
                </c:pt>
                <c:pt idx="51">
                  <c:v>8.1508347332541753E-3</c:v>
                </c:pt>
                <c:pt idx="52">
                  <c:v>2.2078167228062995E-2</c:v>
                </c:pt>
                <c:pt idx="53">
                  <c:v>-9.9304874099193086E-4</c:v>
                </c:pt>
                <c:pt idx="54">
                  <c:v>7.9169141860235825E-3</c:v>
                </c:pt>
                <c:pt idx="55">
                  <c:v>0</c:v>
                </c:pt>
                <c:pt idx="56">
                  <c:v>-4.9407215129773085E-3</c:v>
                </c:pt>
                <c:pt idx="57">
                  <c:v>4.2900071563173103E-2</c:v>
                </c:pt>
                <c:pt idx="58">
                  <c:v>3.0376167263536757E-2</c:v>
                </c:pt>
                <c:pt idx="59">
                  <c:v>7.5662403833156588E-3</c:v>
                </c:pt>
                <c:pt idx="60">
                  <c:v>1.5976267234751873E-3</c:v>
                </c:pt>
                <c:pt idx="61">
                  <c:v>2.4331004263876466E-2</c:v>
                </c:pt>
                <c:pt idx="62">
                  <c:v>8.8633418706893785E-3</c:v>
                </c:pt>
                <c:pt idx="63">
                  <c:v>-2.6507636462440587E-3</c:v>
                </c:pt>
                <c:pt idx="64">
                  <c:v>5.7344665304053244E-3</c:v>
                </c:pt>
                <c:pt idx="65">
                  <c:v>-1.283771504307829E-2</c:v>
                </c:pt>
                <c:pt idx="66">
                  <c:v>2.1814239467329077E-2</c:v>
                </c:pt>
                <c:pt idx="67">
                  <c:v>-2.618945189627464E-3</c:v>
                </c:pt>
                <c:pt idx="68">
                  <c:v>-1.6303511592956177E-2</c:v>
                </c:pt>
                <c:pt idx="69">
                  <c:v>2.2187717112172045E-3</c:v>
                </c:pt>
                <c:pt idx="70">
                  <c:v>5.0845693713421625E-3</c:v>
                </c:pt>
                <c:pt idx="71">
                  <c:v>5.7168141624632796E-3</c:v>
                </c:pt>
                <c:pt idx="72">
                  <c:v>-1.0136710860614517E-2</c:v>
                </c:pt>
                <c:pt idx="73">
                  <c:v>2.9031832680661118E-2</c:v>
                </c:pt>
                <c:pt idx="74">
                  <c:v>-2.9696505353852043E-2</c:v>
                </c:pt>
                <c:pt idx="75">
                  <c:v>2.8770629561316596E-3</c:v>
                </c:pt>
                <c:pt idx="76">
                  <c:v>-1.3572352072879657E-2</c:v>
                </c:pt>
                <c:pt idx="77">
                  <c:v>-2.8862360225780925E-2</c:v>
                </c:pt>
                <c:pt idx="78">
                  <c:v>-9.0330666329103693E-3</c:v>
                </c:pt>
                <c:pt idx="79">
                  <c:v>3.4839194453875066E-3</c:v>
                </c:pt>
                <c:pt idx="80">
                  <c:v>-1.2364557384426877E-2</c:v>
                </c:pt>
                <c:pt idx="81">
                  <c:v>-6.1219875686058245E-3</c:v>
                </c:pt>
                <c:pt idx="82">
                  <c:v>-4.7348573306762454E-3</c:v>
                </c:pt>
                <c:pt idx="83">
                  <c:v>-1.0496279571286848E-2</c:v>
                </c:pt>
                <c:pt idx="84">
                  <c:v>9.7841133690801385E-3</c:v>
                </c:pt>
                <c:pt idx="85">
                  <c:v>0</c:v>
                </c:pt>
                <c:pt idx="86">
                  <c:v>1.297647086936804E-2</c:v>
                </c:pt>
                <c:pt idx="87">
                  <c:v>2.1107127086146704E-2</c:v>
                </c:pt>
                <c:pt idx="88">
                  <c:v>-1.3168724435788537E-2</c:v>
                </c:pt>
                <c:pt idx="89">
                  <c:v>-3.2611256481316353E-3</c:v>
                </c:pt>
                <c:pt idx="90">
                  <c:v>1.7118160309558039E-2</c:v>
                </c:pt>
                <c:pt idx="91">
                  <c:v>6.4014850520406341E-3</c:v>
                </c:pt>
                <c:pt idx="92">
                  <c:v>2.2533625807411362E-2</c:v>
                </c:pt>
                <c:pt idx="93">
                  <c:v>2.0033395681751109E-3</c:v>
                </c:pt>
                <c:pt idx="94">
                  <c:v>-1.5236682847509009E-2</c:v>
                </c:pt>
                <c:pt idx="95">
                  <c:v>3.8309906009437178E-3</c:v>
                </c:pt>
                <c:pt idx="96">
                  <c:v>0</c:v>
                </c:pt>
                <c:pt idx="97">
                  <c:v>-6.5440829276153245E-3</c:v>
                </c:pt>
                <c:pt idx="98">
                  <c:v>1.6837304261807073E-2</c:v>
                </c:pt>
                <c:pt idx="99">
                  <c:v>-2.5021028044435401E-2</c:v>
                </c:pt>
                <c:pt idx="100">
                  <c:v>-1.6571150198060103E-2</c:v>
                </c:pt>
                <c:pt idx="101">
                  <c:v>-6.9865211990212117E-3</c:v>
                </c:pt>
                <c:pt idx="102">
                  <c:v>6.0578004450140277E-3</c:v>
                </c:pt>
                <c:pt idx="103">
                  <c:v>-5.8241282859885501E-3</c:v>
                </c:pt>
                <c:pt idx="104">
                  <c:v>-1.530341813988656E-2</c:v>
                </c:pt>
                <c:pt idx="105">
                  <c:v>-3.0889890310099588E-3</c:v>
                </c:pt>
                <c:pt idx="106">
                  <c:v>0</c:v>
                </c:pt>
                <c:pt idx="107">
                  <c:v>-8.3642499824923E-3</c:v>
                </c:pt>
                <c:pt idx="108">
                  <c:v>-3.3653877917001473E-3</c:v>
                </c:pt>
                <c:pt idx="109">
                  <c:v>-3.1351768113934142E-3</c:v>
                </c:pt>
                <c:pt idx="110">
                  <c:v>-1.4353731413554449E-2</c:v>
                </c:pt>
                <c:pt idx="111">
                  <c:v>3.4246608813641721E-3</c:v>
                </c:pt>
                <c:pt idx="112">
                  <c:v>2.8882874148786097E-2</c:v>
                </c:pt>
                <c:pt idx="113">
                  <c:v>8.034069678855893E-3</c:v>
                </c:pt>
                <c:pt idx="114">
                  <c:v>7.0579934702674763E-4</c:v>
                </c:pt>
                <c:pt idx="115">
                  <c:v>-8.5026492406403698E-3</c:v>
                </c:pt>
                <c:pt idx="116">
                  <c:v>-3.3262088162522296E-3</c:v>
                </c:pt>
                <c:pt idx="117">
                  <c:v>-5.2493558861441691E-3</c:v>
                </c:pt>
                <c:pt idx="118">
                  <c:v>0</c:v>
                </c:pt>
                <c:pt idx="119">
                  <c:v>-1.1791738122037376E-2</c:v>
                </c:pt>
                <c:pt idx="120">
                  <c:v>1.6930709087241702E-3</c:v>
                </c:pt>
                <c:pt idx="121">
                  <c:v>-9.4695378011508957E-3</c:v>
                </c:pt>
                <c:pt idx="122">
                  <c:v>1.9568205014464102E-2</c:v>
                </c:pt>
                <c:pt idx="123">
                  <c:v>0</c:v>
                </c:pt>
                <c:pt idx="124">
                  <c:v>2.4108943630826385E-2</c:v>
                </c:pt>
                <c:pt idx="125">
                  <c:v>3.0361117667053517E-2</c:v>
                </c:pt>
                <c:pt idx="126">
                  <c:v>-2.9495200055902338E-3</c:v>
                </c:pt>
                <c:pt idx="127">
                  <c:v>4.7602946062998974E-3</c:v>
                </c:pt>
                <c:pt idx="128">
                  <c:v>-3.8518230471114023E-3</c:v>
                </c:pt>
                <c:pt idx="129">
                  <c:v>-2.4125236688626206E-2</c:v>
                </c:pt>
                <c:pt idx="130">
                  <c:v>2.7298403449086184E-2</c:v>
                </c:pt>
                <c:pt idx="131">
                  <c:v>-2.7192402887528111E-3</c:v>
                </c:pt>
                <c:pt idx="132">
                  <c:v>2.7192402887528111E-3</c:v>
                </c:pt>
                <c:pt idx="133">
                  <c:v>0</c:v>
                </c:pt>
                <c:pt idx="134">
                  <c:v>-3.6272993749859594E-3</c:v>
                </c:pt>
                <c:pt idx="135">
                  <c:v>-3.8684767779204599E-3</c:v>
                </c:pt>
                <c:pt idx="136">
                  <c:v>-1.6320325460305263E-2</c:v>
                </c:pt>
                <c:pt idx="137">
                  <c:v>3.2392439244524063E-3</c:v>
                </c:pt>
                <c:pt idx="138">
                  <c:v>2.0768439448390907E-3</c:v>
                </c:pt>
                <c:pt idx="139">
                  <c:v>1.7820896570111433E-2</c:v>
                </c:pt>
                <c:pt idx="140">
                  <c:v>-2.2905261578905822E-2</c:v>
                </c:pt>
                <c:pt idx="141">
                  <c:v>7.6168862196128728E-3</c:v>
                </c:pt>
                <c:pt idx="142">
                  <c:v>-1.0865902769962688E-2</c:v>
                </c:pt>
                <c:pt idx="143">
                  <c:v>-7.4662036050052727E-3</c:v>
                </c:pt>
                <c:pt idx="144">
                  <c:v>-6.8147367480797527E-3</c:v>
                </c:pt>
                <c:pt idx="145">
                  <c:v>4.7147572773420521E-4</c:v>
                </c:pt>
                <c:pt idx="146">
                  <c:v>-3.4283592509925409E-2</c:v>
                </c:pt>
                <c:pt idx="147">
                  <c:v>-3.6259248961837187E-2</c:v>
                </c:pt>
                <c:pt idx="148">
                  <c:v>5.70178992753827E-2</c:v>
                </c:pt>
                <c:pt idx="149">
                  <c:v>1.2581768346692446E-2</c:v>
                </c:pt>
                <c:pt idx="150">
                  <c:v>-3.9456645677674373E-2</c:v>
                </c:pt>
                <c:pt idx="151">
                  <c:v>1.7273267320761843E-2</c:v>
                </c:pt>
                <c:pt idx="152">
                  <c:v>1.2940511275735034E-2</c:v>
                </c:pt>
                <c:pt idx="153">
                  <c:v>-1.4388737452099676E-2</c:v>
                </c:pt>
                <c:pt idx="154">
                  <c:v>9.8546645372050712E-3</c:v>
                </c:pt>
                <c:pt idx="155">
                  <c:v>9.5625156701073522E-4</c:v>
                </c:pt>
                <c:pt idx="156">
                  <c:v>-1.8327014040166123E-2</c:v>
                </c:pt>
                <c:pt idx="157">
                  <c:v>-7.818266064156365E-3</c:v>
                </c:pt>
                <c:pt idx="158">
                  <c:v>0</c:v>
                </c:pt>
                <c:pt idx="159">
                  <c:v>-5.1641575482341828E-3</c:v>
                </c:pt>
                <c:pt idx="160">
                  <c:v>8.5921726583793046E-3</c:v>
                </c:pt>
                <c:pt idx="161">
                  <c:v>0</c:v>
                </c:pt>
                <c:pt idx="162">
                  <c:v>1.528228650665886E-2</c:v>
                </c:pt>
                <c:pt idx="163">
                  <c:v>-3.3536370076775235E-2</c:v>
                </c:pt>
                <c:pt idx="164">
                  <c:v>-2.0624473507778518E-2</c:v>
                </c:pt>
                <c:pt idx="165">
                  <c:v>-4.045145750201451E-2</c:v>
                </c:pt>
                <c:pt idx="166">
                  <c:v>-9.5719954450603773E-3</c:v>
                </c:pt>
                <c:pt idx="167">
                  <c:v>8.2480180240667167E-3</c:v>
                </c:pt>
                <c:pt idx="168">
                  <c:v>5.0218157604033919E-3</c:v>
                </c:pt>
                <c:pt idx="169">
                  <c:v>-5.0218157604033919E-3</c:v>
                </c:pt>
                <c:pt idx="170">
                  <c:v>2.6462042432733313E-3</c:v>
                </c:pt>
                <c:pt idx="171">
                  <c:v>0</c:v>
                </c:pt>
                <c:pt idx="172">
                  <c:v>-2.6430553873968421E-4</c:v>
                </c:pt>
                <c:pt idx="173">
                  <c:v>4.7468443562195262E-3</c:v>
                </c:pt>
                <c:pt idx="174">
                  <c:v>-8.4544757221132194E-3</c:v>
                </c:pt>
                <c:pt idx="175">
                  <c:v>4.2361726044135573E-3</c:v>
                </c:pt>
                <c:pt idx="176">
                  <c:v>2.3749846234104588E-3</c:v>
                </c:pt>
                <c:pt idx="177">
                  <c:v>-2.4817818108803458E-2</c:v>
                </c:pt>
                <c:pt idx="178">
                  <c:v>-3.2476347894805357E-3</c:v>
                </c:pt>
                <c:pt idx="179">
                  <c:v>1.8531482376735298E-2</c:v>
                </c:pt>
                <c:pt idx="180">
                  <c:v>-3.3277790005791008E-2</c:v>
                </c:pt>
                <c:pt idx="181">
                  <c:v>-3.3000757493637067E-2</c:v>
                </c:pt>
                <c:pt idx="182">
                  <c:v>2.3047675605047946E-2</c:v>
                </c:pt>
                <c:pt idx="183">
                  <c:v>-3.161426140337964E-2</c:v>
                </c:pt>
                <c:pt idx="184">
                  <c:v>1.7060408097970825E-2</c:v>
                </c:pt>
                <c:pt idx="185">
                  <c:v>2.423179418249477E-2</c:v>
                </c:pt>
                <c:pt idx="186">
                  <c:v>-1.6089112662712068E-2</c:v>
                </c:pt>
                <c:pt idx="187">
                  <c:v>0</c:v>
                </c:pt>
                <c:pt idx="188">
                  <c:v>3.2465024465780701E-2</c:v>
                </c:pt>
                <c:pt idx="189">
                  <c:v>2.9080347169074372E-2</c:v>
                </c:pt>
                <c:pt idx="190">
                  <c:v>-7.8916221378255713E-4</c:v>
                </c:pt>
                <c:pt idx="191">
                  <c:v>-8.4567100182235677E-3</c:v>
                </c:pt>
                <c:pt idx="192">
                  <c:v>3.9729889367756677E-3</c:v>
                </c:pt>
                <c:pt idx="193">
                  <c:v>3.225247042204149E-2</c:v>
                </c:pt>
                <c:pt idx="194">
                  <c:v>-1.7932629373329512E-3</c:v>
                </c:pt>
                <c:pt idx="195">
                  <c:v>-4.3685023860704497E-3</c:v>
                </c:pt>
                <c:pt idx="196">
                  <c:v>-2.5786502169151682E-3</c:v>
                </c:pt>
                <c:pt idx="197">
                  <c:v>1.1296654151079277E-2</c:v>
                </c:pt>
                <c:pt idx="198">
                  <c:v>1.2756730904603941E-3</c:v>
                </c:pt>
                <c:pt idx="199">
                  <c:v>-7.4216591458360348E-3</c:v>
                </c:pt>
                <c:pt idx="200">
                  <c:v>-3.0250024897998884E-2</c:v>
                </c:pt>
                <c:pt idx="201">
                  <c:v>-4.2451642421204028E-3</c:v>
                </c:pt>
                <c:pt idx="202">
                  <c:v>2.1248347967990355E-3</c:v>
                </c:pt>
                <c:pt idx="203">
                  <c:v>6.3475484217634381E-3</c:v>
                </c:pt>
                <c:pt idx="204">
                  <c:v>4.7343591849613453E-3</c:v>
                </c:pt>
                <c:pt idx="205">
                  <c:v>3.6668453867760853E-3</c:v>
                </c:pt>
                <c:pt idx="206">
                  <c:v>-1.5810606026642304E-2</c:v>
                </c:pt>
                <c:pt idx="207">
                  <c:v>-2.4466874458922927E-2</c:v>
                </c:pt>
                <c:pt idx="208">
                  <c:v>-8.7480054875177515E-3</c:v>
                </c:pt>
                <c:pt idx="209">
                  <c:v>-6.0589554677363822E-3</c:v>
                </c:pt>
                <c:pt idx="210">
                  <c:v>-1.3821702269520841E-3</c:v>
                </c:pt>
                <c:pt idx="211">
                  <c:v>1.5372248903969599E-2</c:v>
                </c:pt>
                <c:pt idx="212">
                  <c:v>-1.0130134540717872E-2</c:v>
                </c:pt>
                <c:pt idx="213">
                  <c:v>-2.7521673491470722E-4</c:v>
                </c:pt>
                <c:pt idx="214">
                  <c:v>-1.6528929382992885E-3</c:v>
                </c:pt>
                <c:pt idx="215">
                  <c:v>2.42419606508264E-2</c:v>
                </c:pt>
                <c:pt idx="216">
                  <c:v>-7.2924023370535274E-3</c:v>
                </c:pt>
                <c:pt idx="217">
                  <c:v>-7.0729348178608653E-3</c:v>
                </c:pt>
                <c:pt idx="218">
                  <c:v>8.4273979803706212E-3</c:v>
                </c:pt>
                <c:pt idx="219">
                  <c:v>2.9080347169074372E-2</c:v>
                </c:pt>
                <c:pt idx="220">
                  <c:v>7.0745742464319861E-3</c:v>
                </c:pt>
                <c:pt idx="221">
                  <c:v>-1.340537882520243E-2</c:v>
                </c:pt>
                <c:pt idx="222">
                  <c:v>7.9072631291148276E-3</c:v>
                </c:pt>
                <c:pt idx="223">
                  <c:v>4.9757860942407639E-3</c:v>
                </c:pt>
                <c:pt idx="224">
                  <c:v>-1.1296586701295741E-2</c:v>
                </c:pt>
                <c:pt idx="225">
                  <c:v>1.4166029129248692E-2</c:v>
                </c:pt>
                <c:pt idx="226">
                  <c:v>-2.3471128261061125E-3</c:v>
                </c:pt>
                <c:pt idx="227">
                  <c:v>-2.4314094159183508E-2</c:v>
                </c:pt>
                <c:pt idx="228">
                  <c:v>0</c:v>
                </c:pt>
                <c:pt idx="229">
                  <c:v>1.1966636617521065E-2</c:v>
                </c:pt>
                <c:pt idx="230">
                  <c:v>0.12109648158964115</c:v>
                </c:pt>
                <c:pt idx="231">
                  <c:v>1.1641575015485905E-2</c:v>
                </c:pt>
                <c:pt idx="232">
                  <c:v>1.333659684465216E-2</c:v>
                </c:pt>
                <c:pt idx="233">
                  <c:v>-8.4872627832148773E-3</c:v>
                </c:pt>
                <c:pt idx="234">
                  <c:v>1.1907628676186111E-2</c:v>
                </c:pt>
                <c:pt idx="235">
                  <c:v>1.8194228353118902E-3</c:v>
                </c:pt>
                <c:pt idx="236">
                  <c:v>5.4384906309383751E-3</c:v>
                </c:pt>
                <c:pt idx="237">
                  <c:v>1.3468217050866649E-2</c:v>
                </c:pt>
                <c:pt idx="238">
                  <c:v>-1.5051390512834217E-2</c:v>
                </c:pt>
                <c:pt idx="239">
                  <c:v>6.0927639679428935E-3</c:v>
                </c:pt>
                <c:pt idx="240">
                  <c:v>-1.9996121830562874E-2</c:v>
                </c:pt>
                <c:pt idx="241">
                  <c:v>7.7732444442752957E-3</c:v>
                </c:pt>
                <c:pt idx="242">
                  <c:v>9.1053955755970861E-4</c:v>
                </c:pt>
                <c:pt idx="243">
                  <c:v>-3.9211611943275493E-2</c:v>
                </c:pt>
                <c:pt idx="244">
                  <c:v>-7.3625792746949692E-3</c:v>
                </c:pt>
                <c:pt idx="245">
                  <c:v>-1.9983811766306037E-2</c:v>
                </c:pt>
                <c:pt idx="246">
                  <c:v>3.1564916337805116E-3</c:v>
                </c:pt>
                <c:pt idx="247">
                  <c:v>-1.5636771082483403E-2</c:v>
                </c:pt>
                <c:pt idx="248">
                  <c:v>9.801597705761278E-3</c:v>
                </c:pt>
                <c:pt idx="249">
                  <c:v>-1.5729004539118296E-2</c:v>
                </c:pt>
                <c:pt idx="250">
                  <c:v>3.7087445156331889E-3</c:v>
                </c:pt>
                <c:pt idx="251">
                  <c:v>-2.8029863076594719E-2</c:v>
                </c:pt>
                <c:pt idx="252">
                  <c:v>2.5348556031881131E-3</c:v>
                </c:pt>
                <c:pt idx="253">
                  <c:v>-1.350855255645822E-2</c:v>
                </c:pt>
                <c:pt idx="254">
                  <c:v>1.2748770324138015E-2</c:v>
                </c:pt>
                <c:pt idx="255">
                  <c:v>0</c:v>
                </c:pt>
                <c:pt idx="256">
                  <c:v>-7.8850720124461482E-3</c:v>
                </c:pt>
                <c:pt idx="257">
                  <c:v>1.4954023438030983E-2</c:v>
                </c:pt>
                <c:pt idx="258">
                  <c:v>8.5170855540748214E-3</c:v>
                </c:pt>
                <c:pt idx="259">
                  <c:v>-1.9902407779200271E-2</c:v>
                </c:pt>
                <c:pt idx="260">
                  <c:v>-7.636502852967908E-4</c:v>
                </c:pt>
                <c:pt idx="262">
                  <c:v>2.7215971182806091E-4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863885536"/>
        <c:axId val="-863887168"/>
      </c:scatterChart>
      <c:valAx>
        <c:axId val="-8638855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Day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d\-mmm\-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63887168"/>
        <c:crosses val="autoZero"/>
        <c:crossBetween val="midCat"/>
      </c:valAx>
      <c:valAx>
        <c:axId val="-863887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 dirty="0" smtClean="0">
                    <a:effectLst/>
                  </a:rPr>
                  <a:t>∆log⁡(𝑌)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638855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Variance</a:t>
            </a:r>
            <a:r>
              <a:rPr lang="en-US" baseline="0"/>
              <a:t>  = 1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numRef>
              <c:f>Sheet1!$B$2:$B$102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</c:v>
                </c:pt>
                <c:pt idx="16">
                  <c:v>-3.4</c:v>
                </c:pt>
                <c:pt idx="17">
                  <c:v>-3.3</c:v>
                </c:pt>
                <c:pt idx="18">
                  <c:v>-3.2</c:v>
                </c:pt>
                <c:pt idx="19">
                  <c:v>-3.1</c:v>
                </c:pt>
                <c:pt idx="20">
                  <c:v>-3</c:v>
                </c:pt>
                <c:pt idx="21">
                  <c:v>-2.9</c:v>
                </c:pt>
                <c:pt idx="22">
                  <c:v>-2.8</c:v>
                </c:pt>
                <c:pt idx="23">
                  <c:v>-2.7</c:v>
                </c:pt>
                <c:pt idx="24">
                  <c:v>-2.6</c:v>
                </c:pt>
                <c:pt idx="25">
                  <c:v>-2.5</c:v>
                </c:pt>
                <c:pt idx="26">
                  <c:v>-2.4</c:v>
                </c:pt>
                <c:pt idx="27">
                  <c:v>-2.2999999999999998</c:v>
                </c:pt>
                <c:pt idx="28">
                  <c:v>-2.2000000000000002</c:v>
                </c:pt>
                <c:pt idx="29">
                  <c:v>-2.1</c:v>
                </c:pt>
                <c:pt idx="30">
                  <c:v>-2</c:v>
                </c:pt>
                <c:pt idx="31">
                  <c:v>-1.9</c:v>
                </c:pt>
                <c:pt idx="32">
                  <c:v>-1.8</c:v>
                </c:pt>
                <c:pt idx="33">
                  <c:v>-1.7</c:v>
                </c:pt>
                <c:pt idx="34">
                  <c:v>-1.6</c:v>
                </c:pt>
                <c:pt idx="35">
                  <c:v>-1.5</c:v>
                </c:pt>
                <c:pt idx="36">
                  <c:v>-1.4</c:v>
                </c:pt>
                <c:pt idx="37">
                  <c:v>-1.3</c:v>
                </c:pt>
                <c:pt idx="38">
                  <c:v>-1.2</c:v>
                </c:pt>
                <c:pt idx="39">
                  <c:v>-1.1000000000000001</c:v>
                </c:pt>
                <c:pt idx="40">
                  <c:v>-1</c:v>
                </c:pt>
                <c:pt idx="41">
                  <c:v>-0.9</c:v>
                </c:pt>
                <c:pt idx="42">
                  <c:v>-0.8</c:v>
                </c:pt>
                <c:pt idx="43">
                  <c:v>-0.7</c:v>
                </c:pt>
                <c:pt idx="44">
                  <c:v>-0.6</c:v>
                </c:pt>
                <c:pt idx="45">
                  <c:v>-0.5</c:v>
                </c:pt>
                <c:pt idx="46">
                  <c:v>-0.4</c:v>
                </c:pt>
                <c:pt idx="47">
                  <c:v>-0.3</c:v>
                </c:pt>
                <c:pt idx="48">
                  <c:v>-0.2</c:v>
                </c:pt>
                <c:pt idx="49">
                  <c:v>-0.1</c:v>
                </c:pt>
                <c:pt idx="50">
                  <c:v>0</c:v>
                </c:pt>
                <c:pt idx="51">
                  <c:v>0.1</c:v>
                </c:pt>
                <c:pt idx="52">
                  <c:v>0.2</c:v>
                </c:pt>
                <c:pt idx="53">
                  <c:v>0.3</c:v>
                </c:pt>
                <c:pt idx="54">
                  <c:v>0.4</c:v>
                </c:pt>
                <c:pt idx="55">
                  <c:v>0.5</c:v>
                </c:pt>
                <c:pt idx="56">
                  <c:v>0.6</c:v>
                </c:pt>
                <c:pt idx="57">
                  <c:v>0.7</c:v>
                </c:pt>
                <c:pt idx="58">
                  <c:v>0.8</c:v>
                </c:pt>
                <c:pt idx="59">
                  <c:v>0.9</c:v>
                </c:pt>
                <c:pt idx="60">
                  <c:v>1</c:v>
                </c:pt>
                <c:pt idx="61">
                  <c:v>1.1000000000000001</c:v>
                </c:pt>
                <c:pt idx="62">
                  <c:v>1.2</c:v>
                </c:pt>
                <c:pt idx="63">
                  <c:v>1.3</c:v>
                </c:pt>
                <c:pt idx="64">
                  <c:v>1.4</c:v>
                </c:pt>
                <c:pt idx="65">
                  <c:v>1.5</c:v>
                </c:pt>
                <c:pt idx="66">
                  <c:v>1.6</c:v>
                </c:pt>
                <c:pt idx="67">
                  <c:v>1.7</c:v>
                </c:pt>
                <c:pt idx="68">
                  <c:v>1.8</c:v>
                </c:pt>
                <c:pt idx="69">
                  <c:v>1.9</c:v>
                </c:pt>
                <c:pt idx="70">
                  <c:v>2</c:v>
                </c:pt>
                <c:pt idx="71">
                  <c:v>2.1</c:v>
                </c:pt>
                <c:pt idx="72">
                  <c:v>2.2000000000000002</c:v>
                </c:pt>
                <c:pt idx="73">
                  <c:v>2.2999999999999998</c:v>
                </c:pt>
                <c:pt idx="74">
                  <c:v>2.4</c:v>
                </c:pt>
                <c:pt idx="75">
                  <c:v>2.5</c:v>
                </c:pt>
                <c:pt idx="76">
                  <c:v>2.6</c:v>
                </c:pt>
                <c:pt idx="77">
                  <c:v>2.7</c:v>
                </c:pt>
                <c:pt idx="78">
                  <c:v>2.8</c:v>
                </c:pt>
                <c:pt idx="79">
                  <c:v>2.9</c:v>
                </c:pt>
                <c:pt idx="80">
                  <c:v>3</c:v>
                </c:pt>
                <c:pt idx="81">
                  <c:v>3.1</c:v>
                </c:pt>
                <c:pt idx="82">
                  <c:v>3.2</c:v>
                </c:pt>
                <c:pt idx="83">
                  <c:v>3.3</c:v>
                </c:pt>
                <c:pt idx="84">
                  <c:v>3.4</c:v>
                </c:pt>
                <c:pt idx="85">
                  <c:v>3.5</c:v>
                </c:pt>
                <c:pt idx="86">
                  <c:v>3.6</c:v>
                </c:pt>
                <c:pt idx="87">
                  <c:v>3.7</c:v>
                </c:pt>
                <c:pt idx="88">
                  <c:v>3.8</c:v>
                </c:pt>
                <c:pt idx="89">
                  <c:v>3.9</c:v>
                </c:pt>
                <c:pt idx="90">
                  <c:v>4</c:v>
                </c:pt>
                <c:pt idx="91">
                  <c:v>4.0999999999999996</c:v>
                </c:pt>
                <c:pt idx="92">
                  <c:v>4.2</c:v>
                </c:pt>
                <c:pt idx="93">
                  <c:v>4.3</c:v>
                </c:pt>
                <c:pt idx="94">
                  <c:v>4.4000000000000004</c:v>
                </c:pt>
                <c:pt idx="95">
                  <c:v>4.5</c:v>
                </c:pt>
                <c:pt idx="96">
                  <c:v>4.5999999999999996</c:v>
                </c:pt>
                <c:pt idx="97">
                  <c:v>4.7</c:v>
                </c:pt>
                <c:pt idx="98">
                  <c:v>4.8</c:v>
                </c:pt>
                <c:pt idx="99">
                  <c:v>4.9000000000000004</c:v>
                </c:pt>
                <c:pt idx="100">
                  <c:v>5</c:v>
                </c:pt>
              </c:numCache>
            </c:numRef>
          </c:cat>
          <c:val>
            <c:numRef>
              <c:f>Sheet1!$C$2:$C$102</c:f>
              <c:numCache>
                <c:formatCode>General</c:formatCode>
                <c:ptCount val="101"/>
                <c:pt idx="0">
                  <c:v>1.4867195147342977E-6</c:v>
                </c:pt>
                <c:pt idx="1">
                  <c:v>2.4389607458933522E-6</c:v>
                </c:pt>
                <c:pt idx="2">
                  <c:v>3.9612990910320753E-6</c:v>
                </c:pt>
                <c:pt idx="3">
                  <c:v>6.3698251788670899E-6</c:v>
                </c:pt>
                <c:pt idx="4">
                  <c:v>1.0140852065486758E-5</c:v>
                </c:pt>
                <c:pt idx="5">
                  <c:v>1.5983741106905475E-5</c:v>
                </c:pt>
                <c:pt idx="6">
                  <c:v>2.4942471290053535E-5</c:v>
                </c:pt>
                <c:pt idx="7">
                  <c:v>3.8535196742087129E-5</c:v>
                </c:pt>
                <c:pt idx="8">
                  <c:v>5.8943067756539855E-5</c:v>
                </c:pt>
                <c:pt idx="9">
                  <c:v>8.9261657177132928E-5</c:v>
                </c:pt>
                <c:pt idx="10">
                  <c:v>1.3383022576488537E-4</c:v>
                </c:pt>
                <c:pt idx="11">
                  <c:v>1.9865547139277272E-4</c:v>
                </c:pt>
                <c:pt idx="12">
                  <c:v>2.9194692579146027E-4</c:v>
                </c:pt>
                <c:pt idx="13">
                  <c:v>4.2478027055075143E-4</c:v>
                </c:pt>
                <c:pt idx="14">
                  <c:v>6.119019301137719E-4</c:v>
                </c:pt>
                <c:pt idx="15">
                  <c:v>8.7268269504576015E-4</c:v>
                </c:pt>
                <c:pt idx="16">
                  <c:v>1.2322191684730199E-3</c:v>
                </c:pt>
                <c:pt idx="17">
                  <c:v>1.7225689390536812E-3</c:v>
                </c:pt>
                <c:pt idx="18">
                  <c:v>2.3840882014648404E-3</c:v>
                </c:pt>
                <c:pt idx="19">
                  <c:v>3.2668190561999182E-3</c:v>
                </c:pt>
                <c:pt idx="20">
                  <c:v>4.4318484119380075E-3</c:v>
                </c:pt>
                <c:pt idx="21">
                  <c:v>5.9525324197758538E-3</c:v>
                </c:pt>
                <c:pt idx="22">
                  <c:v>7.9154515829799686E-3</c:v>
                </c:pt>
                <c:pt idx="23">
                  <c:v>1.0420934814422592E-2</c:v>
                </c:pt>
                <c:pt idx="24">
                  <c:v>1.3582969233685613E-2</c:v>
                </c:pt>
                <c:pt idx="25">
                  <c:v>1.752830049356854E-2</c:v>
                </c:pt>
                <c:pt idx="26">
                  <c:v>2.2394530294842899E-2</c:v>
                </c:pt>
                <c:pt idx="27">
                  <c:v>2.8327037741601186E-2</c:v>
                </c:pt>
                <c:pt idx="28">
                  <c:v>3.5474592846231424E-2</c:v>
                </c:pt>
                <c:pt idx="29">
                  <c:v>4.3983595980427191E-2</c:v>
                </c:pt>
                <c:pt idx="30">
                  <c:v>5.3990966513188063E-2</c:v>
                </c:pt>
                <c:pt idx="31">
                  <c:v>6.5615814774676595E-2</c:v>
                </c:pt>
                <c:pt idx="32">
                  <c:v>7.8950158300894149E-2</c:v>
                </c:pt>
                <c:pt idx="33">
                  <c:v>9.4049077376886947E-2</c:v>
                </c:pt>
                <c:pt idx="34">
                  <c:v>0.11092083467945554</c:v>
                </c:pt>
                <c:pt idx="35">
                  <c:v>0.12951759566589174</c:v>
                </c:pt>
                <c:pt idx="36">
                  <c:v>0.14972746563574488</c:v>
                </c:pt>
                <c:pt idx="37">
                  <c:v>0.17136859204780736</c:v>
                </c:pt>
                <c:pt idx="38">
                  <c:v>0.19418605498321295</c:v>
                </c:pt>
                <c:pt idx="39">
                  <c:v>0.21785217703255053</c:v>
                </c:pt>
                <c:pt idx="40">
                  <c:v>0.24197072451914337</c:v>
                </c:pt>
                <c:pt idx="41">
                  <c:v>0.26608524989875482</c:v>
                </c:pt>
                <c:pt idx="42">
                  <c:v>0.28969155276148273</c:v>
                </c:pt>
                <c:pt idx="43">
                  <c:v>0.31225393336676127</c:v>
                </c:pt>
                <c:pt idx="44">
                  <c:v>0.33322460289179967</c:v>
                </c:pt>
                <c:pt idx="45">
                  <c:v>0.35206532676429952</c:v>
                </c:pt>
                <c:pt idx="46">
                  <c:v>0.36827014030332333</c:v>
                </c:pt>
                <c:pt idx="47">
                  <c:v>0.38138781546052414</c:v>
                </c:pt>
                <c:pt idx="48">
                  <c:v>0.39104269397545588</c:v>
                </c:pt>
                <c:pt idx="49">
                  <c:v>0.39695254747701181</c:v>
                </c:pt>
                <c:pt idx="50">
                  <c:v>0.3989422804014327</c:v>
                </c:pt>
                <c:pt idx="51">
                  <c:v>0.39695254747701181</c:v>
                </c:pt>
                <c:pt idx="52">
                  <c:v>0.39104269397545588</c:v>
                </c:pt>
                <c:pt idx="53">
                  <c:v>0.38138781546052414</c:v>
                </c:pt>
                <c:pt idx="54">
                  <c:v>0.36827014030332333</c:v>
                </c:pt>
                <c:pt idx="55">
                  <c:v>0.35206532676429952</c:v>
                </c:pt>
                <c:pt idx="56">
                  <c:v>0.33322460289179967</c:v>
                </c:pt>
                <c:pt idx="57">
                  <c:v>0.31225393336676127</c:v>
                </c:pt>
                <c:pt idx="58">
                  <c:v>0.28969155276148273</c:v>
                </c:pt>
                <c:pt idx="59">
                  <c:v>0.26608524989875482</c:v>
                </c:pt>
                <c:pt idx="60">
                  <c:v>0.24197072451914337</c:v>
                </c:pt>
                <c:pt idx="61">
                  <c:v>0.21785217703255053</c:v>
                </c:pt>
                <c:pt idx="62">
                  <c:v>0.19418605498321295</c:v>
                </c:pt>
                <c:pt idx="63">
                  <c:v>0.17136859204780736</c:v>
                </c:pt>
                <c:pt idx="64">
                  <c:v>0.14972746563574488</c:v>
                </c:pt>
                <c:pt idx="65">
                  <c:v>0.12951759566589174</c:v>
                </c:pt>
                <c:pt idx="66">
                  <c:v>0.11092083467945554</c:v>
                </c:pt>
                <c:pt idx="67">
                  <c:v>9.4049077376886947E-2</c:v>
                </c:pt>
                <c:pt idx="68">
                  <c:v>7.8950158300894149E-2</c:v>
                </c:pt>
                <c:pt idx="69">
                  <c:v>6.5615814774676595E-2</c:v>
                </c:pt>
                <c:pt idx="70">
                  <c:v>5.3990966513188063E-2</c:v>
                </c:pt>
                <c:pt idx="71">
                  <c:v>4.3983595980427191E-2</c:v>
                </c:pt>
                <c:pt idx="72">
                  <c:v>3.5474592846231424E-2</c:v>
                </c:pt>
                <c:pt idx="73">
                  <c:v>2.8327037741601186E-2</c:v>
                </c:pt>
                <c:pt idx="74">
                  <c:v>2.2394530294842899E-2</c:v>
                </c:pt>
                <c:pt idx="75">
                  <c:v>1.752830049356854E-2</c:v>
                </c:pt>
                <c:pt idx="76">
                  <c:v>1.3582969233685613E-2</c:v>
                </c:pt>
                <c:pt idx="77">
                  <c:v>1.0420934814422592E-2</c:v>
                </c:pt>
                <c:pt idx="78">
                  <c:v>7.9154515829799686E-3</c:v>
                </c:pt>
                <c:pt idx="79">
                  <c:v>5.9525324197758538E-3</c:v>
                </c:pt>
                <c:pt idx="80">
                  <c:v>4.4318484119380075E-3</c:v>
                </c:pt>
                <c:pt idx="81">
                  <c:v>3.2668190561999182E-3</c:v>
                </c:pt>
                <c:pt idx="82">
                  <c:v>2.3840882014648404E-3</c:v>
                </c:pt>
                <c:pt idx="83">
                  <c:v>1.7225689390536812E-3</c:v>
                </c:pt>
                <c:pt idx="84">
                  <c:v>1.2322191684730199E-3</c:v>
                </c:pt>
                <c:pt idx="85">
                  <c:v>8.7268269504576015E-4</c:v>
                </c:pt>
                <c:pt idx="86">
                  <c:v>6.119019301137719E-4</c:v>
                </c:pt>
                <c:pt idx="87">
                  <c:v>4.2478027055075143E-4</c:v>
                </c:pt>
                <c:pt idx="88">
                  <c:v>2.9194692579146027E-4</c:v>
                </c:pt>
                <c:pt idx="89">
                  <c:v>1.9865547139277272E-4</c:v>
                </c:pt>
                <c:pt idx="90">
                  <c:v>1.3383022576488537E-4</c:v>
                </c:pt>
                <c:pt idx="91">
                  <c:v>8.9261657177132928E-5</c:v>
                </c:pt>
                <c:pt idx="92">
                  <c:v>5.8943067756539855E-5</c:v>
                </c:pt>
                <c:pt idx="93">
                  <c:v>3.8535196742087129E-5</c:v>
                </c:pt>
                <c:pt idx="94">
                  <c:v>2.4942471290053535E-5</c:v>
                </c:pt>
                <c:pt idx="95">
                  <c:v>1.5983741106905475E-5</c:v>
                </c:pt>
                <c:pt idx="96">
                  <c:v>1.0140852065486758E-5</c:v>
                </c:pt>
                <c:pt idx="97">
                  <c:v>6.3698251788670899E-6</c:v>
                </c:pt>
                <c:pt idx="98">
                  <c:v>3.9612990910320753E-6</c:v>
                </c:pt>
                <c:pt idx="99">
                  <c:v>2.4389607458933522E-6</c:v>
                </c:pt>
                <c:pt idx="100">
                  <c:v>1.4867195147342977E-6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-865735440"/>
        <c:axId val="-865734896"/>
      </c:lineChart>
      <c:catAx>
        <c:axId val="-865735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65734896"/>
        <c:crosses val="autoZero"/>
        <c:auto val="1"/>
        <c:lblAlgn val="ctr"/>
        <c:lblOffset val="100"/>
        <c:noMultiLvlLbl val="0"/>
      </c:catAx>
      <c:valAx>
        <c:axId val="-8657348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65735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04046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Antihectic</c:v>
          </c:tx>
          <c:spPr>
            <a:ln w="25400" cap="rnd">
              <a:solidFill>
                <a:srgbClr val="00B05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xVal>
            <c:numRef>
              <c:f>Sheet1!$S$2:$S$41</c:f>
              <c:numCache>
                <c:formatCode>General</c:formatCode>
                <c:ptCount val="40"/>
                <c:pt idx="0">
                  <c:v>-4.6121600000000003</c:v>
                </c:pt>
                <c:pt idx="1">
                  <c:v>-4.3756399999999998</c:v>
                </c:pt>
                <c:pt idx="2">
                  <c:v>-4.1391200000000001</c:v>
                </c:pt>
                <c:pt idx="3">
                  <c:v>-3.9026000000000001</c:v>
                </c:pt>
                <c:pt idx="4">
                  <c:v>-3.66608</c:v>
                </c:pt>
                <c:pt idx="5">
                  <c:v>-3.4295599999999999</c:v>
                </c:pt>
                <c:pt idx="6">
                  <c:v>-3.1930399999999999</c:v>
                </c:pt>
                <c:pt idx="7">
                  <c:v>-2.9565199999999998</c:v>
                </c:pt>
                <c:pt idx="8">
                  <c:v>-2.7199900000000001</c:v>
                </c:pt>
                <c:pt idx="9">
                  <c:v>-2.4834700000000001</c:v>
                </c:pt>
                <c:pt idx="10">
                  <c:v>-2.24695</c:v>
                </c:pt>
                <c:pt idx="11">
                  <c:v>-2.0104299999999999</c:v>
                </c:pt>
                <c:pt idx="12">
                  <c:v>-1.7739100000000001</c:v>
                </c:pt>
                <c:pt idx="13">
                  <c:v>-1.53739</c:v>
                </c:pt>
                <c:pt idx="14">
                  <c:v>-1.30087</c:v>
                </c:pt>
                <c:pt idx="15">
                  <c:v>-1.0643499999999999</c:v>
                </c:pt>
                <c:pt idx="16">
                  <c:v>-0.827824</c:v>
                </c:pt>
                <c:pt idx="17">
                  <c:v>-0.59130300000000002</c:v>
                </c:pt>
                <c:pt idx="18">
                  <c:v>-0.35478199999999999</c:v>
                </c:pt>
                <c:pt idx="19">
                  <c:v>-0.11826100000000001</c:v>
                </c:pt>
                <c:pt idx="20">
                  <c:v>0.11826100000000001</c:v>
                </c:pt>
                <c:pt idx="21">
                  <c:v>0.35478199999999999</c:v>
                </c:pt>
                <c:pt idx="22">
                  <c:v>0.59130300000000002</c:v>
                </c:pt>
                <c:pt idx="23">
                  <c:v>0.827824</c:v>
                </c:pt>
                <c:pt idx="24">
                  <c:v>1.0643499999999999</c:v>
                </c:pt>
                <c:pt idx="25">
                  <c:v>1.30087</c:v>
                </c:pt>
                <c:pt idx="26">
                  <c:v>1.53739</c:v>
                </c:pt>
                <c:pt idx="27">
                  <c:v>1.7739100000000001</c:v>
                </c:pt>
                <c:pt idx="28">
                  <c:v>2.0104299999999999</c:v>
                </c:pt>
                <c:pt idx="29">
                  <c:v>2.24695</c:v>
                </c:pt>
                <c:pt idx="30">
                  <c:v>2.4834700000000001</c:v>
                </c:pt>
                <c:pt idx="31">
                  <c:v>2.7199900000000001</c:v>
                </c:pt>
                <c:pt idx="32">
                  <c:v>2.9565199999999998</c:v>
                </c:pt>
                <c:pt idx="33">
                  <c:v>3.1930399999999999</c:v>
                </c:pt>
                <c:pt idx="34">
                  <c:v>3.4295599999999999</c:v>
                </c:pt>
                <c:pt idx="35">
                  <c:v>3.66608</c:v>
                </c:pt>
                <c:pt idx="36">
                  <c:v>3.9026000000000001</c:v>
                </c:pt>
                <c:pt idx="37">
                  <c:v>4.1391200000000001</c:v>
                </c:pt>
                <c:pt idx="38">
                  <c:v>4.3756399999999998</c:v>
                </c:pt>
                <c:pt idx="39">
                  <c:v>4.6121600000000003</c:v>
                </c:pt>
              </c:numCache>
            </c:numRef>
          </c:xVal>
          <c:yVal>
            <c:numRef>
              <c:f>Sheet1!$T$2:$T$41</c:f>
              <c:numCache>
                <c:formatCode>General</c:formatCode>
                <c:ptCount val="40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14</c:v>
                </c:pt>
                <c:pt idx="8">
                  <c:v>21</c:v>
                </c:pt>
                <c:pt idx="9">
                  <c:v>50</c:v>
                </c:pt>
                <c:pt idx="10">
                  <c:v>83</c:v>
                </c:pt>
                <c:pt idx="11">
                  <c:v>128</c:v>
                </c:pt>
                <c:pt idx="12">
                  <c:v>218</c:v>
                </c:pt>
                <c:pt idx="13">
                  <c:v>275</c:v>
                </c:pt>
                <c:pt idx="14">
                  <c:v>410</c:v>
                </c:pt>
                <c:pt idx="15">
                  <c:v>531</c:v>
                </c:pt>
                <c:pt idx="16">
                  <c:v>666</c:v>
                </c:pt>
                <c:pt idx="17">
                  <c:v>774</c:v>
                </c:pt>
                <c:pt idx="18">
                  <c:v>881</c:v>
                </c:pt>
                <c:pt idx="19">
                  <c:v>941</c:v>
                </c:pt>
                <c:pt idx="20">
                  <c:v>941</c:v>
                </c:pt>
                <c:pt idx="21">
                  <c:v>881</c:v>
                </c:pt>
                <c:pt idx="22">
                  <c:v>774</c:v>
                </c:pt>
                <c:pt idx="23">
                  <c:v>666</c:v>
                </c:pt>
                <c:pt idx="24">
                  <c:v>531</c:v>
                </c:pt>
                <c:pt idx="25">
                  <c:v>410</c:v>
                </c:pt>
                <c:pt idx="26">
                  <c:v>275</c:v>
                </c:pt>
                <c:pt idx="27">
                  <c:v>218</c:v>
                </c:pt>
                <c:pt idx="28">
                  <c:v>128</c:v>
                </c:pt>
                <c:pt idx="29">
                  <c:v>83</c:v>
                </c:pt>
                <c:pt idx="30">
                  <c:v>50</c:v>
                </c:pt>
                <c:pt idx="31">
                  <c:v>21</c:v>
                </c:pt>
                <c:pt idx="32">
                  <c:v>14</c:v>
                </c:pt>
                <c:pt idx="33">
                  <c:v>3</c:v>
                </c:pt>
                <c:pt idx="34">
                  <c:v>2</c:v>
                </c:pt>
                <c:pt idx="35">
                  <c:v>2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</c:numCache>
            </c:numRef>
          </c:yVal>
          <c:smooth val="1"/>
        </c:ser>
        <c:ser>
          <c:idx val="1"/>
          <c:order val="1"/>
          <c:tx>
            <c:v>Standard</c:v>
          </c:tx>
          <c:spPr>
            <a:ln w="25400" cap="rnd">
              <a:solidFill>
                <a:srgbClr val="FFFF0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xVal>
            <c:numRef>
              <c:f>Sheet1!$U$2:$U$41</c:f>
              <c:numCache>
                <c:formatCode>General</c:formatCode>
                <c:ptCount val="40"/>
                <c:pt idx="0">
                  <c:v>-4.6252300000000002</c:v>
                </c:pt>
                <c:pt idx="1">
                  <c:v>-4.4148500000000004</c:v>
                </c:pt>
                <c:pt idx="2">
                  <c:v>-4.2044600000000001</c:v>
                </c:pt>
                <c:pt idx="3">
                  <c:v>-3.9940799999999999</c:v>
                </c:pt>
                <c:pt idx="4">
                  <c:v>-3.7837000000000001</c:v>
                </c:pt>
                <c:pt idx="5">
                  <c:v>-3.5733100000000002</c:v>
                </c:pt>
                <c:pt idx="6">
                  <c:v>-3.36293</c:v>
                </c:pt>
                <c:pt idx="7">
                  <c:v>-3.1525400000000001</c:v>
                </c:pt>
                <c:pt idx="8">
                  <c:v>-2.9421599999999999</c:v>
                </c:pt>
                <c:pt idx="9">
                  <c:v>-2.7317800000000001</c:v>
                </c:pt>
                <c:pt idx="10">
                  <c:v>-2.5213899999999998</c:v>
                </c:pt>
                <c:pt idx="11">
                  <c:v>-2.31101</c:v>
                </c:pt>
                <c:pt idx="12">
                  <c:v>-2.1006200000000002</c:v>
                </c:pt>
                <c:pt idx="13">
                  <c:v>-1.8902399999999999</c:v>
                </c:pt>
                <c:pt idx="14">
                  <c:v>-1.6798500000000001</c:v>
                </c:pt>
                <c:pt idx="15">
                  <c:v>-1.4694700000000001</c:v>
                </c:pt>
                <c:pt idx="16">
                  <c:v>-1.25909</c:v>
                </c:pt>
                <c:pt idx="17">
                  <c:v>-1.0487</c:v>
                </c:pt>
                <c:pt idx="18">
                  <c:v>-0.83831800000000001</c:v>
                </c:pt>
                <c:pt idx="19">
                  <c:v>-0.62793399999999999</c:v>
                </c:pt>
                <c:pt idx="20">
                  <c:v>-0.417549</c:v>
                </c:pt>
                <c:pt idx="21">
                  <c:v>-0.20716499999999999</c:v>
                </c:pt>
                <c:pt idx="22">
                  <c:v>3.2188199999999998E-3</c:v>
                </c:pt>
                <c:pt idx="23">
                  <c:v>0.21360299999999999</c:v>
                </c:pt>
                <c:pt idx="24">
                  <c:v>0.423987</c:v>
                </c:pt>
                <c:pt idx="25">
                  <c:v>0.63437100000000002</c:v>
                </c:pt>
                <c:pt idx="26">
                  <c:v>0.84475500000000003</c:v>
                </c:pt>
                <c:pt idx="27">
                  <c:v>1.05514</c:v>
                </c:pt>
                <c:pt idx="28">
                  <c:v>1.26552</c:v>
                </c:pt>
                <c:pt idx="29">
                  <c:v>1.4759100000000001</c:v>
                </c:pt>
                <c:pt idx="30">
                  <c:v>1.6862900000000001</c:v>
                </c:pt>
                <c:pt idx="31">
                  <c:v>1.8966799999999999</c:v>
                </c:pt>
                <c:pt idx="32">
                  <c:v>2.1070600000000002</c:v>
                </c:pt>
                <c:pt idx="33">
                  <c:v>2.3174399999999999</c:v>
                </c:pt>
                <c:pt idx="34">
                  <c:v>2.5278299999999998</c:v>
                </c:pt>
                <c:pt idx="35">
                  <c:v>2.73821</c:v>
                </c:pt>
                <c:pt idx="36">
                  <c:v>2.9485999999999999</c:v>
                </c:pt>
                <c:pt idx="37">
                  <c:v>3.1589800000000001</c:v>
                </c:pt>
                <c:pt idx="38">
                  <c:v>3.36937</c:v>
                </c:pt>
                <c:pt idx="39">
                  <c:v>3.5797500000000002</c:v>
                </c:pt>
              </c:numCache>
            </c:numRef>
          </c:xVal>
          <c:yVal>
            <c:numRef>
              <c:f>Sheet1!$V$2:$V$41</c:f>
              <c:numCache>
                <c:formatCode>General</c:formatCode>
                <c:ptCount val="40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3</c:v>
                </c:pt>
                <c:pt idx="6">
                  <c:v>3</c:v>
                </c:pt>
                <c:pt idx="7">
                  <c:v>5</c:v>
                </c:pt>
                <c:pt idx="8">
                  <c:v>9</c:v>
                </c:pt>
                <c:pt idx="9">
                  <c:v>19</c:v>
                </c:pt>
                <c:pt idx="10">
                  <c:v>39</c:v>
                </c:pt>
                <c:pt idx="11">
                  <c:v>74</c:v>
                </c:pt>
                <c:pt idx="12">
                  <c:v>94</c:v>
                </c:pt>
                <c:pt idx="13">
                  <c:v>140</c:v>
                </c:pt>
                <c:pt idx="14">
                  <c:v>218</c:v>
                </c:pt>
                <c:pt idx="15">
                  <c:v>307</c:v>
                </c:pt>
                <c:pt idx="16">
                  <c:v>356</c:v>
                </c:pt>
                <c:pt idx="17">
                  <c:v>504</c:v>
                </c:pt>
                <c:pt idx="18">
                  <c:v>591</c:v>
                </c:pt>
                <c:pt idx="19">
                  <c:v>681</c:v>
                </c:pt>
                <c:pt idx="20">
                  <c:v>760</c:v>
                </c:pt>
                <c:pt idx="21">
                  <c:v>833</c:v>
                </c:pt>
                <c:pt idx="22">
                  <c:v>860</c:v>
                </c:pt>
                <c:pt idx="23">
                  <c:v>791</c:v>
                </c:pt>
                <c:pt idx="24">
                  <c:v>779</c:v>
                </c:pt>
                <c:pt idx="25">
                  <c:v>715</c:v>
                </c:pt>
                <c:pt idx="26">
                  <c:v>585</c:v>
                </c:pt>
                <c:pt idx="27">
                  <c:v>458</c:v>
                </c:pt>
                <c:pt idx="28">
                  <c:v>362</c:v>
                </c:pt>
                <c:pt idx="29">
                  <c:v>255</c:v>
                </c:pt>
                <c:pt idx="30">
                  <c:v>201</c:v>
                </c:pt>
                <c:pt idx="31">
                  <c:v>141</c:v>
                </c:pt>
                <c:pt idx="32">
                  <c:v>76</c:v>
                </c:pt>
                <c:pt idx="33">
                  <c:v>61</c:v>
                </c:pt>
                <c:pt idx="34">
                  <c:v>39</c:v>
                </c:pt>
                <c:pt idx="35">
                  <c:v>16</c:v>
                </c:pt>
                <c:pt idx="36">
                  <c:v>8</c:v>
                </c:pt>
                <c:pt idx="37">
                  <c:v>8</c:v>
                </c:pt>
                <c:pt idx="38">
                  <c:v>3</c:v>
                </c:pt>
                <c:pt idx="39">
                  <c:v>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865740336"/>
        <c:axId val="-865732720"/>
      </c:scatterChart>
      <c:valAx>
        <c:axId val="-865740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bg1"/>
                    </a:solidFill>
                    <a:latin typeface="PT Serif" panose="020B0604020202020204" charset="0"/>
                    <a:ea typeface="+mn-ea"/>
                    <a:cs typeface="+mn-cs"/>
                  </a:defRPr>
                </a:pPr>
                <a:r>
                  <a:rPr lang="en-US" sz="1100" dirty="0" smtClean="0">
                    <a:latin typeface="PT Serif" panose="020B0604020202020204" charset="0"/>
                  </a:rPr>
                  <a:t>Sampled </a:t>
                </a:r>
                <a:r>
                  <a:rPr lang="en-US" sz="1100" dirty="0">
                    <a:latin typeface="PT Serif" panose="020B0604020202020204" charset="0"/>
                  </a:rPr>
                  <a:t>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cap="all" baseline="0">
                  <a:solidFill>
                    <a:schemeClr val="bg1"/>
                  </a:solidFill>
                  <a:latin typeface="PT Serif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65732720"/>
        <c:crosses val="autoZero"/>
        <c:crossBetween val="midCat"/>
      </c:valAx>
      <c:valAx>
        <c:axId val="-86573272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bg1"/>
                    </a:solidFill>
                    <a:latin typeface="PT Serif" panose="020B0604020202020204" charset="0"/>
                    <a:ea typeface="+mn-ea"/>
                    <a:cs typeface="+mn-cs"/>
                  </a:defRPr>
                </a:pPr>
                <a:r>
                  <a:rPr lang="en-US" sz="1100">
                    <a:latin typeface="PT Serif" panose="020B0604020202020204" charset="0"/>
                  </a:rPr>
                  <a:t>Frequency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cap="all" baseline="0">
                  <a:solidFill>
                    <a:schemeClr val="bg1"/>
                  </a:solidFill>
                  <a:latin typeface="PT Serif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rgbClr val="FFFF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65740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bg1"/>
              </a:solidFill>
              <a:latin typeface="PT Serif" panose="020B060402020202020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004046"/>
    </a:solidFill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Standard</c:v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Sheet4!$B$1:$B$101</c:f>
              <c:numCache>
                <c:formatCode>General</c:formatCode>
                <c:ptCount val="101"/>
                <c:pt idx="0">
                  <c:v>1.25671781E-2</c:v>
                </c:pt>
                <c:pt idx="1">
                  <c:v>6.9281472E-3</c:v>
                </c:pt>
                <c:pt idx="2">
                  <c:v>4.9385334000000003E-3</c:v>
                </c:pt>
                <c:pt idx="3">
                  <c:v>3.2889669999999998E-3</c:v>
                </c:pt>
                <c:pt idx="4">
                  <c:v>2.6168823000000002E-3</c:v>
                </c:pt>
                <c:pt idx="5">
                  <c:v>2.3392425999999998E-3</c:v>
                </c:pt>
                <c:pt idx="6">
                  <c:v>2.1890674E-3</c:v>
                </c:pt>
                <c:pt idx="7">
                  <c:v>1.7730323E-3</c:v>
                </c:pt>
                <c:pt idx="8">
                  <c:v>1.4536031E-3</c:v>
                </c:pt>
                <c:pt idx="9">
                  <c:v>1.4076261E-3</c:v>
                </c:pt>
                <c:pt idx="10">
                  <c:v>1.2843778E-3</c:v>
                </c:pt>
                <c:pt idx="11">
                  <c:v>1.1636699999999999E-3</c:v>
                </c:pt>
                <c:pt idx="12">
                  <c:v>1.0808065000000001E-3</c:v>
                </c:pt>
                <c:pt idx="13">
                  <c:v>9.6533470000000001E-4</c:v>
                </c:pt>
                <c:pt idx="14">
                  <c:v>8.2820110000000001E-4</c:v>
                </c:pt>
                <c:pt idx="15">
                  <c:v>7.7588189999999995E-4</c:v>
                </c:pt>
                <c:pt idx="16">
                  <c:v>7.4466050000000002E-4</c:v>
                </c:pt>
                <c:pt idx="17">
                  <c:v>6.9112429999999999E-4</c:v>
                </c:pt>
                <c:pt idx="18">
                  <c:v>7.1660419999999999E-4</c:v>
                </c:pt>
                <c:pt idx="19">
                  <c:v>7.1800620000000005E-4</c:v>
                </c:pt>
                <c:pt idx="20">
                  <c:v>6.5857350000000003E-4</c:v>
                </c:pt>
                <c:pt idx="21">
                  <c:v>5.9515849999999999E-4</c:v>
                </c:pt>
                <c:pt idx="22">
                  <c:v>5.4525009999999998E-4</c:v>
                </c:pt>
                <c:pt idx="23">
                  <c:v>5.3455959999999998E-4</c:v>
                </c:pt>
                <c:pt idx="24">
                  <c:v>4.9115020000000005E-4</c:v>
                </c:pt>
                <c:pt idx="25">
                  <c:v>4.72511E-4</c:v>
                </c:pt>
                <c:pt idx="26">
                  <c:v>4.912731E-4</c:v>
                </c:pt>
                <c:pt idx="27">
                  <c:v>4.502323E-4</c:v>
                </c:pt>
                <c:pt idx="28">
                  <c:v>4.2726050000000001E-4</c:v>
                </c:pt>
                <c:pt idx="29">
                  <c:v>4.5062390000000002E-4</c:v>
                </c:pt>
                <c:pt idx="30">
                  <c:v>4.5317129999999998E-4</c:v>
                </c:pt>
                <c:pt idx="31">
                  <c:v>4.5335500000000001E-4</c:v>
                </c:pt>
                <c:pt idx="32">
                  <c:v>4.3717220000000001E-4</c:v>
                </c:pt>
                <c:pt idx="33">
                  <c:v>4.0784429999999997E-4</c:v>
                </c:pt>
                <c:pt idx="34">
                  <c:v>3.9553780000000001E-4</c:v>
                </c:pt>
                <c:pt idx="35">
                  <c:v>3.6217690000000001E-4</c:v>
                </c:pt>
                <c:pt idx="36">
                  <c:v>3.6426509999999999E-4</c:v>
                </c:pt>
                <c:pt idx="37">
                  <c:v>3.7144549999999999E-4</c:v>
                </c:pt>
                <c:pt idx="38">
                  <c:v>3.7315530000000001E-4</c:v>
                </c:pt>
                <c:pt idx="39">
                  <c:v>3.6636809999999998E-4</c:v>
                </c:pt>
                <c:pt idx="40">
                  <c:v>3.4205599999999998E-4</c:v>
                </c:pt>
                <c:pt idx="41">
                  <c:v>3.4297530000000002E-4</c:v>
                </c:pt>
                <c:pt idx="42">
                  <c:v>3.3913699999999999E-4</c:v>
                </c:pt>
                <c:pt idx="43">
                  <c:v>3.4989709999999998E-4</c:v>
                </c:pt>
                <c:pt idx="44">
                  <c:v>3.4369149999999998E-4</c:v>
                </c:pt>
                <c:pt idx="45">
                  <c:v>3.2968739999999998E-4</c:v>
                </c:pt>
                <c:pt idx="46">
                  <c:v>3.282313E-4</c:v>
                </c:pt>
                <c:pt idx="47">
                  <c:v>3.3482020000000001E-4</c:v>
                </c:pt>
                <c:pt idx="48">
                  <c:v>3.3040519999999999E-4</c:v>
                </c:pt>
                <c:pt idx="49">
                  <c:v>3.1401230000000001E-4</c:v>
                </c:pt>
                <c:pt idx="50">
                  <c:v>2.919218E-4</c:v>
                </c:pt>
                <c:pt idx="51">
                  <c:v>2.9267410000000002E-4</c:v>
                </c:pt>
                <c:pt idx="52">
                  <c:v>2.8713490000000001E-4</c:v>
                </c:pt>
                <c:pt idx="53">
                  <c:v>2.8840620000000002E-4</c:v>
                </c:pt>
                <c:pt idx="54">
                  <c:v>2.7048939999999998E-4</c:v>
                </c:pt>
                <c:pt idx="55">
                  <c:v>2.6695579999999998E-4</c:v>
                </c:pt>
                <c:pt idx="56">
                  <c:v>2.6496560000000002E-4</c:v>
                </c:pt>
                <c:pt idx="57">
                  <c:v>2.6724179999999999E-4</c:v>
                </c:pt>
                <c:pt idx="58">
                  <c:v>2.5321840000000001E-4</c:v>
                </c:pt>
                <c:pt idx="59">
                  <c:v>2.5415259999999999E-4</c:v>
                </c:pt>
                <c:pt idx="60">
                  <c:v>2.4562219999999999E-4</c:v>
                </c:pt>
                <c:pt idx="61">
                  <c:v>2.438544E-4</c:v>
                </c:pt>
                <c:pt idx="62">
                  <c:v>2.4971040000000002E-4</c:v>
                </c:pt>
                <c:pt idx="63">
                  <c:v>2.57292E-4</c:v>
                </c:pt>
                <c:pt idx="64">
                  <c:v>2.5608039999999997E-4</c:v>
                </c:pt>
                <c:pt idx="65">
                  <c:v>2.4708420000000002E-4</c:v>
                </c:pt>
                <c:pt idx="66">
                  <c:v>2.4449679999999997E-4</c:v>
                </c:pt>
                <c:pt idx="67">
                  <c:v>2.5159889999999999E-4</c:v>
                </c:pt>
                <c:pt idx="68">
                  <c:v>2.4683259999999999E-4</c:v>
                </c:pt>
                <c:pt idx="69">
                  <c:v>2.3917759999999999E-4</c:v>
                </c:pt>
                <c:pt idx="70">
                  <c:v>2.3981210000000001E-4</c:v>
                </c:pt>
                <c:pt idx="71">
                  <c:v>2.322382E-4</c:v>
                </c:pt>
                <c:pt idx="72">
                  <c:v>2.2613409999999999E-4</c:v>
                </c:pt>
                <c:pt idx="73">
                  <c:v>2.1598179999999999E-4</c:v>
                </c:pt>
                <c:pt idx="74">
                  <c:v>2.1081680000000001E-4</c:v>
                </c:pt>
                <c:pt idx="75">
                  <c:v>2.117539E-4</c:v>
                </c:pt>
                <c:pt idx="76">
                  <c:v>2.088301E-4</c:v>
                </c:pt>
                <c:pt idx="77">
                  <c:v>2.0749019999999999E-4</c:v>
                </c:pt>
                <c:pt idx="78">
                  <c:v>1.9664969999999999E-4</c:v>
                </c:pt>
                <c:pt idx="79">
                  <c:v>1.9740630000000001E-4</c:v>
                </c:pt>
                <c:pt idx="80">
                  <c:v>1.9096949999999999E-4</c:v>
                </c:pt>
                <c:pt idx="81">
                  <c:v>1.8900629999999999E-4</c:v>
                </c:pt>
                <c:pt idx="82">
                  <c:v>1.809278E-4</c:v>
                </c:pt>
                <c:pt idx="83">
                  <c:v>1.8757950000000001E-4</c:v>
                </c:pt>
                <c:pt idx="84">
                  <c:v>1.8051539999999999E-4</c:v>
                </c:pt>
                <c:pt idx="85">
                  <c:v>1.757963E-4</c:v>
                </c:pt>
                <c:pt idx="86">
                  <c:v>1.7098849999999999E-4</c:v>
                </c:pt>
                <c:pt idx="87">
                  <c:v>1.6850099999999999E-4</c:v>
                </c:pt>
                <c:pt idx="88">
                  <c:v>1.6001709999999999E-4</c:v>
                </c:pt>
                <c:pt idx="89">
                  <c:v>1.6272810000000001E-4</c:v>
                </c:pt>
                <c:pt idx="90">
                  <c:v>1.5984739999999999E-4</c:v>
                </c:pt>
                <c:pt idx="91">
                  <c:v>1.540476E-4</c:v>
                </c:pt>
                <c:pt idx="92">
                  <c:v>1.4619019999999999E-4</c:v>
                </c:pt>
                <c:pt idx="93">
                  <c:v>1.403617E-4</c:v>
                </c:pt>
                <c:pt idx="94">
                  <c:v>1.4359710000000001E-4</c:v>
                </c:pt>
                <c:pt idx="95">
                  <c:v>1.4184350000000001E-4</c:v>
                </c:pt>
                <c:pt idx="96">
                  <c:v>1.3766510000000001E-4</c:v>
                </c:pt>
                <c:pt idx="97">
                  <c:v>1.31667E-4</c:v>
                </c:pt>
                <c:pt idx="98">
                  <c:v>1.3056520000000001E-4</c:v>
                </c:pt>
                <c:pt idx="99">
                  <c:v>1.3289660000000001E-4</c:v>
                </c:pt>
              </c:numCache>
            </c:numRef>
          </c:yVal>
          <c:smooth val="1"/>
        </c:ser>
        <c:ser>
          <c:idx val="1"/>
          <c:order val="1"/>
          <c:tx>
            <c:v>Antihectic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Sheet4!$F$1:$F$101</c:f>
              <c:numCache>
                <c:formatCode>0.00E+00</c:formatCode>
                <c:ptCount val="101"/>
                <c:pt idx="0">
                  <c:v>9.0393499999999995E-7</c:v>
                </c:pt>
                <c:pt idx="1">
                  <c:v>4.0821729999999998E-7</c:v>
                </c:pt>
                <c:pt idx="2">
                  <c:v>2.3811489999999999E-7</c:v>
                </c:pt>
                <c:pt idx="3">
                  <c:v>1.920686E-7</c:v>
                </c:pt>
                <c:pt idx="4">
                  <c:v>1.6021829999999999E-7</c:v>
                </c:pt>
                <c:pt idx="5">
                  <c:v>1.3324420000000001E-7</c:v>
                </c:pt>
                <c:pt idx="6">
                  <c:v>1.2035750000000001E-7</c:v>
                </c:pt>
                <c:pt idx="7">
                  <c:v>1.121657E-7</c:v>
                </c:pt>
                <c:pt idx="8">
                  <c:v>9.2327310000000003E-8</c:v>
                </c:pt>
                <c:pt idx="9">
                  <c:v>8.6055979999999993E-8</c:v>
                </c:pt>
                <c:pt idx="10">
                  <c:v>7.5930200000000003E-8</c:v>
                </c:pt>
                <c:pt idx="11">
                  <c:v>7.0203769999999997E-8</c:v>
                </c:pt>
                <c:pt idx="12">
                  <c:v>5.9264360000000003E-8</c:v>
                </c:pt>
                <c:pt idx="13">
                  <c:v>5.5631729999999998E-8</c:v>
                </c:pt>
                <c:pt idx="14">
                  <c:v>5.2634389999999999E-8</c:v>
                </c:pt>
                <c:pt idx="15">
                  <c:v>5.0012280000000001E-8</c:v>
                </c:pt>
                <c:pt idx="16">
                  <c:v>4.7283770000000001E-8</c:v>
                </c:pt>
                <c:pt idx="17">
                  <c:v>4.871883E-8</c:v>
                </c:pt>
                <c:pt idx="18">
                  <c:v>4.5099269999999999E-8</c:v>
                </c:pt>
                <c:pt idx="19">
                  <c:v>4.3837890000000003E-8</c:v>
                </c:pt>
                <c:pt idx="20">
                  <c:v>3.9959190000000002E-8</c:v>
                </c:pt>
                <c:pt idx="21">
                  <c:v>3.7994140000000001E-8</c:v>
                </c:pt>
                <c:pt idx="22">
                  <c:v>3.770519E-8</c:v>
                </c:pt>
                <c:pt idx="23">
                  <c:v>3.7018400000000003E-8</c:v>
                </c:pt>
                <c:pt idx="24">
                  <c:v>3.7099449999999998E-8</c:v>
                </c:pt>
                <c:pt idx="25">
                  <c:v>3.339493E-8</c:v>
                </c:pt>
                <c:pt idx="26">
                  <c:v>3.2179639999999999E-8</c:v>
                </c:pt>
                <c:pt idx="27">
                  <c:v>2.790837E-8</c:v>
                </c:pt>
                <c:pt idx="28">
                  <c:v>2.741096E-8</c:v>
                </c:pt>
                <c:pt idx="29">
                  <c:v>2.6710080000000001E-8</c:v>
                </c:pt>
                <c:pt idx="30">
                  <c:v>2.5694080000000001E-8</c:v>
                </c:pt>
                <c:pt idx="31">
                  <c:v>2.3537119999999999E-8</c:v>
                </c:pt>
                <c:pt idx="32">
                  <c:v>2.3447209999999999E-8</c:v>
                </c:pt>
                <c:pt idx="33">
                  <c:v>2.3670629999999999E-8</c:v>
                </c:pt>
                <c:pt idx="34">
                  <c:v>2.2762390000000001E-8</c:v>
                </c:pt>
                <c:pt idx="35">
                  <c:v>2.1719290000000001E-8</c:v>
                </c:pt>
                <c:pt idx="36">
                  <c:v>2.1994040000000001E-8</c:v>
                </c:pt>
                <c:pt idx="37">
                  <c:v>2.230994E-8</c:v>
                </c:pt>
                <c:pt idx="38">
                  <c:v>2.1595329999999998E-8</c:v>
                </c:pt>
                <c:pt idx="39">
                  <c:v>2.1382370000000001E-8</c:v>
                </c:pt>
                <c:pt idx="40">
                  <c:v>2.1450149999999998E-8</c:v>
                </c:pt>
                <c:pt idx="41">
                  <c:v>2.0731060000000001E-8</c:v>
                </c:pt>
                <c:pt idx="42">
                  <c:v>1.9421880000000002E-8</c:v>
                </c:pt>
                <c:pt idx="43">
                  <c:v>1.8657059999999999E-8</c:v>
                </c:pt>
                <c:pt idx="44">
                  <c:v>1.8322409999999999E-8</c:v>
                </c:pt>
                <c:pt idx="45">
                  <c:v>1.793322E-8</c:v>
                </c:pt>
                <c:pt idx="46">
                  <c:v>1.758763E-8</c:v>
                </c:pt>
                <c:pt idx="47">
                  <c:v>1.79061E-8</c:v>
                </c:pt>
                <c:pt idx="48">
                  <c:v>1.8668229999999999E-8</c:v>
                </c:pt>
                <c:pt idx="49">
                  <c:v>1.870345E-8</c:v>
                </c:pt>
                <c:pt idx="50">
                  <c:v>1.8665829999999999E-8</c:v>
                </c:pt>
                <c:pt idx="51">
                  <c:v>1.868592E-8</c:v>
                </c:pt>
                <c:pt idx="52">
                  <c:v>1.845793E-8</c:v>
                </c:pt>
                <c:pt idx="53">
                  <c:v>1.813961E-8</c:v>
                </c:pt>
                <c:pt idx="54">
                  <c:v>1.8540579999999999E-8</c:v>
                </c:pt>
                <c:pt idx="55">
                  <c:v>1.7719219999999999E-8</c:v>
                </c:pt>
                <c:pt idx="56">
                  <c:v>1.726056E-8</c:v>
                </c:pt>
                <c:pt idx="57">
                  <c:v>1.6584320000000001E-8</c:v>
                </c:pt>
                <c:pt idx="58">
                  <c:v>1.6098869999999999E-8</c:v>
                </c:pt>
                <c:pt idx="59">
                  <c:v>1.5848480000000002E-8</c:v>
                </c:pt>
                <c:pt idx="60">
                  <c:v>1.536465E-8</c:v>
                </c:pt>
                <c:pt idx="61">
                  <c:v>1.5369220000000001E-8</c:v>
                </c:pt>
                <c:pt idx="62">
                  <c:v>1.5188150000000002E-8</c:v>
                </c:pt>
                <c:pt idx="63">
                  <c:v>1.4906219999999999E-8</c:v>
                </c:pt>
                <c:pt idx="64">
                  <c:v>1.452194E-8</c:v>
                </c:pt>
                <c:pt idx="65">
                  <c:v>1.3972399999999999E-8</c:v>
                </c:pt>
                <c:pt idx="66">
                  <c:v>1.3254539999999999E-8</c:v>
                </c:pt>
                <c:pt idx="67">
                  <c:v>1.3141339999999999E-8</c:v>
                </c:pt>
                <c:pt idx="68">
                  <c:v>1.2820640000000001E-8</c:v>
                </c:pt>
                <c:pt idx="69">
                  <c:v>1.2645920000000001E-8</c:v>
                </c:pt>
                <c:pt idx="70">
                  <c:v>1.266482E-8</c:v>
                </c:pt>
                <c:pt idx="71">
                  <c:v>1.304761E-8</c:v>
                </c:pt>
                <c:pt idx="72">
                  <c:v>1.289864E-8</c:v>
                </c:pt>
                <c:pt idx="73">
                  <c:v>1.2257240000000001E-8</c:v>
                </c:pt>
                <c:pt idx="74">
                  <c:v>1.2676400000000001E-8</c:v>
                </c:pt>
                <c:pt idx="75">
                  <c:v>1.250546E-8</c:v>
                </c:pt>
                <c:pt idx="76">
                  <c:v>1.250765E-8</c:v>
                </c:pt>
                <c:pt idx="77">
                  <c:v>1.252112E-8</c:v>
                </c:pt>
                <c:pt idx="78">
                  <c:v>1.2178210000000001E-8</c:v>
                </c:pt>
                <c:pt idx="79">
                  <c:v>1.191629E-8</c:v>
                </c:pt>
                <c:pt idx="80">
                  <c:v>1.160022E-8</c:v>
                </c:pt>
                <c:pt idx="81">
                  <c:v>1.0970459999999999E-8</c:v>
                </c:pt>
                <c:pt idx="82">
                  <c:v>1.041127E-8</c:v>
                </c:pt>
                <c:pt idx="83">
                  <c:v>1.068233E-8</c:v>
                </c:pt>
                <c:pt idx="84">
                  <c:v>1.0431850000000001E-8</c:v>
                </c:pt>
                <c:pt idx="85">
                  <c:v>1.026043E-8</c:v>
                </c:pt>
                <c:pt idx="86">
                  <c:v>9.9316959999999999E-9</c:v>
                </c:pt>
                <c:pt idx="87">
                  <c:v>1.0048780000000001E-8</c:v>
                </c:pt>
                <c:pt idx="88">
                  <c:v>9.9256360000000004E-9</c:v>
                </c:pt>
                <c:pt idx="89">
                  <c:v>9.9027139999999992E-9</c:v>
                </c:pt>
                <c:pt idx="90">
                  <c:v>9.6300460000000006E-9</c:v>
                </c:pt>
                <c:pt idx="91">
                  <c:v>9.4239239999999995E-9</c:v>
                </c:pt>
                <c:pt idx="92">
                  <c:v>9.4257969999999993E-9</c:v>
                </c:pt>
                <c:pt idx="93">
                  <c:v>9.1539730000000001E-9</c:v>
                </c:pt>
                <c:pt idx="94">
                  <c:v>9.1077020000000005E-9</c:v>
                </c:pt>
                <c:pt idx="95">
                  <c:v>8.7983659999999996E-9</c:v>
                </c:pt>
                <c:pt idx="96">
                  <c:v>8.5273160000000007E-9</c:v>
                </c:pt>
                <c:pt idx="97">
                  <c:v>8.3978539999999999E-9</c:v>
                </c:pt>
                <c:pt idx="98">
                  <c:v>8.2609380000000004E-9</c:v>
                </c:pt>
                <c:pt idx="99">
                  <c:v>8.3057909999999996E-9</c:v>
                </c:pt>
              </c:numCache>
            </c:numRef>
          </c:yVal>
          <c:smooth val="1"/>
        </c:ser>
        <c:ser>
          <c:idx val="2"/>
          <c:order val="2"/>
          <c:tx>
            <c:v>Control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Sheet4!$J$1:$J$101</c:f>
              <c:numCache>
                <c:formatCode>General</c:formatCode>
                <c:ptCount val="101"/>
                <c:pt idx="0">
                  <c:v>1.2639470880000002E-2</c:v>
                </c:pt>
                <c:pt idx="1">
                  <c:v>5.9959259199999998E-3</c:v>
                </c:pt>
                <c:pt idx="2">
                  <c:v>4.2112454399999997E-3</c:v>
                </c:pt>
                <c:pt idx="3">
                  <c:v>3.5821595200000002E-3</c:v>
                </c:pt>
                <c:pt idx="4">
                  <c:v>2.8587831200000001E-3</c:v>
                </c:pt>
                <c:pt idx="5">
                  <c:v>2.3988749600000001E-3</c:v>
                </c:pt>
                <c:pt idx="6">
                  <c:v>1.9058559199999999E-3</c:v>
                </c:pt>
                <c:pt idx="7">
                  <c:v>1.6780837600000001E-3</c:v>
                </c:pt>
                <c:pt idx="8">
                  <c:v>1.4674476800000001E-3</c:v>
                </c:pt>
                <c:pt idx="9">
                  <c:v>1.26527776E-3</c:v>
                </c:pt>
                <c:pt idx="10">
                  <c:v>1.07740984E-3</c:v>
                </c:pt>
                <c:pt idx="11">
                  <c:v>9.4321664000000013E-4</c:v>
                </c:pt>
                <c:pt idx="12">
                  <c:v>9.5991216000000006E-4</c:v>
                </c:pt>
                <c:pt idx="13">
                  <c:v>9.007394400000001E-4</c:v>
                </c:pt>
                <c:pt idx="14">
                  <c:v>8.2548128000000005E-4</c:v>
                </c:pt>
                <c:pt idx="15">
                  <c:v>7.4988688000000002E-4</c:v>
                </c:pt>
                <c:pt idx="16">
                  <c:v>7.4736767999999997E-4</c:v>
                </c:pt>
                <c:pt idx="17">
                  <c:v>7.5738880000000006E-4</c:v>
                </c:pt>
                <c:pt idx="18">
                  <c:v>7.3687440000000002E-4</c:v>
                </c:pt>
                <c:pt idx="19">
                  <c:v>7.0465304000000002E-4</c:v>
                </c:pt>
                <c:pt idx="20">
                  <c:v>6.6596208000000009E-4</c:v>
                </c:pt>
                <c:pt idx="21">
                  <c:v>6.4817672000000003E-4</c:v>
                </c:pt>
                <c:pt idx="22">
                  <c:v>6.6616408000000002E-4</c:v>
                </c:pt>
                <c:pt idx="23">
                  <c:v>6.2383672000000006E-4</c:v>
                </c:pt>
                <c:pt idx="24">
                  <c:v>5.7372127999999998E-4</c:v>
                </c:pt>
                <c:pt idx="25">
                  <c:v>5.5073984000000007E-4</c:v>
                </c:pt>
                <c:pt idx="26">
                  <c:v>5.3147984000000007E-4</c:v>
                </c:pt>
                <c:pt idx="27">
                  <c:v>5.3161312000000007E-4</c:v>
                </c:pt>
                <c:pt idx="28">
                  <c:v>5.3569408000000008E-4</c:v>
                </c:pt>
                <c:pt idx="29">
                  <c:v>5.2093967999999999E-4</c:v>
                </c:pt>
                <c:pt idx="30">
                  <c:v>5.4041144000000006E-4</c:v>
                </c:pt>
                <c:pt idx="31">
                  <c:v>5.1556448000000007E-4</c:v>
                </c:pt>
                <c:pt idx="32">
                  <c:v>4.8666176000000005E-4</c:v>
                </c:pt>
                <c:pt idx="33">
                  <c:v>4.8907072000000003E-4</c:v>
                </c:pt>
                <c:pt idx="34">
                  <c:v>4.7467895999999998E-4</c:v>
                </c:pt>
                <c:pt idx="35">
                  <c:v>4.6587304000000001E-4</c:v>
                </c:pt>
                <c:pt idx="36">
                  <c:v>4.6386144000000007E-4</c:v>
                </c:pt>
                <c:pt idx="37">
                  <c:v>4.4516208000000004E-4</c:v>
                </c:pt>
                <c:pt idx="38">
                  <c:v>4.4573976000000006E-4</c:v>
                </c:pt>
                <c:pt idx="39">
                  <c:v>4.1956736E-4</c:v>
                </c:pt>
                <c:pt idx="40">
                  <c:v>4.1698183999999998E-4</c:v>
                </c:pt>
                <c:pt idx="41">
                  <c:v>4.0672264000000003E-4</c:v>
                </c:pt>
                <c:pt idx="42">
                  <c:v>3.7982903999999999E-4</c:v>
                </c:pt>
                <c:pt idx="43">
                  <c:v>3.6351128000000003E-4</c:v>
                </c:pt>
                <c:pt idx="44">
                  <c:v>3.6398848000000002E-4</c:v>
                </c:pt>
                <c:pt idx="45">
                  <c:v>3.5719608000000006E-4</c:v>
                </c:pt>
                <c:pt idx="46">
                  <c:v>3.5014864000000004E-4</c:v>
                </c:pt>
                <c:pt idx="47">
                  <c:v>3.4873840000000005E-4</c:v>
                </c:pt>
                <c:pt idx="48">
                  <c:v>3.3739136000000001E-4</c:v>
                </c:pt>
                <c:pt idx="49">
                  <c:v>3.3922064000000004E-4</c:v>
                </c:pt>
                <c:pt idx="50">
                  <c:v>3.2936160000000001E-4</c:v>
                </c:pt>
                <c:pt idx="51">
                  <c:v>3.2562775999999999E-4</c:v>
                </c:pt>
                <c:pt idx="52">
                  <c:v>3.1758984000000002E-4</c:v>
                </c:pt>
                <c:pt idx="53">
                  <c:v>3.0704975999999999E-4</c:v>
                </c:pt>
                <c:pt idx="54">
                  <c:v>3.075264E-4</c:v>
                </c:pt>
                <c:pt idx="55">
                  <c:v>2.9580800000000005E-4</c:v>
                </c:pt>
                <c:pt idx="56">
                  <c:v>2.8261496E-4</c:v>
                </c:pt>
                <c:pt idx="57">
                  <c:v>2.6920087999999999E-4</c:v>
                </c:pt>
                <c:pt idx="58">
                  <c:v>2.6744032000000005E-4</c:v>
                </c:pt>
                <c:pt idx="59">
                  <c:v>2.4897936E-4</c:v>
                </c:pt>
                <c:pt idx="60">
                  <c:v>2.4949856E-4</c:v>
                </c:pt>
                <c:pt idx="61">
                  <c:v>2.4484103999999999E-4</c:v>
                </c:pt>
                <c:pt idx="62">
                  <c:v>2.4335848000000003E-4</c:v>
                </c:pt>
                <c:pt idx="63">
                  <c:v>2.4493608000000002E-4</c:v>
                </c:pt>
                <c:pt idx="64">
                  <c:v>2.4109800000000003E-4</c:v>
                </c:pt>
                <c:pt idx="65">
                  <c:v>2.3181256000000001E-4</c:v>
                </c:pt>
                <c:pt idx="66">
                  <c:v>2.2847008000000002E-4</c:v>
                </c:pt>
                <c:pt idx="67">
                  <c:v>2.2460912000000003E-4</c:v>
                </c:pt>
                <c:pt idx="68">
                  <c:v>2.3489304000000002E-4</c:v>
                </c:pt>
                <c:pt idx="69">
                  <c:v>2.3270888000000002E-4</c:v>
                </c:pt>
                <c:pt idx="70">
                  <c:v>2.3021080000000004E-4</c:v>
                </c:pt>
                <c:pt idx="71">
                  <c:v>2.2281632000000002E-4</c:v>
                </c:pt>
                <c:pt idx="72">
                  <c:v>2.2826456000000001E-4</c:v>
                </c:pt>
                <c:pt idx="73">
                  <c:v>2.2710744E-4</c:v>
                </c:pt>
                <c:pt idx="74">
                  <c:v>2.3220144E-4</c:v>
                </c:pt>
                <c:pt idx="75">
                  <c:v>2.2426840000000002E-4</c:v>
                </c:pt>
                <c:pt idx="76">
                  <c:v>2.1867992000000004E-4</c:v>
                </c:pt>
                <c:pt idx="77">
                  <c:v>2.1283768E-4</c:v>
                </c:pt>
                <c:pt idx="78">
                  <c:v>2.1454096E-4</c:v>
                </c:pt>
                <c:pt idx="79">
                  <c:v>2.0686592000000002E-4</c:v>
                </c:pt>
                <c:pt idx="80">
                  <c:v>2.0435032E-4</c:v>
                </c:pt>
                <c:pt idx="81">
                  <c:v>1.9556800000000002E-4</c:v>
                </c:pt>
                <c:pt idx="82">
                  <c:v>1.8988784000000002E-4</c:v>
                </c:pt>
                <c:pt idx="83">
                  <c:v>1.8662432E-4</c:v>
                </c:pt>
                <c:pt idx="84">
                  <c:v>1.8155847999999999E-4</c:v>
                </c:pt>
                <c:pt idx="85">
                  <c:v>1.8319032000000001E-4</c:v>
                </c:pt>
                <c:pt idx="86">
                  <c:v>1.8093984E-4</c:v>
                </c:pt>
                <c:pt idx="87">
                  <c:v>1.7271024000000001E-4</c:v>
                </c:pt>
                <c:pt idx="88">
                  <c:v>1.7399064E-4</c:v>
                </c:pt>
                <c:pt idx="89">
                  <c:v>1.710088E-4</c:v>
                </c:pt>
                <c:pt idx="90">
                  <c:v>1.6608696000000001E-4</c:v>
                </c:pt>
                <c:pt idx="91">
                  <c:v>1.6252528000000003E-4</c:v>
                </c:pt>
                <c:pt idx="92">
                  <c:v>1.6185400000000001E-4</c:v>
                </c:pt>
                <c:pt idx="93">
                  <c:v>1.620972E-4</c:v>
                </c:pt>
                <c:pt idx="94">
                  <c:v>1.5840320000000001E-4</c:v>
                </c:pt>
                <c:pt idx="95">
                  <c:v>1.5078728000000001E-4</c:v>
                </c:pt>
                <c:pt idx="96">
                  <c:v>1.4748464000000002E-4</c:v>
                </c:pt>
                <c:pt idx="97">
                  <c:v>1.4747832000000001E-4</c:v>
                </c:pt>
                <c:pt idx="98">
                  <c:v>1.4245216000000001E-4</c:v>
                </c:pt>
                <c:pt idx="99">
                  <c:v>1.4304631999999999E-4</c:v>
                </c:pt>
              </c:numCache>
            </c:numRef>
          </c:yVal>
          <c:smooth val="1"/>
        </c:ser>
        <c:ser>
          <c:idx val="3"/>
          <c:order val="3"/>
          <c:tx>
            <c:v>Combined</c:v>
          </c:tx>
          <c:spPr>
            <a:ln w="2222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Sheet4!$N$1:$N$101</c:f>
              <c:numCache>
                <c:formatCode>0.00E+00</c:formatCode>
                <c:ptCount val="101"/>
                <c:pt idx="0">
                  <c:v>7.086275E-7</c:v>
                </c:pt>
                <c:pt idx="1">
                  <c:v>4.0025380000000002E-7</c:v>
                </c:pt>
                <c:pt idx="2">
                  <c:v>2.7037359999999999E-7</c:v>
                </c:pt>
                <c:pt idx="3">
                  <c:v>2.380742E-7</c:v>
                </c:pt>
                <c:pt idx="4">
                  <c:v>1.7200300000000001E-7</c:v>
                </c:pt>
                <c:pt idx="5">
                  <c:v>1.3972780000000001E-7</c:v>
                </c:pt>
                <c:pt idx="6">
                  <c:v>1.231278E-7</c:v>
                </c:pt>
                <c:pt idx="7">
                  <c:v>1.08579E-7</c:v>
                </c:pt>
                <c:pt idx="8">
                  <c:v>9.7944069999999996E-8</c:v>
                </c:pt>
                <c:pt idx="9">
                  <c:v>8.870141E-8</c:v>
                </c:pt>
                <c:pt idx="10">
                  <c:v>8.171369E-8</c:v>
                </c:pt>
                <c:pt idx="11">
                  <c:v>6.9142429999999996E-8</c:v>
                </c:pt>
                <c:pt idx="12">
                  <c:v>6.1015689999999996E-8</c:v>
                </c:pt>
                <c:pt idx="13">
                  <c:v>5.277593E-8</c:v>
                </c:pt>
                <c:pt idx="14">
                  <c:v>5.2002619999999997E-8</c:v>
                </c:pt>
                <c:pt idx="15">
                  <c:v>4.748372E-8</c:v>
                </c:pt>
                <c:pt idx="16">
                  <c:v>4.5234590000000003E-8</c:v>
                </c:pt>
                <c:pt idx="17">
                  <c:v>4.5020979999999997E-8</c:v>
                </c:pt>
                <c:pt idx="18">
                  <c:v>4.5669169999999998E-8</c:v>
                </c:pt>
                <c:pt idx="19">
                  <c:v>4.6904339999999997E-8</c:v>
                </c:pt>
                <c:pt idx="20">
                  <c:v>4.2989910000000001E-8</c:v>
                </c:pt>
                <c:pt idx="21">
                  <c:v>4.2566119999999997E-8</c:v>
                </c:pt>
                <c:pt idx="22">
                  <c:v>3.947483E-8</c:v>
                </c:pt>
                <c:pt idx="23">
                  <c:v>3.6260069999999998E-8</c:v>
                </c:pt>
                <c:pt idx="24">
                  <c:v>3.4409549999999997E-8</c:v>
                </c:pt>
                <c:pt idx="25">
                  <c:v>3.2789459999999998E-8</c:v>
                </c:pt>
                <c:pt idx="26">
                  <c:v>3.2455830000000002E-8</c:v>
                </c:pt>
                <c:pt idx="27">
                  <c:v>2.907536E-8</c:v>
                </c:pt>
                <c:pt idx="28">
                  <c:v>2.7603009999999999E-8</c:v>
                </c:pt>
                <c:pt idx="29">
                  <c:v>2.7201329999999999E-8</c:v>
                </c:pt>
                <c:pt idx="30">
                  <c:v>2.5336279999999999E-8</c:v>
                </c:pt>
                <c:pt idx="31">
                  <c:v>2.496247E-8</c:v>
                </c:pt>
                <c:pt idx="32">
                  <c:v>2.4706109999999998E-8</c:v>
                </c:pt>
                <c:pt idx="33">
                  <c:v>2.3245109999999999E-8</c:v>
                </c:pt>
                <c:pt idx="34">
                  <c:v>2.2486629999999999E-8</c:v>
                </c:pt>
                <c:pt idx="35">
                  <c:v>2.1450990000000001E-8</c:v>
                </c:pt>
                <c:pt idx="36">
                  <c:v>2.1290679999999999E-8</c:v>
                </c:pt>
                <c:pt idx="37">
                  <c:v>2.0630190000000001E-8</c:v>
                </c:pt>
                <c:pt idx="38">
                  <c:v>2.0059479999999999E-8</c:v>
                </c:pt>
                <c:pt idx="39">
                  <c:v>1.9607189999999999E-8</c:v>
                </c:pt>
                <c:pt idx="40">
                  <c:v>1.9209359999999999E-8</c:v>
                </c:pt>
                <c:pt idx="41">
                  <c:v>1.9040709999999998E-8</c:v>
                </c:pt>
                <c:pt idx="42">
                  <c:v>1.8126899999999999E-8</c:v>
                </c:pt>
                <c:pt idx="43">
                  <c:v>1.7695959999999999E-8</c:v>
                </c:pt>
                <c:pt idx="44">
                  <c:v>1.7370029999999999E-8</c:v>
                </c:pt>
                <c:pt idx="45">
                  <c:v>1.7242339999999999E-8</c:v>
                </c:pt>
                <c:pt idx="46">
                  <c:v>1.7295369999999999E-8</c:v>
                </c:pt>
                <c:pt idx="47">
                  <c:v>1.709573E-8</c:v>
                </c:pt>
                <c:pt idx="48">
                  <c:v>1.6155479999999999E-8</c:v>
                </c:pt>
                <c:pt idx="49">
                  <c:v>1.691387E-8</c:v>
                </c:pt>
                <c:pt idx="50">
                  <c:v>1.6028649999999998E-8</c:v>
                </c:pt>
                <c:pt idx="51">
                  <c:v>1.553037E-8</c:v>
                </c:pt>
                <c:pt idx="52">
                  <c:v>1.418539E-8</c:v>
                </c:pt>
                <c:pt idx="53">
                  <c:v>1.350246E-8</c:v>
                </c:pt>
                <c:pt idx="54">
                  <c:v>1.3194639999999999E-8</c:v>
                </c:pt>
                <c:pt idx="55">
                  <c:v>1.2865750000000001E-8</c:v>
                </c:pt>
                <c:pt idx="56">
                  <c:v>1.309114E-8</c:v>
                </c:pt>
                <c:pt idx="57">
                  <c:v>1.304627E-8</c:v>
                </c:pt>
                <c:pt idx="58">
                  <c:v>1.256039E-8</c:v>
                </c:pt>
                <c:pt idx="59">
                  <c:v>1.235781E-8</c:v>
                </c:pt>
                <c:pt idx="60">
                  <c:v>1.176377E-8</c:v>
                </c:pt>
                <c:pt idx="61">
                  <c:v>1.146408E-8</c:v>
                </c:pt>
                <c:pt idx="62">
                  <c:v>1.1465120000000001E-8</c:v>
                </c:pt>
                <c:pt idx="63">
                  <c:v>1.070066E-8</c:v>
                </c:pt>
                <c:pt idx="64">
                  <c:v>1.022297E-8</c:v>
                </c:pt>
                <c:pt idx="65">
                  <c:v>9.8844970000000006E-9</c:v>
                </c:pt>
                <c:pt idx="66">
                  <c:v>9.3975410000000001E-9</c:v>
                </c:pt>
                <c:pt idx="67">
                  <c:v>9.7422170000000002E-9</c:v>
                </c:pt>
                <c:pt idx="68">
                  <c:v>9.8246520000000002E-9</c:v>
                </c:pt>
                <c:pt idx="69">
                  <c:v>9.4232950000000008E-9</c:v>
                </c:pt>
                <c:pt idx="70">
                  <c:v>9.684454E-9</c:v>
                </c:pt>
                <c:pt idx="71">
                  <c:v>9.5115820000000002E-9</c:v>
                </c:pt>
                <c:pt idx="72">
                  <c:v>9.6657660000000002E-9</c:v>
                </c:pt>
                <c:pt idx="73">
                  <c:v>9.5888290000000008E-9</c:v>
                </c:pt>
                <c:pt idx="74">
                  <c:v>9.4172050000000001E-9</c:v>
                </c:pt>
                <c:pt idx="75">
                  <c:v>8.6657569999999999E-9</c:v>
                </c:pt>
                <c:pt idx="76">
                  <c:v>8.6573970000000002E-9</c:v>
                </c:pt>
                <c:pt idx="77">
                  <c:v>8.6189300000000001E-9</c:v>
                </c:pt>
                <c:pt idx="78">
                  <c:v>8.4920799999999999E-9</c:v>
                </c:pt>
                <c:pt idx="79">
                  <c:v>8.1449210000000008E-9</c:v>
                </c:pt>
                <c:pt idx="80">
                  <c:v>7.6519369999999994E-9</c:v>
                </c:pt>
                <c:pt idx="81">
                  <c:v>7.6137669999999997E-9</c:v>
                </c:pt>
                <c:pt idx="82">
                  <c:v>7.1742159999999996E-9</c:v>
                </c:pt>
                <c:pt idx="83">
                  <c:v>6.7942399999999999E-9</c:v>
                </c:pt>
                <c:pt idx="84">
                  <c:v>6.5072999999999996E-9</c:v>
                </c:pt>
                <c:pt idx="85">
                  <c:v>6.3378180000000001E-9</c:v>
                </c:pt>
                <c:pt idx="86">
                  <c:v>6.1366829999999997E-9</c:v>
                </c:pt>
                <c:pt idx="87">
                  <c:v>6.4015470000000004E-9</c:v>
                </c:pt>
                <c:pt idx="88">
                  <c:v>6.5758460000000002E-9</c:v>
                </c:pt>
                <c:pt idx="89">
                  <c:v>6.7630500000000001E-9</c:v>
                </c:pt>
                <c:pt idx="90">
                  <c:v>6.8720349999999998E-9</c:v>
                </c:pt>
                <c:pt idx="91">
                  <c:v>7.010741E-9</c:v>
                </c:pt>
                <c:pt idx="92">
                  <c:v>7.054273E-9</c:v>
                </c:pt>
                <c:pt idx="93">
                  <c:v>6.9731650000000003E-9</c:v>
                </c:pt>
                <c:pt idx="94">
                  <c:v>6.8658E-9</c:v>
                </c:pt>
                <c:pt idx="95">
                  <c:v>6.7650499999999999E-9</c:v>
                </c:pt>
                <c:pt idx="96">
                  <c:v>6.8629020000000002E-9</c:v>
                </c:pt>
                <c:pt idx="97">
                  <c:v>6.4878510000000004E-9</c:v>
                </c:pt>
                <c:pt idx="98">
                  <c:v>6.5809649999999999E-9</c:v>
                </c:pt>
                <c:pt idx="99">
                  <c:v>6.5350609999999999E-9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865732176"/>
        <c:axId val="-865742512"/>
      </c:scatterChart>
      <c:valAx>
        <c:axId val="-865732176"/>
        <c:scaling>
          <c:orientation val="minMax"/>
          <c:max val="4.0999999999999996"/>
          <c:min val="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bg1"/>
                    </a:solidFill>
                    <a:latin typeface="PT Serif" panose="020B0604020202020204" charset="0"/>
                    <a:ea typeface="+mn-ea"/>
                    <a:cs typeface="+mn-cs"/>
                  </a:defRPr>
                </a:pPr>
                <a:r>
                  <a:rPr lang="en-US">
                    <a:latin typeface="PT Serif" panose="020B0604020202020204" charset="0"/>
                  </a:rPr>
                  <a:t>Log10(Number of runs)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bg1"/>
                  </a:solidFill>
                  <a:latin typeface="PT Serif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65742512"/>
        <c:crosses val="autoZero"/>
        <c:crossBetween val="midCat"/>
      </c:valAx>
      <c:valAx>
        <c:axId val="-865742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bg1"/>
                    </a:solidFill>
                    <a:latin typeface="PT Serif" panose="020B0604020202020204" charset="0"/>
                    <a:ea typeface="+mn-ea"/>
                    <a:cs typeface="+mn-cs"/>
                  </a:defRPr>
                </a:pPr>
                <a:r>
                  <a:rPr lang="en-US">
                    <a:latin typeface="PT Serif" panose="020B0604020202020204" charset="0"/>
                  </a:rPr>
                  <a:t>Variance</a:t>
                </a:r>
              </a:p>
            </c:rich>
          </c:tx>
          <c:layout>
            <c:manualLayout>
              <c:xMode val="edge"/>
              <c:yMode val="edge"/>
              <c:x val="1.9927536231884056E-2"/>
              <c:y val="0.4053584674198333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bg1"/>
                  </a:solidFill>
                  <a:latin typeface="PT Serif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657321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PT Serif" panose="020B0604020202020204" charset="0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PT Serif" panose="020B060402020202020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Standard</c:v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Sheet4!$B$1:$B$101</c:f>
              <c:numCache>
                <c:formatCode>General</c:formatCode>
                <c:ptCount val="101"/>
                <c:pt idx="0">
                  <c:v>1.25671781E-2</c:v>
                </c:pt>
                <c:pt idx="1">
                  <c:v>6.9281472E-3</c:v>
                </c:pt>
                <c:pt idx="2">
                  <c:v>4.9385334000000003E-3</c:v>
                </c:pt>
                <c:pt idx="3">
                  <c:v>3.2889669999999998E-3</c:v>
                </c:pt>
                <c:pt idx="4">
                  <c:v>2.6168823000000002E-3</c:v>
                </c:pt>
                <c:pt idx="5">
                  <c:v>2.3392425999999998E-3</c:v>
                </c:pt>
                <c:pt idx="6">
                  <c:v>2.1890674E-3</c:v>
                </c:pt>
                <c:pt idx="7">
                  <c:v>1.7730323E-3</c:v>
                </c:pt>
                <c:pt idx="8">
                  <c:v>1.4536031E-3</c:v>
                </c:pt>
                <c:pt idx="9">
                  <c:v>1.4076261E-3</c:v>
                </c:pt>
                <c:pt idx="10">
                  <c:v>1.2843778E-3</c:v>
                </c:pt>
                <c:pt idx="11">
                  <c:v>1.1636699999999999E-3</c:v>
                </c:pt>
                <c:pt idx="12">
                  <c:v>1.0808065000000001E-3</c:v>
                </c:pt>
                <c:pt idx="13">
                  <c:v>9.6533470000000001E-4</c:v>
                </c:pt>
                <c:pt idx="14">
                  <c:v>8.2820110000000001E-4</c:v>
                </c:pt>
                <c:pt idx="15">
                  <c:v>7.7588189999999995E-4</c:v>
                </c:pt>
                <c:pt idx="16">
                  <c:v>7.4466050000000002E-4</c:v>
                </c:pt>
                <c:pt idx="17">
                  <c:v>6.9112429999999999E-4</c:v>
                </c:pt>
                <c:pt idx="18">
                  <c:v>7.1660419999999999E-4</c:v>
                </c:pt>
                <c:pt idx="19">
                  <c:v>7.1800620000000005E-4</c:v>
                </c:pt>
                <c:pt idx="20">
                  <c:v>6.5857350000000003E-4</c:v>
                </c:pt>
                <c:pt idx="21">
                  <c:v>5.9515849999999999E-4</c:v>
                </c:pt>
                <c:pt idx="22">
                  <c:v>5.4525009999999998E-4</c:v>
                </c:pt>
                <c:pt idx="23">
                  <c:v>5.3455959999999998E-4</c:v>
                </c:pt>
                <c:pt idx="24">
                  <c:v>4.9115020000000005E-4</c:v>
                </c:pt>
                <c:pt idx="25">
                  <c:v>4.72511E-4</c:v>
                </c:pt>
                <c:pt idx="26">
                  <c:v>4.912731E-4</c:v>
                </c:pt>
                <c:pt idx="27">
                  <c:v>4.502323E-4</c:v>
                </c:pt>
                <c:pt idx="28">
                  <c:v>4.2726050000000001E-4</c:v>
                </c:pt>
                <c:pt idx="29">
                  <c:v>4.5062390000000002E-4</c:v>
                </c:pt>
                <c:pt idx="30">
                  <c:v>4.5317129999999998E-4</c:v>
                </c:pt>
                <c:pt idx="31">
                  <c:v>4.5335500000000001E-4</c:v>
                </c:pt>
                <c:pt idx="32">
                  <c:v>4.3717220000000001E-4</c:v>
                </c:pt>
                <c:pt idx="33">
                  <c:v>4.0784429999999997E-4</c:v>
                </c:pt>
                <c:pt idx="34">
                  <c:v>3.9553780000000001E-4</c:v>
                </c:pt>
                <c:pt idx="35">
                  <c:v>3.6217690000000001E-4</c:v>
                </c:pt>
                <c:pt idx="36">
                  <c:v>3.6426509999999999E-4</c:v>
                </c:pt>
                <c:pt idx="37">
                  <c:v>3.7144549999999999E-4</c:v>
                </c:pt>
                <c:pt idx="38">
                  <c:v>3.7315530000000001E-4</c:v>
                </c:pt>
                <c:pt idx="39">
                  <c:v>3.6636809999999998E-4</c:v>
                </c:pt>
                <c:pt idx="40">
                  <c:v>3.4205599999999998E-4</c:v>
                </c:pt>
                <c:pt idx="41">
                  <c:v>3.4297530000000002E-4</c:v>
                </c:pt>
                <c:pt idx="42">
                  <c:v>3.3913699999999999E-4</c:v>
                </c:pt>
                <c:pt idx="43">
                  <c:v>3.4989709999999998E-4</c:v>
                </c:pt>
                <c:pt idx="44">
                  <c:v>3.4369149999999998E-4</c:v>
                </c:pt>
                <c:pt idx="45">
                  <c:v>3.2968739999999998E-4</c:v>
                </c:pt>
                <c:pt idx="46">
                  <c:v>3.282313E-4</c:v>
                </c:pt>
                <c:pt idx="47">
                  <c:v>3.3482020000000001E-4</c:v>
                </c:pt>
                <c:pt idx="48">
                  <c:v>3.3040519999999999E-4</c:v>
                </c:pt>
                <c:pt idx="49">
                  <c:v>3.1401230000000001E-4</c:v>
                </c:pt>
                <c:pt idx="50">
                  <c:v>2.919218E-4</c:v>
                </c:pt>
                <c:pt idx="51">
                  <c:v>2.9267410000000002E-4</c:v>
                </c:pt>
                <c:pt idx="52">
                  <c:v>2.8713490000000001E-4</c:v>
                </c:pt>
                <c:pt idx="53">
                  <c:v>2.8840620000000002E-4</c:v>
                </c:pt>
                <c:pt idx="54">
                  <c:v>2.7048939999999998E-4</c:v>
                </c:pt>
                <c:pt idx="55">
                  <c:v>2.6695579999999998E-4</c:v>
                </c:pt>
                <c:pt idx="56">
                  <c:v>2.6496560000000002E-4</c:v>
                </c:pt>
                <c:pt idx="57">
                  <c:v>2.6724179999999999E-4</c:v>
                </c:pt>
                <c:pt idx="58">
                  <c:v>2.5321840000000001E-4</c:v>
                </c:pt>
                <c:pt idx="59">
                  <c:v>2.5415259999999999E-4</c:v>
                </c:pt>
                <c:pt idx="60">
                  <c:v>2.4562219999999999E-4</c:v>
                </c:pt>
                <c:pt idx="61">
                  <c:v>2.438544E-4</c:v>
                </c:pt>
                <c:pt idx="62">
                  <c:v>2.4971040000000002E-4</c:v>
                </c:pt>
                <c:pt idx="63">
                  <c:v>2.57292E-4</c:v>
                </c:pt>
                <c:pt idx="64">
                  <c:v>2.5608039999999997E-4</c:v>
                </c:pt>
                <c:pt idx="65">
                  <c:v>2.4708420000000002E-4</c:v>
                </c:pt>
                <c:pt idx="66">
                  <c:v>2.4449679999999997E-4</c:v>
                </c:pt>
                <c:pt idx="67">
                  <c:v>2.5159889999999999E-4</c:v>
                </c:pt>
                <c:pt idx="68">
                  <c:v>2.4683259999999999E-4</c:v>
                </c:pt>
                <c:pt idx="69">
                  <c:v>2.3917759999999999E-4</c:v>
                </c:pt>
                <c:pt idx="70">
                  <c:v>2.3981210000000001E-4</c:v>
                </c:pt>
                <c:pt idx="71">
                  <c:v>2.322382E-4</c:v>
                </c:pt>
                <c:pt idx="72">
                  <c:v>2.2613409999999999E-4</c:v>
                </c:pt>
                <c:pt idx="73">
                  <c:v>2.1598179999999999E-4</c:v>
                </c:pt>
                <c:pt idx="74">
                  <c:v>2.1081680000000001E-4</c:v>
                </c:pt>
                <c:pt idx="75">
                  <c:v>2.117539E-4</c:v>
                </c:pt>
                <c:pt idx="76">
                  <c:v>2.088301E-4</c:v>
                </c:pt>
                <c:pt idx="77">
                  <c:v>2.0749019999999999E-4</c:v>
                </c:pt>
                <c:pt idx="78">
                  <c:v>1.9664969999999999E-4</c:v>
                </c:pt>
                <c:pt idx="79">
                  <c:v>1.9740630000000001E-4</c:v>
                </c:pt>
                <c:pt idx="80">
                  <c:v>1.9096949999999999E-4</c:v>
                </c:pt>
                <c:pt idx="81">
                  <c:v>1.8900629999999999E-4</c:v>
                </c:pt>
                <c:pt idx="82">
                  <c:v>1.809278E-4</c:v>
                </c:pt>
                <c:pt idx="83">
                  <c:v>1.8757950000000001E-4</c:v>
                </c:pt>
                <c:pt idx="84">
                  <c:v>1.8051539999999999E-4</c:v>
                </c:pt>
                <c:pt idx="85">
                  <c:v>1.757963E-4</c:v>
                </c:pt>
                <c:pt idx="86">
                  <c:v>1.7098849999999999E-4</c:v>
                </c:pt>
                <c:pt idx="87">
                  <c:v>1.6850099999999999E-4</c:v>
                </c:pt>
                <c:pt idx="88">
                  <c:v>1.6001709999999999E-4</c:v>
                </c:pt>
                <c:pt idx="89">
                  <c:v>1.6272810000000001E-4</c:v>
                </c:pt>
                <c:pt idx="90">
                  <c:v>1.5984739999999999E-4</c:v>
                </c:pt>
                <c:pt idx="91">
                  <c:v>1.540476E-4</c:v>
                </c:pt>
                <c:pt idx="92">
                  <c:v>1.4619019999999999E-4</c:v>
                </c:pt>
                <c:pt idx="93">
                  <c:v>1.403617E-4</c:v>
                </c:pt>
                <c:pt idx="94">
                  <c:v>1.4359710000000001E-4</c:v>
                </c:pt>
                <c:pt idx="95">
                  <c:v>1.4184350000000001E-4</c:v>
                </c:pt>
                <c:pt idx="96">
                  <c:v>1.3766510000000001E-4</c:v>
                </c:pt>
                <c:pt idx="97">
                  <c:v>1.31667E-4</c:v>
                </c:pt>
                <c:pt idx="98">
                  <c:v>1.3056520000000001E-4</c:v>
                </c:pt>
                <c:pt idx="99">
                  <c:v>1.3289660000000001E-4</c:v>
                </c:pt>
              </c:numCache>
            </c:numRef>
          </c:yVal>
          <c:smooth val="1"/>
        </c:ser>
        <c:ser>
          <c:idx val="1"/>
          <c:order val="1"/>
          <c:tx>
            <c:v>Antihectic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Sheet4!$F$1:$F$101</c:f>
              <c:numCache>
                <c:formatCode>0.00E+00</c:formatCode>
                <c:ptCount val="101"/>
                <c:pt idx="0">
                  <c:v>9.0393499999999995E-7</c:v>
                </c:pt>
                <c:pt idx="1">
                  <c:v>4.0821729999999998E-7</c:v>
                </c:pt>
                <c:pt idx="2">
                  <c:v>2.3811489999999999E-7</c:v>
                </c:pt>
                <c:pt idx="3">
                  <c:v>1.920686E-7</c:v>
                </c:pt>
                <c:pt idx="4">
                  <c:v>1.6021829999999999E-7</c:v>
                </c:pt>
                <c:pt idx="5">
                  <c:v>1.3324420000000001E-7</c:v>
                </c:pt>
                <c:pt idx="6">
                  <c:v>1.2035750000000001E-7</c:v>
                </c:pt>
                <c:pt idx="7">
                  <c:v>1.121657E-7</c:v>
                </c:pt>
                <c:pt idx="8">
                  <c:v>9.2327310000000003E-8</c:v>
                </c:pt>
                <c:pt idx="9">
                  <c:v>8.6055979999999993E-8</c:v>
                </c:pt>
                <c:pt idx="10">
                  <c:v>7.5930200000000003E-8</c:v>
                </c:pt>
                <c:pt idx="11">
                  <c:v>7.0203769999999997E-8</c:v>
                </c:pt>
                <c:pt idx="12">
                  <c:v>5.9264360000000003E-8</c:v>
                </c:pt>
                <c:pt idx="13">
                  <c:v>5.5631729999999998E-8</c:v>
                </c:pt>
                <c:pt idx="14">
                  <c:v>5.2634389999999999E-8</c:v>
                </c:pt>
                <c:pt idx="15">
                  <c:v>5.0012280000000001E-8</c:v>
                </c:pt>
                <c:pt idx="16">
                  <c:v>4.7283770000000001E-8</c:v>
                </c:pt>
                <c:pt idx="17">
                  <c:v>4.871883E-8</c:v>
                </c:pt>
                <c:pt idx="18">
                  <c:v>4.5099269999999999E-8</c:v>
                </c:pt>
                <c:pt idx="19">
                  <c:v>4.3837890000000003E-8</c:v>
                </c:pt>
                <c:pt idx="20">
                  <c:v>3.9959190000000002E-8</c:v>
                </c:pt>
                <c:pt idx="21">
                  <c:v>3.7994140000000001E-8</c:v>
                </c:pt>
                <c:pt idx="22">
                  <c:v>3.770519E-8</c:v>
                </c:pt>
                <c:pt idx="23">
                  <c:v>3.7018400000000003E-8</c:v>
                </c:pt>
                <c:pt idx="24">
                  <c:v>3.7099449999999998E-8</c:v>
                </c:pt>
                <c:pt idx="25">
                  <c:v>3.339493E-8</c:v>
                </c:pt>
                <c:pt idx="26">
                  <c:v>3.2179639999999999E-8</c:v>
                </c:pt>
                <c:pt idx="27">
                  <c:v>2.790837E-8</c:v>
                </c:pt>
                <c:pt idx="28">
                  <c:v>2.741096E-8</c:v>
                </c:pt>
                <c:pt idx="29">
                  <c:v>2.6710080000000001E-8</c:v>
                </c:pt>
                <c:pt idx="30">
                  <c:v>2.5694080000000001E-8</c:v>
                </c:pt>
                <c:pt idx="31">
                  <c:v>2.3537119999999999E-8</c:v>
                </c:pt>
                <c:pt idx="32">
                  <c:v>2.3447209999999999E-8</c:v>
                </c:pt>
                <c:pt idx="33">
                  <c:v>2.3670629999999999E-8</c:v>
                </c:pt>
                <c:pt idx="34">
                  <c:v>2.2762390000000001E-8</c:v>
                </c:pt>
                <c:pt idx="35">
                  <c:v>2.1719290000000001E-8</c:v>
                </c:pt>
                <c:pt idx="36">
                  <c:v>2.1994040000000001E-8</c:v>
                </c:pt>
                <c:pt idx="37">
                  <c:v>2.230994E-8</c:v>
                </c:pt>
                <c:pt idx="38">
                  <c:v>2.1595329999999998E-8</c:v>
                </c:pt>
                <c:pt idx="39">
                  <c:v>2.1382370000000001E-8</c:v>
                </c:pt>
                <c:pt idx="40">
                  <c:v>2.1450149999999998E-8</c:v>
                </c:pt>
                <c:pt idx="41">
                  <c:v>2.0731060000000001E-8</c:v>
                </c:pt>
                <c:pt idx="42">
                  <c:v>1.9421880000000002E-8</c:v>
                </c:pt>
                <c:pt idx="43">
                  <c:v>1.8657059999999999E-8</c:v>
                </c:pt>
                <c:pt idx="44">
                  <c:v>1.8322409999999999E-8</c:v>
                </c:pt>
                <c:pt idx="45">
                  <c:v>1.793322E-8</c:v>
                </c:pt>
                <c:pt idx="46">
                  <c:v>1.758763E-8</c:v>
                </c:pt>
                <c:pt idx="47">
                  <c:v>1.79061E-8</c:v>
                </c:pt>
                <c:pt idx="48">
                  <c:v>1.8668229999999999E-8</c:v>
                </c:pt>
                <c:pt idx="49">
                  <c:v>1.870345E-8</c:v>
                </c:pt>
                <c:pt idx="50">
                  <c:v>1.8665829999999999E-8</c:v>
                </c:pt>
                <c:pt idx="51">
                  <c:v>1.868592E-8</c:v>
                </c:pt>
                <c:pt idx="52">
                  <c:v>1.845793E-8</c:v>
                </c:pt>
                <c:pt idx="53">
                  <c:v>1.813961E-8</c:v>
                </c:pt>
                <c:pt idx="54">
                  <c:v>1.8540579999999999E-8</c:v>
                </c:pt>
                <c:pt idx="55">
                  <c:v>1.7719219999999999E-8</c:v>
                </c:pt>
                <c:pt idx="56">
                  <c:v>1.726056E-8</c:v>
                </c:pt>
                <c:pt idx="57">
                  <c:v>1.6584320000000001E-8</c:v>
                </c:pt>
                <c:pt idx="58">
                  <c:v>1.6098869999999999E-8</c:v>
                </c:pt>
                <c:pt idx="59">
                  <c:v>1.5848480000000002E-8</c:v>
                </c:pt>
                <c:pt idx="60">
                  <c:v>1.536465E-8</c:v>
                </c:pt>
                <c:pt idx="61">
                  <c:v>1.5369220000000001E-8</c:v>
                </c:pt>
                <c:pt idx="62">
                  <c:v>1.5188150000000002E-8</c:v>
                </c:pt>
                <c:pt idx="63">
                  <c:v>1.4906219999999999E-8</c:v>
                </c:pt>
                <c:pt idx="64">
                  <c:v>1.452194E-8</c:v>
                </c:pt>
                <c:pt idx="65">
                  <c:v>1.3972399999999999E-8</c:v>
                </c:pt>
                <c:pt idx="66">
                  <c:v>1.3254539999999999E-8</c:v>
                </c:pt>
                <c:pt idx="67">
                  <c:v>1.3141339999999999E-8</c:v>
                </c:pt>
                <c:pt idx="68">
                  <c:v>1.2820640000000001E-8</c:v>
                </c:pt>
                <c:pt idx="69">
                  <c:v>1.2645920000000001E-8</c:v>
                </c:pt>
                <c:pt idx="70">
                  <c:v>1.266482E-8</c:v>
                </c:pt>
                <c:pt idx="71">
                  <c:v>1.304761E-8</c:v>
                </c:pt>
                <c:pt idx="72">
                  <c:v>1.289864E-8</c:v>
                </c:pt>
                <c:pt idx="73">
                  <c:v>1.2257240000000001E-8</c:v>
                </c:pt>
                <c:pt idx="74">
                  <c:v>1.2676400000000001E-8</c:v>
                </c:pt>
                <c:pt idx="75">
                  <c:v>1.250546E-8</c:v>
                </c:pt>
                <c:pt idx="76">
                  <c:v>1.250765E-8</c:v>
                </c:pt>
                <c:pt idx="77">
                  <c:v>1.252112E-8</c:v>
                </c:pt>
                <c:pt idx="78">
                  <c:v>1.2178210000000001E-8</c:v>
                </c:pt>
                <c:pt idx="79">
                  <c:v>1.191629E-8</c:v>
                </c:pt>
                <c:pt idx="80">
                  <c:v>1.160022E-8</c:v>
                </c:pt>
                <c:pt idx="81">
                  <c:v>1.0970459999999999E-8</c:v>
                </c:pt>
                <c:pt idx="82">
                  <c:v>1.041127E-8</c:v>
                </c:pt>
                <c:pt idx="83">
                  <c:v>1.068233E-8</c:v>
                </c:pt>
                <c:pt idx="84">
                  <c:v>1.0431850000000001E-8</c:v>
                </c:pt>
                <c:pt idx="85">
                  <c:v>1.026043E-8</c:v>
                </c:pt>
                <c:pt idx="86">
                  <c:v>9.9316959999999999E-9</c:v>
                </c:pt>
                <c:pt idx="87">
                  <c:v>1.0048780000000001E-8</c:v>
                </c:pt>
                <c:pt idx="88">
                  <c:v>9.9256360000000004E-9</c:v>
                </c:pt>
                <c:pt idx="89">
                  <c:v>9.9027139999999992E-9</c:v>
                </c:pt>
                <c:pt idx="90">
                  <c:v>9.6300460000000006E-9</c:v>
                </c:pt>
                <c:pt idx="91">
                  <c:v>9.4239239999999995E-9</c:v>
                </c:pt>
                <c:pt idx="92">
                  <c:v>9.4257969999999993E-9</c:v>
                </c:pt>
                <c:pt idx="93">
                  <c:v>9.1539730000000001E-9</c:v>
                </c:pt>
                <c:pt idx="94">
                  <c:v>9.1077020000000005E-9</c:v>
                </c:pt>
                <c:pt idx="95">
                  <c:v>8.7983659999999996E-9</c:v>
                </c:pt>
                <c:pt idx="96">
                  <c:v>8.5273160000000007E-9</c:v>
                </c:pt>
                <c:pt idx="97">
                  <c:v>8.3978539999999999E-9</c:v>
                </c:pt>
                <c:pt idx="98">
                  <c:v>8.2609380000000004E-9</c:v>
                </c:pt>
                <c:pt idx="99">
                  <c:v>8.3057909999999996E-9</c:v>
                </c:pt>
              </c:numCache>
            </c:numRef>
          </c:yVal>
          <c:smooth val="1"/>
        </c:ser>
        <c:ser>
          <c:idx val="2"/>
          <c:order val="2"/>
          <c:tx>
            <c:v>Control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Sheet4!$J$1:$J$101</c:f>
              <c:numCache>
                <c:formatCode>General</c:formatCode>
                <c:ptCount val="101"/>
                <c:pt idx="0">
                  <c:v>1.2639470880000002E-2</c:v>
                </c:pt>
                <c:pt idx="1">
                  <c:v>5.9959259199999998E-3</c:v>
                </c:pt>
                <c:pt idx="2">
                  <c:v>4.2112454399999997E-3</c:v>
                </c:pt>
                <c:pt idx="3">
                  <c:v>3.5821595200000002E-3</c:v>
                </c:pt>
                <c:pt idx="4">
                  <c:v>2.8587831200000001E-3</c:v>
                </c:pt>
                <c:pt idx="5">
                  <c:v>2.3988749600000001E-3</c:v>
                </c:pt>
                <c:pt idx="6">
                  <c:v>1.9058559199999999E-3</c:v>
                </c:pt>
                <c:pt idx="7">
                  <c:v>1.6780837600000001E-3</c:v>
                </c:pt>
                <c:pt idx="8">
                  <c:v>1.4674476800000001E-3</c:v>
                </c:pt>
                <c:pt idx="9">
                  <c:v>1.26527776E-3</c:v>
                </c:pt>
                <c:pt idx="10">
                  <c:v>1.07740984E-3</c:v>
                </c:pt>
                <c:pt idx="11">
                  <c:v>9.4321664000000013E-4</c:v>
                </c:pt>
                <c:pt idx="12">
                  <c:v>9.5991216000000006E-4</c:v>
                </c:pt>
                <c:pt idx="13">
                  <c:v>9.007394400000001E-4</c:v>
                </c:pt>
                <c:pt idx="14">
                  <c:v>8.2548128000000005E-4</c:v>
                </c:pt>
                <c:pt idx="15">
                  <c:v>7.4988688000000002E-4</c:v>
                </c:pt>
                <c:pt idx="16">
                  <c:v>7.4736767999999997E-4</c:v>
                </c:pt>
                <c:pt idx="17">
                  <c:v>7.5738880000000006E-4</c:v>
                </c:pt>
                <c:pt idx="18">
                  <c:v>7.3687440000000002E-4</c:v>
                </c:pt>
                <c:pt idx="19">
                  <c:v>7.0465304000000002E-4</c:v>
                </c:pt>
                <c:pt idx="20">
                  <c:v>6.6596208000000009E-4</c:v>
                </c:pt>
                <c:pt idx="21">
                  <c:v>6.4817672000000003E-4</c:v>
                </c:pt>
                <c:pt idx="22">
                  <c:v>6.6616408000000002E-4</c:v>
                </c:pt>
                <c:pt idx="23">
                  <c:v>6.2383672000000006E-4</c:v>
                </c:pt>
                <c:pt idx="24">
                  <c:v>5.7372127999999998E-4</c:v>
                </c:pt>
                <c:pt idx="25">
                  <c:v>5.5073984000000007E-4</c:v>
                </c:pt>
                <c:pt idx="26">
                  <c:v>5.3147984000000007E-4</c:v>
                </c:pt>
                <c:pt idx="27">
                  <c:v>5.3161312000000007E-4</c:v>
                </c:pt>
                <c:pt idx="28">
                  <c:v>5.3569408000000008E-4</c:v>
                </c:pt>
                <c:pt idx="29">
                  <c:v>5.2093967999999999E-4</c:v>
                </c:pt>
                <c:pt idx="30">
                  <c:v>5.4041144000000006E-4</c:v>
                </c:pt>
                <c:pt idx="31">
                  <c:v>5.1556448000000007E-4</c:v>
                </c:pt>
                <c:pt idx="32">
                  <c:v>4.8666176000000005E-4</c:v>
                </c:pt>
                <c:pt idx="33">
                  <c:v>4.8907072000000003E-4</c:v>
                </c:pt>
                <c:pt idx="34">
                  <c:v>4.7467895999999998E-4</c:v>
                </c:pt>
                <c:pt idx="35">
                  <c:v>4.6587304000000001E-4</c:v>
                </c:pt>
                <c:pt idx="36">
                  <c:v>4.6386144000000007E-4</c:v>
                </c:pt>
                <c:pt idx="37">
                  <c:v>4.4516208000000004E-4</c:v>
                </c:pt>
                <c:pt idx="38">
                  <c:v>4.4573976000000006E-4</c:v>
                </c:pt>
                <c:pt idx="39">
                  <c:v>4.1956736E-4</c:v>
                </c:pt>
                <c:pt idx="40">
                  <c:v>4.1698183999999998E-4</c:v>
                </c:pt>
                <c:pt idx="41">
                  <c:v>4.0672264000000003E-4</c:v>
                </c:pt>
                <c:pt idx="42">
                  <c:v>3.7982903999999999E-4</c:v>
                </c:pt>
                <c:pt idx="43">
                  <c:v>3.6351128000000003E-4</c:v>
                </c:pt>
                <c:pt idx="44">
                  <c:v>3.6398848000000002E-4</c:v>
                </c:pt>
                <c:pt idx="45">
                  <c:v>3.5719608000000006E-4</c:v>
                </c:pt>
                <c:pt idx="46">
                  <c:v>3.5014864000000004E-4</c:v>
                </c:pt>
                <c:pt idx="47">
                  <c:v>3.4873840000000005E-4</c:v>
                </c:pt>
                <c:pt idx="48">
                  <c:v>3.3739136000000001E-4</c:v>
                </c:pt>
                <c:pt idx="49">
                  <c:v>3.3922064000000004E-4</c:v>
                </c:pt>
                <c:pt idx="50">
                  <c:v>3.2936160000000001E-4</c:v>
                </c:pt>
                <c:pt idx="51">
                  <c:v>3.2562775999999999E-4</c:v>
                </c:pt>
                <c:pt idx="52">
                  <c:v>3.1758984000000002E-4</c:v>
                </c:pt>
                <c:pt idx="53">
                  <c:v>3.0704975999999999E-4</c:v>
                </c:pt>
                <c:pt idx="54">
                  <c:v>3.075264E-4</c:v>
                </c:pt>
                <c:pt idx="55">
                  <c:v>2.9580800000000005E-4</c:v>
                </c:pt>
                <c:pt idx="56">
                  <c:v>2.8261496E-4</c:v>
                </c:pt>
                <c:pt idx="57">
                  <c:v>2.6920087999999999E-4</c:v>
                </c:pt>
                <c:pt idx="58">
                  <c:v>2.6744032000000005E-4</c:v>
                </c:pt>
                <c:pt idx="59">
                  <c:v>2.4897936E-4</c:v>
                </c:pt>
                <c:pt idx="60">
                  <c:v>2.4949856E-4</c:v>
                </c:pt>
                <c:pt idx="61">
                  <c:v>2.4484103999999999E-4</c:v>
                </c:pt>
                <c:pt idx="62">
                  <c:v>2.4335848000000003E-4</c:v>
                </c:pt>
                <c:pt idx="63">
                  <c:v>2.4493608000000002E-4</c:v>
                </c:pt>
                <c:pt idx="64">
                  <c:v>2.4109800000000003E-4</c:v>
                </c:pt>
                <c:pt idx="65">
                  <c:v>2.3181256000000001E-4</c:v>
                </c:pt>
                <c:pt idx="66">
                  <c:v>2.2847008000000002E-4</c:v>
                </c:pt>
                <c:pt idx="67">
                  <c:v>2.2460912000000003E-4</c:v>
                </c:pt>
                <c:pt idx="68">
                  <c:v>2.3489304000000002E-4</c:v>
                </c:pt>
                <c:pt idx="69">
                  <c:v>2.3270888000000002E-4</c:v>
                </c:pt>
                <c:pt idx="70">
                  <c:v>2.3021080000000004E-4</c:v>
                </c:pt>
                <c:pt idx="71">
                  <c:v>2.2281632000000002E-4</c:v>
                </c:pt>
                <c:pt idx="72">
                  <c:v>2.2826456000000001E-4</c:v>
                </c:pt>
                <c:pt idx="73">
                  <c:v>2.2710744E-4</c:v>
                </c:pt>
                <c:pt idx="74">
                  <c:v>2.3220144E-4</c:v>
                </c:pt>
                <c:pt idx="75">
                  <c:v>2.2426840000000002E-4</c:v>
                </c:pt>
                <c:pt idx="76">
                  <c:v>2.1867992000000004E-4</c:v>
                </c:pt>
                <c:pt idx="77">
                  <c:v>2.1283768E-4</c:v>
                </c:pt>
                <c:pt idx="78">
                  <c:v>2.1454096E-4</c:v>
                </c:pt>
                <c:pt idx="79">
                  <c:v>2.0686592000000002E-4</c:v>
                </c:pt>
                <c:pt idx="80">
                  <c:v>2.0435032E-4</c:v>
                </c:pt>
                <c:pt idx="81">
                  <c:v>1.9556800000000002E-4</c:v>
                </c:pt>
                <c:pt idx="82">
                  <c:v>1.8988784000000002E-4</c:v>
                </c:pt>
                <c:pt idx="83">
                  <c:v>1.8662432E-4</c:v>
                </c:pt>
                <c:pt idx="84">
                  <c:v>1.8155847999999999E-4</c:v>
                </c:pt>
                <c:pt idx="85">
                  <c:v>1.8319032000000001E-4</c:v>
                </c:pt>
                <c:pt idx="86">
                  <c:v>1.8093984E-4</c:v>
                </c:pt>
                <c:pt idx="87">
                  <c:v>1.7271024000000001E-4</c:v>
                </c:pt>
                <c:pt idx="88">
                  <c:v>1.7399064E-4</c:v>
                </c:pt>
                <c:pt idx="89">
                  <c:v>1.710088E-4</c:v>
                </c:pt>
                <c:pt idx="90">
                  <c:v>1.6608696000000001E-4</c:v>
                </c:pt>
                <c:pt idx="91">
                  <c:v>1.6252528000000003E-4</c:v>
                </c:pt>
                <c:pt idx="92">
                  <c:v>1.6185400000000001E-4</c:v>
                </c:pt>
                <c:pt idx="93">
                  <c:v>1.620972E-4</c:v>
                </c:pt>
                <c:pt idx="94">
                  <c:v>1.5840320000000001E-4</c:v>
                </c:pt>
                <c:pt idx="95">
                  <c:v>1.5078728000000001E-4</c:v>
                </c:pt>
                <c:pt idx="96">
                  <c:v>1.4748464000000002E-4</c:v>
                </c:pt>
                <c:pt idx="97">
                  <c:v>1.4747832000000001E-4</c:v>
                </c:pt>
                <c:pt idx="98">
                  <c:v>1.4245216000000001E-4</c:v>
                </c:pt>
                <c:pt idx="99">
                  <c:v>1.4304631999999999E-4</c:v>
                </c:pt>
              </c:numCache>
            </c:numRef>
          </c:yVal>
          <c:smooth val="1"/>
        </c:ser>
        <c:ser>
          <c:idx val="3"/>
          <c:order val="3"/>
          <c:tx>
            <c:v>Combined</c:v>
          </c:tx>
          <c:spPr>
            <a:ln w="2222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Sheet4!$N$1:$N$101</c:f>
              <c:numCache>
                <c:formatCode>0.00E+00</c:formatCode>
                <c:ptCount val="101"/>
                <c:pt idx="0">
                  <c:v>7.086275E-7</c:v>
                </c:pt>
                <c:pt idx="1">
                  <c:v>4.0025380000000002E-7</c:v>
                </c:pt>
                <c:pt idx="2">
                  <c:v>2.7037359999999999E-7</c:v>
                </c:pt>
                <c:pt idx="3">
                  <c:v>2.380742E-7</c:v>
                </c:pt>
                <c:pt idx="4">
                  <c:v>1.7200300000000001E-7</c:v>
                </c:pt>
                <c:pt idx="5">
                  <c:v>1.3972780000000001E-7</c:v>
                </c:pt>
                <c:pt idx="6">
                  <c:v>1.231278E-7</c:v>
                </c:pt>
                <c:pt idx="7">
                  <c:v>1.08579E-7</c:v>
                </c:pt>
                <c:pt idx="8">
                  <c:v>9.7944069999999996E-8</c:v>
                </c:pt>
                <c:pt idx="9">
                  <c:v>8.870141E-8</c:v>
                </c:pt>
                <c:pt idx="10">
                  <c:v>8.171369E-8</c:v>
                </c:pt>
                <c:pt idx="11">
                  <c:v>6.9142429999999996E-8</c:v>
                </c:pt>
                <c:pt idx="12">
                  <c:v>6.1015689999999996E-8</c:v>
                </c:pt>
                <c:pt idx="13">
                  <c:v>5.277593E-8</c:v>
                </c:pt>
                <c:pt idx="14">
                  <c:v>5.2002619999999997E-8</c:v>
                </c:pt>
                <c:pt idx="15">
                  <c:v>4.748372E-8</c:v>
                </c:pt>
                <c:pt idx="16">
                  <c:v>4.5234590000000003E-8</c:v>
                </c:pt>
                <c:pt idx="17">
                  <c:v>4.5020979999999997E-8</c:v>
                </c:pt>
                <c:pt idx="18">
                  <c:v>4.5669169999999998E-8</c:v>
                </c:pt>
                <c:pt idx="19">
                  <c:v>4.6904339999999997E-8</c:v>
                </c:pt>
                <c:pt idx="20">
                  <c:v>4.2989910000000001E-8</c:v>
                </c:pt>
                <c:pt idx="21">
                  <c:v>4.2566119999999997E-8</c:v>
                </c:pt>
                <c:pt idx="22">
                  <c:v>3.947483E-8</c:v>
                </c:pt>
                <c:pt idx="23">
                  <c:v>3.6260069999999998E-8</c:v>
                </c:pt>
                <c:pt idx="24">
                  <c:v>3.4409549999999997E-8</c:v>
                </c:pt>
                <c:pt idx="25">
                  <c:v>3.2789459999999998E-8</c:v>
                </c:pt>
                <c:pt idx="26">
                  <c:v>3.2455830000000002E-8</c:v>
                </c:pt>
                <c:pt idx="27">
                  <c:v>2.907536E-8</c:v>
                </c:pt>
                <c:pt idx="28">
                  <c:v>2.7603009999999999E-8</c:v>
                </c:pt>
                <c:pt idx="29">
                  <c:v>2.7201329999999999E-8</c:v>
                </c:pt>
                <c:pt idx="30">
                  <c:v>2.5336279999999999E-8</c:v>
                </c:pt>
                <c:pt idx="31">
                  <c:v>2.496247E-8</c:v>
                </c:pt>
                <c:pt idx="32">
                  <c:v>2.4706109999999998E-8</c:v>
                </c:pt>
                <c:pt idx="33">
                  <c:v>2.3245109999999999E-8</c:v>
                </c:pt>
                <c:pt idx="34">
                  <c:v>2.2486629999999999E-8</c:v>
                </c:pt>
                <c:pt idx="35">
                  <c:v>2.1450990000000001E-8</c:v>
                </c:pt>
                <c:pt idx="36">
                  <c:v>2.1290679999999999E-8</c:v>
                </c:pt>
                <c:pt idx="37">
                  <c:v>2.0630190000000001E-8</c:v>
                </c:pt>
                <c:pt idx="38">
                  <c:v>2.0059479999999999E-8</c:v>
                </c:pt>
                <c:pt idx="39">
                  <c:v>1.9607189999999999E-8</c:v>
                </c:pt>
                <c:pt idx="40">
                  <c:v>1.9209359999999999E-8</c:v>
                </c:pt>
                <c:pt idx="41">
                  <c:v>1.9040709999999998E-8</c:v>
                </c:pt>
                <c:pt idx="42">
                  <c:v>1.8126899999999999E-8</c:v>
                </c:pt>
                <c:pt idx="43">
                  <c:v>1.7695959999999999E-8</c:v>
                </c:pt>
                <c:pt idx="44">
                  <c:v>1.7370029999999999E-8</c:v>
                </c:pt>
                <c:pt idx="45">
                  <c:v>1.7242339999999999E-8</c:v>
                </c:pt>
                <c:pt idx="46">
                  <c:v>1.7295369999999999E-8</c:v>
                </c:pt>
                <c:pt idx="47">
                  <c:v>1.709573E-8</c:v>
                </c:pt>
                <c:pt idx="48">
                  <c:v>1.6155479999999999E-8</c:v>
                </c:pt>
                <c:pt idx="49">
                  <c:v>1.691387E-8</c:v>
                </c:pt>
                <c:pt idx="50">
                  <c:v>1.6028649999999998E-8</c:v>
                </c:pt>
                <c:pt idx="51">
                  <c:v>1.553037E-8</c:v>
                </c:pt>
                <c:pt idx="52">
                  <c:v>1.418539E-8</c:v>
                </c:pt>
                <c:pt idx="53">
                  <c:v>1.350246E-8</c:v>
                </c:pt>
                <c:pt idx="54">
                  <c:v>1.3194639999999999E-8</c:v>
                </c:pt>
                <c:pt idx="55">
                  <c:v>1.2865750000000001E-8</c:v>
                </c:pt>
                <c:pt idx="56">
                  <c:v>1.309114E-8</c:v>
                </c:pt>
                <c:pt idx="57">
                  <c:v>1.304627E-8</c:v>
                </c:pt>
                <c:pt idx="58">
                  <c:v>1.256039E-8</c:v>
                </c:pt>
                <c:pt idx="59">
                  <c:v>1.235781E-8</c:v>
                </c:pt>
                <c:pt idx="60">
                  <c:v>1.176377E-8</c:v>
                </c:pt>
                <c:pt idx="61">
                  <c:v>1.146408E-8</c:v>
                </c:pt>
                <c:pt idx="62">
                  <c:v>1.1465120000000001E-8</c:v>
                </c:pt>
                <c:pt idx="63">
                  <c:v>1.070066E-8</c:v>
                </c:pt>
                <c:pt idx="64">
                  <c:v>1.022297E-8</c:v>
                </c:pt>
                <c:pt idx="65">
                  <c:v>9.8844970000000006E-9</c:v>
                </c:pt>
                <c:pt idx="66">
                  <c:v>9.3975410000000001E-9</c:v>
                </c:pt>
                <c:pt idx="67">
                  <c:v>9.7422170000000002E-9</c:v>
                </c:pt>
                <c:pt idx="68">
                  <c:v>9.8246520000000002E-9</c:v>
                </c:pt>
                <c:pt idx="69">
                  <c:v>9.4232950000000008E-9</c:v>
                </c:pt>
                <c:pt idx="70">
                  <c:v>9.684454E-9</c:v>
                </c:pt>
                <c:pt idx="71">
                  <c:v>9.5115820000000002E-9</c:v>
                </c:pt>
                <c:pt idx="72">
                  <c:v>9.6657660000000002E-9</c:v>
                </c:pt>
                <c:pt idx="73">
                  <c:v>9.5888290000000008E-9</c:v>
                </c:pt>
                <c:pt idx="74">
                  <c:v>9.4172050000000001E-9</c:v>
                </c:pt>
                <c:pt idx="75">
                  <c:v>8.6657569999999999E-9</c:v>
                </c:pt>
                <c:pt idx="76">
                  <c:v>8.6573970000000002E-9</c:v>
                </c:pt>
                <c:pt idx="77">
                  <c:v>8.6189300000000001E-9</c:v>
                </c:pt>
                <c:pt idx="78">
                  <c:v>8.4920799999999999E-9</c:v>
                </c:pt>
                <c:pt idx="79">
                  <c:v>8.1449210000000008E-9</c:v>
                </c:pt>
                <c:pt idx="80">
                  <c:v>7.6519369999999994E-9</c:v>
                </c:pt>
                <c:pt idx="81">
                  <c:v>7.6137669999999997E-9</c:v>
                </c:pt>
                <c:pt idx="82">
                  <c:v>7.1742159999999996E-9</c:v>
                </c:pt>
                <c:pt idx="83">
                  <c:v>6.7942399999999999E-9</c:v>
                </c:pt>
                <c:pt idx="84">
                  <c:v>6.5072999999999996E-9</c:v>
                </c:pt>
                <c:pt idx="85">
                  <c:v>6.3378180000000001E-9</c:v>
                </c:pt>
                <c:pt idx="86">
                  <c:v>6.1366829999999997E-9</c:v>
                </c:pt>
                <c:pt idx="87">
                  <c:v>6.4015470000000004E-9</c:v>
                </c:pt>
                <c:pt idx="88">
                  <c:v>6.5758460000000002E-9</c:v>
                </c:pt>
                <c:pt idx="89">
                  <c:v>6.7630500000000001E-9</c:v>
                </c:pt>
                <c:pt idx="90">
                  <c:v>6.8720349999999998E-9</c:v>
                </c:pt>
                <c:pt idx="91">
                  <c:v>7.010741E-9</c:v>
                </c:pt>
                <c:pt idx="92">
                  <c:v>7.054273E-9</c:v>
                </c:pt>
                <c:pt idx="93">
                  <c:v>6.9731650000000003E-9</c:v>
                </c:pt>
                <c:pt idx="94">
                  <c:v>6.8658E-9</c:v>
                </c:pt>
                <c:pt idx="95">
                  <c:v>6.7650499999999999E-9</c:v>
                </c:pt>
                <c:pt idx="96">
                  <c:v>6.8629020000000002E-9</c:v>
                </c:pt>
                <c:pt idx="97">
                  <c:v>6.4878510000000004E-9</c:v>
                </c:pt>
                <c:pt idx="98">
                  <c:v>6.5809649999999999E-9</c:v>
                </c:pt>
                <c:pt idx="99">
                  <c:v>6.5350609999999999E-9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865738704"/>
        <c:axId val="-865730544"/>
      </c:scatterChart>
      <c:valAx>
        <c:axId val="-865738704"/>
        <c:scaling>
          <c:orientation val="minMax"/>
          <c:max val="4.0999999999999996"/>
          <c:min val="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bg1"/>
                    </a:solidFill>
                    <a:latin typeface="PT Serif" panose="020B0604020202020204" charset="0"/>
                    <a:ea typeface="+mn-ea"/>
                    <a:cs typeface="+mn-cs"/>
                  </a:defRPr>
                </a:pPr>
                <a:r>
                  <a:rPr lang="en-US">
                    <a:latin typeface="PT Serif" panose="020B0604020202020204" charset="0"/>
                  </a:rPr>
                  <a:t>Log10(Number of runs)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bg1"/>
                  </a:solidFill>
                  <a:latin typeface="PT Serif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65730544"/>
        <c:crosses val="autoZero"/>
        <c:crossBetween val="midCat"/>
      </c:valAx>
      <c:valAx>
        <c:axId val="-865730544"/>
        <c:scaling>
          <c:orientation val="minMax"/>
          <c:max val="1.5000000000000005E-3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bg1"/>
                    </a:solidFill>
                    <a:latin typeface="PT Serif" panose="020B0604020202020204" charset="0"/>
                    <a:ea typeface="+mn-ea"/>
                    <a:cs typeface="+mn-cs"/>
                  </a:defRPr>
                </a:pPr>
                <a:r>
                  <a:rPr lang="en-US">
                    <a:latin typeface="PT Serif" panose="020B0604020202020204" charset="0"/>
                  </a:rPr>
                  <a:t>Variance</a:t>
                </a:r>
              </a:p>
            </c:rich>
          </c:tx>
          <c:layout>
            <c:manualLayout>
              <c:xMode val="edge"/>
              <c:yMode val="edge"/>
              <c:x val="1.9927536231884056E-2"/>
              <c:y val="0.4053584674198333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bg1"/>
                  </a:solidFill>
                  <a:latin typeface="PT Serif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657387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PT Serif" panose="020B0604020202020204" charset="0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PT Serif" panose="020B060402020202020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Standard</c:v>
          </c:tx>
          <c:spPr>
            <a:ln w="2222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Sheet4!$C$1:$C$101</c:f>
              <c:numCache>
                <c:formatCode>0.00E+00</c:formatCode>
                <c:ptCount val="101"/>
                <c:pt idx="0">
                  <c:v>4.918581E-3</c:v>
                </c:pt>
                <c:pt idx="1">
                  <c:v>2.4375600000000001E-3</c:v>
                </c:pt>
                <c:pt idx="2">
                  <c:v>1.7004450000000001E-3</c:v>
                </c:pt>
                <c:pt idx="3">
                  <c:v>1.0933340000000001E-3</c:v>
                </c:pt>
                <c:pt idx="4">
                  <c:v>8.9045680000000003E-4</c:v>
                </c:pt>
                <c:pt idx="5">
                  <c:v>7.7371860000000005E-4</c:v>
                </c:pt>
                <c:pt idx="6">
                  <c:v>7.1107910000000002E-4</c:v>
                </c:pt>
                <c:pt idx="7">
                  <c:v>6.3931610000000005E-4</c:v>
                </c:pt>
                <c:pt idx="8">
                  <c:v>5.2687610000000005E-4</c:v>
                </c:pt>
                <c:pt idx="9">
                  <c:v>4.649279E-4</c:v>
                </c:pt>
                <c:pt idx="10">
                  <c:v>4.45642E-4</c:v>
                </c:pt>
                <c:pt idx="11">
                  <c:v>3.7814149999999998E-4</c:v>
                </c:pt>
                <c:pt idx="12">
                  <c:v>3.4135030000000002E-4</c:v>
                </c:pt>
                <c:pt idx="13">
                  <c:v>2.9533419999999998E-4</c:v>
                </c:pt>
                <c:pt idx="14">
                  <c:v>2.5930730000000001E-4</c:v>
                </c:pt>
                <c:pt idx="15">
                  <c:v>2.5948840000000002E-4</c:v>
                </c:pt>
                <c:pt idx="16">
                  <c:v>2.3097950000000001E-4</c:v>
                </c:pt>
                <c:pt idx="17">
                  <c:v>2.1542619999999999E-4</c:v>
                </c:pt>
                <c:pt idx="18">
                  <c:v>2.1408549999999999E-4</c:v>
                </c:pt>
                <c:pt idx="19">
                  <c:v>2.210767E-4</c:v>
                </c:pt>
                <c:pt idx="20">
                  <c:v>1.990033E-4</c:v>
                </c:pt>
                <c:pt idx="21">
                  <c:v>1.9190130000000001E-4</c:v>
                </c:pt>
                <c:pt idx="22">
                  <c:v>1.701687E-4</c:v>
                </c:pt>
                <c:pt idx="23">
                  <c:v>1.6482549999999999E-4</c:v>
                </c:pt>
                <c:pt idx="24">
                  <c:v>1.5400320000000001E-4</c:v>
                </c:pt>
                <c:pt idx="25">
                  <c:v>1.5014919999999999E-4</c:v>
                </c:pt>
                <c:pt idx="26">
                  <c:v>1.55876E-4</c:v>
                </c:pt>
                <c:pt idx="27">
                  <c:v>1.430824E-4</c:v>
                </c:pt>
                <c:pt idx="28">
                  <c:v>1.3226770000000001E-4</c:v>
                </c:pt>
                <c:pt idx="29">
                  <c:v>1.3258559999999999E-4</c:v>
                </c:pt>
                <c:pt idx="30">
                  <c:v>1.3085310000000001E-4</c:v>
                </c:pt>
                <c:pt idx="31">
                  <c:v>1.3732880000000001E-4</c:v>
                </c:pt>
                <c:pt idx="32">
                  <c:v>1.324694E-4</c:v>
                </c:pt>
                <c:pt idx="33">
                  <c:v>1.2885929999999999E-4</c:v>
                </c:pt>
                <c:pt idx="34">
                  <c:v>1.205653E-4</c:v>
                </c:pt>
                <c:pt idx="35">
                  <c:v>1.113857E-4</c:v>
                </c:pt>
                <c:pt idx="36">
                  <c:v>1.087283E-4</c:v>
                </c:pt>
                <c:pt idx="37">
                  <c:v>1.079911E-4</c:v>
                </c:pt>
                <c:pt idx="38">
                  <c:v>1.08614E-4</c:v>
                </c:pt>
                <c:pt idx="39">
                  <c:v>1.048296E-4</c:v>
                </c:pt>
                <c:pt idx="40">
                  <c:v>9.7773860000000006E-5</c:v>
                </c:pt>
                <c:pt idx="41">
                  <c:v>1.0277560000000001E-4</c:v>
                </c:pt>
                <c:pt idx="42">
                  <c:v>1.029932E-4</c:v>
                </c:pt>
                <c:pt idx="43">
                  <c:v>1.066434E-4</c:v>
                </c:pt>
                <c:pt idx="44">
                  <c:v>1.058497E-4</c:v>
                </c:pt>
                <c:pt idx="45">
                  <c:v>1.0384190000000001E-4</c:v>
                </c:pt>
                <c:pt idx="46">
                  <c:v>1.00692E-4</c:v>
                </c:pt>
                <c:pt idx="47">
                  <c:v>1.021594E-4</c:v>
                </c:pt>
                <c:pt idx="48">
                  <c:v>1.0339380000000001E-4</c:v>
                </c:pt>
                <c:pt idx="49">
                  <c:v>9.9588009999999997E-5</c:v>
                </c:pt>
                <c:pt idx="50">
                  <c:v>9.7033780000000005E-5</c:v>
                </c:pt>
                <c:pt idx="51">
                  <c:v>9.7026620000000005E-5</c:v>
                </c:pt>
                <c:pt idx="52">
                  <c:v>9.7752389999999995E-5</c:v>
                </c:pt>
                <c:pt idx="53">
                  <c:v>9.7798869999999994E-5</c:v>
                </c:pt>
                <c:pt idx="54">
                  <c:v>9.1663089999999999E-5</c:v>
                </c:pt>
                <c:pt idx="55">
                  <c:v>8.7962340000000006E-5</c:v>
                </c:pt>
                <c:pt idx="56">
                  <c:v>8.7386360000000005E-5</c:v>
                </c:pt>
                <c:pt idx="57">
                  <c:v>8.607028E-5</c:v>
                </c:pt>
                <c:pt idx="58">
                  <c:v>8.0657110000000005E-5</c:v>
                </c:pt>
                <c:pt idx="59">
                  <c:v>8.1723430000000006E-5</c:v>
                </c:pt>
                <c:pt idx="60">
                  <c:v>7.8562050000000001E-5</c:v>
                </c:pt>
                <c:pt idx="61">
                  <c:v>7.9066570000000004E-5</c:v>
                </c:pt>
                <c:pt idx="62">
                  <c:v>7.9397159999999997E-5</c:v>
                </c:pt>
                <c:pt idx="63">
                  <c:v>8.0677309999999995E-5</c:v>
                </c:pt>
                <c:pt idx="64">
                  <c:v>8.0543309999999999E-5</c:v>
                </c:pt>
                <c:pt idx="65">
                  <c:v>7.7315539999999998E-5</c:v>
                </c:pt>
                <c:pt idx="66">
                  <c:v>7.6322740000000003E-5</c:v>
                </c:pt>
                <c:pt idx="67">
                  <c:v>7.723924E-5</c:v>
                </c:pt>
                <c:pt idx="68">
                  <c:v>7.6775100000000003E-5</c:v>
                </c:pt>
                <c:pt idx="69">
                  <c:v>7.4597509999999999E-5</c:v>
                </c:pt>
                <c:pt idx="70">
                  <c:v>7.5241249999999997E-5</c:v>
                </c:pt>
                <c:pt idx="71">
                  <c:v>7.1703479999999994E-5</c:v>
                </c:pt>
                <c:pt idx="72">
                  <c:v>7.0582389999999996E-5</c:v>
                </c:pt>
                <c:pt idx="73">
                  <c:v>6.7939970000000001E-5</c:v>
                </c:pt>
                <c:pt idx="74">
                  <c:v>6.6023549999999999E-5</c:v>
                </c:pt>
                <c:pt idx="75">
                  <c:v>6.6449539999999997E-5</c:v>
                </c:pt>
                <c:pt idx="76">
                  <c:v>6.2599830000000005E-5</c:v>
                </c:pt>
                <c:pt idx="77">
                  <c:v>6.3497780000000006E-5</c:v>
                </c:pt>
                <c:pt idx="78">
                  <c:v>6.0889430000000002E-5</c:v>
                </c:pt>
                <c:pt idx="79">
                  <c:v>6.0668109999999997E-5</c:v>
                </c:pt>
                <c:pt idx="80">
                  <c:v>5.9376670000000002E-5</c:v>
                </c:pt>
                <c:pt idx="81">
                  <c:v>5.8022200000000002E-5</c:v>
                </c:pt>
                <c:pt idx="82">
                  <c:v>5.523652E-5</c:v>
                </c:pt>
                <c:pt idx="83">
                  <c:v>5.8067440000000002E-5</c:v>
                </c:pt>
                <c:pt idx="84">
                  <c:v>5.6669819999999999E-5</c:v>
                </c:pt>
                <c:pt idx="85">
                  <c:v>5.5459679999999999E-5</c:v>
                </c:pt>
                <c:pt idx="86">
                  <c:v>5.5616989999999999E-5</c:v>
                </c:pt>
                <c:pt idx="87">
                  <c:v>5.3957689999999999E-5</c:v>
                </c:pt>
                <c:pt idx="88">
                  <c:v>5.1270280000000001E-5</c:v>
                </c:pt>
                <c:pt idx="89">
                  <c:v>5.2038710000000001E-5</c:v>
                </c:pt>
                <c:pt idx="90">
                  <c:v>4.9928520000000003E-5</c:v>
                </c:pt>
                <c:pt idx="91">
                  <c:v>4.9348460000000001E-5</c:v>
                </c:pt>
                <c:pt idx="92">
                  <c:v>4.8296240000000003E-5</c:v>
                </c:pt>
                <c:pt idx="93">
                  <c:v>4.7467659999999997E-5</c:v>
                </c:pt>
                <c:pt idx="94">
                  <c:v>4.8289530000000001E-5</c:v>
                </c:pt>
                <c:pt idx="95">
                  <c:v>4.7311200000000002E-5</c:v>
                </c:pt>
                <c:pt idx="96">
                  <c:v>4.5357469999999999E-5</c:v>
                </c:pt>
                <c:pt idx="97">
                  <c:v>4.4905959999999997E-5</c:v>
                </c:pt>
                <c:pt idx="98">
                  <c:v>4.4335619999999998E-5</c:v>
                </c:pt>
                <c:pt idx="99">
                  <c:v>4.5580310000000002E-5</c:v>
                </c:pt>
              </c:numCache>
            </c:numRef>
          </c:yVal>
          <c:smooth val="1"/>
        </c:ser>
        <c:ser>
          <c:idx val="1"/>
          <c:order val="1"/>
          <c:tx>
            <c:v>Antihectic</c:v>
          </c:tx>
          <c:spPr>
            <a:ln w="2222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Sheet4!$G$1:$G$101</c:f>
              <c:numCache>
                <c:formatCode>0.00E+00</c:formatCode>
                <c:ptCount val="101"/>
                <c:pt idx="0">
                  <c:v>3.35878E-3</c:v>
                </c:pt>
                <c:pt idx="1">
                  <c:v>1.6190759999999999E-3</c:v>
                </c:pt>
                <c:pt idx="2">
                  <c:v>9.5669570000000005E-4</c:v>
                </c:pt>
                <c:pt idx="3">
                  <c:v>7.2021119999999997E-4</c:v>
                </c:pt>
                <c:pt idx="4">
                  <c:v>5.6155259999999998E-4</c:v>
                </c:pt>
                <c:pt idx="5">
                  <c:v>4.9175759999999999E-4</c:v>
                </c:pt>
                <c:pt idx="6">
                  <c:v>4.505558E-4</c:v>
                </c:pt>
                <c:pt idx="7">
                  <c:v>4.2978720000000001E-4</c:v>
                </c:pt>
                <c:pt idx="8">
                  <c:v>3.4770370000000001E-4</c:v>
                </c:pt>
                <c:pt idx="9">
                  <c:v>3.0900289999999999E-4</c:v>
                </c:pt>
                <c:pt idx="10">
                  <c:v>2.8689010000000002E-4</c:v>
                </c:pt>
                <c:pt idx="11">
                  <c:v>2.6278670000000001E-4</c:v>
                </c:pt>
                <c:pt idx="12">
                  <c:v>2.269521E-4</c:v>
                </c:pt>
                <c:pt idx="13">
                  <c:v>2.0810730000000001E-4</c:v>
                </c:pt>
                <c:pt idx="14">
                  <c:v>1.8919600000000001E-4</c:v>
                </c:pt>
                <c:pt idx="15">
                  <c:v>1.8118299999999999E-4</c:v>
                </c:pt>
                <c:pt idx="16">
                  <c:v>1.7777289999999999E-4</c:v>
                </c:pt>
                <c:pt idx="17">
                  <c:v>1.8437020000000001E-4</c:v>
                </c:pt>
                <c:pt idx="18">
                  <c:v>1.766359E-4</c:v>
                </c:pt>
                <c:pt idx="19">
                  <c:v>1.697398E-4</c:v>
                </c:pt>
                <c:pt idx="20">
                  <c:v>1.5768889999999999E-4</c:v>
                </c:pt>
                <c:pt idx="21">
                  <c:v>1.5099420000000001E-4</c:v>
                </c:pt>
                <c:pt idx="22">
                  <c:v>1.4031849999999999E-4</c:v>
                </c:pt>
                <c:pt idx="23">
                  <c:v>1.3606410000000001E-4</c:v>
                </c:pt>
                <c:pt idx="24">
                  <c:v>1.3682209999999999E-4</c:v>
                </c:pt>
                <c:pt idx="25">
                  <c:v>1.189015E-4</c:v>
                </c:pt>
                <c:pt idx="26">
                  <c:v>1.161581E-4</c:v>
                </c:pt>
                <c:pt idx="27">
                  <c:v>1.0531310000000001E-4</c:v>
                </c:pt>
                <c:pt idx="28">
                  <c:v>1.027893E-4</c:v>
                </c:pt>
                <c:pt idx="29">
                  <c:v>1.0130460000000001E-4</c:v>
                </c:pt>
                <c:pt idx="30">
                  <c:v>9.558035E-5</c:v>
                </c:pt>
                <c:pt idx="31">
                  <c:v>8.5344889999999996E-5</c:v>
                </c:pt>
                <c:pt idx="32">
                  <c:v>8.5652490000000006E-5</c:v>
                </c:pt>
                <c:pt idx="33">
                  <c:v>8.6270339999999996E-5</c:v>
                </c:pt>
                <c:pt idx="34">
                  <c:v>8.4900649999999995E-5</c:v>
                </c:pt>
                <c:pt idx="35">
                  <c:v>8.3514329999999996E-5</c:v>
                </c:pt>
                <c:pt idx="36">
                  <c:v>8.2558210000000006E-5</c:v>
                </c:pt>
                <c:pt idx="37">
                  <c:v>8.3824830000000006E-5</c:v>
                </c:pt>
                <c:pt idx="38">
                  <c:v>8.2443270000000002E-5</c:v>
                </c:pt>
                <c:pt idx="39">
                  <c:v>8.1606730000000001E-5</c:v>
                </c:pt>
                <c:pt idx="40">
                  <c:v>8.3529160000000004E-5</c:v>
                </c:pt>
                <c:pt idx="41">
                  <c:v>8.1913499999999994E-5</c:v>
                </c:pt>
                <c:pt idx="42">
                  <c:v>7.4842650000000004E-5</c:v>
                </c:pt>
                <c:pt idx="43">
                  <c:v>7.2350110000000004E-5</c:v>
                </c:pt>
                <c:pt idx="44">
                  <c:v>7.1888159999999998E-5</c:v>
                </c:pt>
                <c:pt idx="45">
                  <c:v>6.842176E-5</c:v>
                </c:pt>
                <c:pt idx="46">
                  <c:v>6.7398629999999997E-5</c:v>
                </c:pt>
                <c:pt idx="47">
                  <c:v>6.8235230000000002E-5</c:v>
                </c:pt>
                <c:pt idx="48">
                  <c:v>6.9387049999999995E-5</c:v>
                </c:pt>
                <c:pt idx="49">
                  <c:v>6.9190669999999999E-5</c:v>
                </c:pt>
                <c:pt idx="50">
                  <c:v>6.9605710000000004E-5</c:v>
                </c:pt>
                <c:pt idx="51">
                  <c:v>7.0064939999999997E-5</c:v>
                </c:pt>
                <c:pt idx="52">
                  <c:v>6.9652590000000004E-5</c:v>
                </c:pt>
                <c:pt idx="53">
                  <c:v>6.8204640000000004E-5</c:v>
                </c:pt>
                <c:pt idx="54">
                  <c:v>6.9226340000000001E-5</c:v>
                </c:pt>
                <c:pt idx="55">
                  <c:v>6.7668220000000005E-5</c:v>
                </c:pt>
                <c:pt idx="56">
                  <c:v>6.4497610000000005E-5</c:v>
                </c:pt>
                <c:pt idx="57">
                  <c:v>6.2768019999999994E-5</c:v>
                </c:pt>
                <c:pt idx="58">
                  <c:v>6.0194500000000001E-5</c:v>
                </c:pt>
                <c:pt idx="59">
                  <c:v>5.9926999999999997E-5</c:v>
                </c:pt>
                <c:pt idx="60">
                  <c:v>5.759985E-5</c:v>
                </c:pt>
                <c:pt idx="61">
                  <c:v>5.8248609999999997E-5</c:v>
                </c:pt>
                <c:pt idx="62">
                  <c:v>5.7417019999999997E-5</c:v>
                </c:pt>
                <c:pt idx="63">
                  <c:v>5.7289359999999998E-5</c:v>
                </c:pt>
                <c:pt idx="64">
                  <c:v>5.5678940000000003E-5</c:v>
                </c:pt>
                <c:pt idx="65">
                  <c:v>5.3682540000000003E-5</c:v>
                </c:pt>
                <c:pt idx="66">
                  <c:v>5.1634079999999999E-5</c:v>
                </c:pt>
                <c:pt idx="67">
                  <c:v>5.1470929999999997E-5</c:v>
                </c:pt>
                <c:pt idx="68">
                  <c:v>5.102355E-5</c:v>
                </c:pt>
                <c:pt idx="69">
                  <c:v>5.014749E-5</c:v>
                </c:pt>
                <c:pt idx="70">
                  <c:v>5.0844380000000003E-5</c:v>
                </c:pt>
                <c:pt idx="71">
                  <c:v>5.1612169999999998E-5</c:v>
                </c:pt>
                <c:pt idx="72">
                  <c:v>5.1210969999999999E-5</c:v>
                </c:pt>
                <c:pt idx="73">
                  <c:v>4.899063E-5</c:v>
                </c:pt>
                <c:pt idx="74">
                  <c:v>5.057118E-5</c:v>
                </c:pt>
                <c:pt idx="75">
                  <c:v>4.9549270000000001E-5</c:v>
                </c:pt>
                <c:pt idx="76">
                  <c:v>4.9244040000000001E-5</c:v>
                </c:pt>
                <c:pt idx="77">
                  <c:v>4.9527349999999999E-5</c:v>
                </c:pt>
                <c:pt idx="78">
                  <c:v>4.8610460000000002E-5</c:v>
                </c:pt>
                <c:pt idx="79">
                  <c:v>4.8146480000000003E-5</c:v>
                </c:pt>
                <c:pt idx="80">
                  <c:v>4.691983E-5</c:v>
                </c:pt>
                <c:pt idx="81">
                  <c:v>4.3922679999999997E-5</c:v>
                </c:pt>
                <c:pt idx="82">
                  <c:v>4.1177799999999997E-5</c:v>
                </c:pt>
                <c:pt idx="83">
                  <c:v>4.1319049999999999E-5</c:v>
                </c:pt>
                <c:pt idx="84">
                  <c:v>4.0185680000000002E-5</c:v>
                </c:pt>
                <c:pt idx="85">
                  <c:v>3.9973150000000002E-5</c:v>
                </c:pt>
                <c:pt idx="86">
                  <c:v>3.8245299999999998E-5</c:v>
                </c:pt>
                <c:pt idx="87">
                  <c:v>3.8123970000000001E-5</c:v>
                </c:pt>
                <c:pt idx="88">
                  <c:v>3.8028729999999999E-5</c:v>
                </c:pt>
                <c:pt idx="89">
                  <c:v>3.7610870000000001E-5</c:v>
                </c:pt>
                <c:pt idx="90">
                  <c:v>3.7296250000000001E-5</c:v>
                </c:pt>
                <c:pt idx="91">
                  <c:v>3.6510169999999999E-5</c:v>
                </c:pt>
                <c:pt idx="92">
                  <c:v>3.6108269999999999E-5</c:v>
                </c:pt>
                <c:pt idx="93">
                  <c:v>3.555906E-5</c:v>
                </c:pt>
                <c:pt idx="94">
                  <c:v>3.5626339999999997E-5</c:v>
                </c:pt>
                <c:pt idx="95">
                  <c:v>3.4414150000000003E-5</c:v>
                </c:pt>
                <c:pt idx="96">
                  <c:v>3.3903599999999998E-5</c:v>
                </c:pt>
                <c:pt idx="97">
                  <c:v>3.3266370000000002E-5</c:v>
                </c:pt>
                <c:pt idx="98">
                  <c:v>3.2685979999999997E-5</c:v>
                </c:pt>
                <c:pt idx="99">
                  <c:v>3.2937249999999997E-5</c:v>
                </c:pt>
              </c:numCache>
            </c:numRef>
          </c:yVal>
          <c:smooth val="1"/>
        </c:ser>
        <c:ser>
          <c:idx val="2"/>
          <c:order val="2"/>
          <c:tx>
            <c:v>Control</c:v>
          </c:tx>
          <c:spPr>
            <a:ln w="2222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Sheet4!$K$1:$K$101</c:f>
              <c:numCache>
                <c:formatCode>0.00E+00</c:formatCode>
                <c:ptCount val="101"/>
                <c:pt idx="0">
                  <c:v>5.034958E-3</c:v>
                </c:pt>
                <c:pt idx="1">
                  <c:v>2.6485089999999998E-3</c:v>
                </c:pt>
                <c:pt idx="2">
                  <c:v>1.627383E-3</c:v>
                </c:pt>
                <c:pt idx="3">
                  <c:v>1.372367E-3</c:v>
                </c:pt>
                <c:pt idx="4">
                  <c:v>1.1730670000000001E-3</c:v>
                </c:pt>
                <c:pt idx="5">
                  <c:v>8.5123770000000004E-4</c:v>
                </c:pt>
                <c:pt idx="6">
                  <c:v>6.6846959999999997E-4</c:v>
                </c:pt>
                <c:pt idx="7">
                  <c:v>6.1025849999999998E-4</c:v>
                </c:pt>
                <c:pt idx="8">
                  <c:v>5.2506969999999999E-4</c:v>
                </c:pt>
                <c:pt idx="9">
                  <c:v>4.853201E-4</c:v>
                </c:pt>
                <c:pt idx="10">
                  <c:v>4.1571659999999999E-4</c:v>
                </c:pt>
                <c:pt idx="11">
                  <c:v>3.6321379999999998E-4</c:v>
                </c:pt>
                <c:pt idx="12">
                  <c:v>3.7832190000000002E-4</c:v>
                </c:pt>
                <c:pt idx="13">
                  <c:v>3.5378530000000001E-4</c:v>
                </c:pt>
                <c:pt idx="14">
                  <c:v>3.2237640000000001E-4</c:v>
                </c:pt>
                <c:pt idx="15">
                  <c:v>2.833008E-4</c:v>
                </c:pt>
                <c:pt idx="16">
                  <c:v>2.7702469999999998E-4</c:v>
                </c:pt>
                <c:pt idx="17">
                  <c:v>2.878992E-4</c:v>
                </c:pt>
                <c:pt idx="18">
                  <c:v>2.671587E-4</c:v>
                </c:pt>
                <c:pt idx="19">
                  <c:v>2.5019289999999997E-4</c:v>
                </c:pt>
                <c:pt idx="20">
                  <c:v>2.3906900000000001E-4</c:v>
                </c:pt>
                <c:pt idx="21">
                  <c:v>2.385121E-4</c:v>
                </c:pt>
                <c:pt idx="22">
                  <c:v>2.374268E-4</c:v>
                </c:pt>
                <c:pt idx="23">
                  <c:v>2.2631370000000001E-4</c:v>
                </c:pt>
                <c:pt idx="24">
                  <c:v>2.194264E-4</c:v>
                </c:pt>
                <c:pt idx="25">
                  <c:v>2.0978659999999999E-4</c:v>
                </c:pt>
                <c:pt idx="26">
                  <c:v>2.0838080000000001E-4</c:v>
                </c:pt>
                <c:pt idx="27">
                  <c:v>2.118976E-4</c:v>
                </c:pt>
                <c:pt idx="28">
                  <c:v>2.035487E-4</c:v>
                </c:pt>
                <c:pt idx="29">
                  <c:v>2.013514E-4</c:v>
                </c:pt>
                <c:pt idx="30">
                  <c:v>2.0399400000000001E-4</c:v>
                </c:pt>
                <c:pt idx="31">
                  <c:v>1.947373E-4</c:v>
                </c:pt>
                <c:pt idx="32">
                  <c:v>1.7777400000000001E-4</c:v>
                </c:pt>
                <c:pt idx="33">
                  <c:v>1.748729E-4</c:v>
                </c:pt>
                <c:pt idx="34">
                  <c:v>1.750791E-4</c:v>
                </c:pt>
                <c:pt idx="35">
                  <c:v>1.7357829999999999E-4</c:v>
                </c:pt>
                <c:pt idx="36">
                  <c:v>1.716315E-4</c:v>
                </c:pt>
                <c:pt idx="37">
                  <c:v>1.6850170000000001E-4</c:v>
                </c:pt>
                <c:pt idx="38">
                  <c:v>1.659788E-4</c:v>
                </c:pt>
                <c:pt idx="39">
                  <c:v>1.6022979999999999E-4</c:v>
                </c:pt>
                <c:pt idx="40">
                  <c:v>1.542941E-4</c:v>
                </c:pt>
                <c:pt idx="41">
                  <c:v>1.513644E-4</c:v>
                </c:pt>
                <c:pt idx="42">
                  <c:v>1.4312339999999999E-4</c:v>
                </c:pt>
                <c:pt idx="43">
                  <c:v>1.380187E-4</c:v>
                </c:pt>
                <c:pt idx="44">
                  <c:v>1.3755869999999999E-4</c:v>
                </c:pt>
                <c:pt idx="45">
                  <c:v>1.3576500000000001E-4</c:v>
                </c:pt>
                <c:pt idx="46">
                  <c:v>1.2960049999999999E-4</c:v>
                </c:pt>
                <c:pt idx="47">
                  <c:v>1.314787E-4</c:v>
                </c:pt>
                <c:pt idx="48">
                  <c:v>1.2748370000000001E-4</c:v>
                </c:pt>
                <c:pt idx="49">
                  <c:v>1.297751E-4</c:v>
                </c:pt>
                <c:pt idx="50">
                  <c:v>1.283798E-4</c:v>
                </c:pt>
                <c:pt idx="51">
                  <c:v>1.285007E-4</c:v>
                </c:pt>
                <c:pt idx="52">
                  <c:v>1.271051E-4</c:v>
                </c:pt>
                <c:pt idx="53">
                  <c:v>1.2237089999999999E-4</c:v>
                </c:pt>
                <c:pt idx="54">
                  <c:v>1.266843E-4</c:v>
                </c:pt>
                <c:pt idx="55">
                  <c:v>1.2354600000000001E-4</c:v>
                </c:pt>
                <c:pt idx="56">
                  <c:v>1.187115E-4</c:v>
                </c:pt>
                <c:pt idx="57">
                  <c:v>1.153777E-4</c:v>
                </c:pt>
                <c:pt idx="58">
                  <c:v>1.1405250000000001E-4</c:v>
                </c:pt>
                <c:pt idx="59">
                  <c:v>1.033162E-4</c:v>
                </c:pt>
                <c:pt idx="60">
                  <c:v>1.0280079999999999E-4</c:v>
                </c:pt>
                <c:pt idx="61">
                  <c:v>9.9375790000000004E-5</c:v>
                </c:pt>
                <c:pt idx="62">
                  <c:v>9.8720689999999998E-5</c:v>
                </c:pt>
                <c:pt idx="63">
                  <c:v>9.6250189999999995E-5</c:v>
                </c:pt>
                <c:pt idx="64">
                  <c:v>9.3473570000000004E-5</c:v>
                </c:pt>
                <c:pt idx="65">
                  <c:v>9.2392019999999994E-5</c:v>
                </c:pt>
                <c:pt idx="66">
                  <c:v>9.0859299999999999E-5</c:v>
                </c:pt>
                <c:pt idx="67">
                  <c:v>8.9712389999999998E-5</c:v>
                </c:pt>
                <c:pt idx="68">
                  <c:v>9.3092280000000002E-5</c:v>
                </c:pt>
                <c:pt idx="69">
                  <c:v>9.3145699999999998E-5</c:v>
                </c:pt>
                <c:pt idx="70">
                  <c:v>9.1345709999999996E-5</c:v>
                </c:pt>
                <c:pt idx="71">
                  <c:v>8.9225679999999994E-5</c:v>
                </c:pt>
                <c:pt idx="72">
                  <c:v>9.2155109999999995E-5</c:v>
                </c:pt>
                <c:pt idx="73">
                  <c:v>9.0938709999999998E-5</c:v>
                </c:pt>
                <c:pt idx="74">
                  <c:v>9.1540059999999999E-5</c:v>
                </c:pt>
                <c:pt idx="75">
                  <c:v>8.7763740000000004E-5</c:v>
                </c:pt>
                <c:pt idx="76">
                  <c:v>8.5252899999999998E-5</c:v>
                </c:pt>
                <c:pt idx="77">
                  <c:v>8.2060139999999993E-5</c:v>
                </c:pt>
                <c:pt idx="78">
                  <c:v>8.3364369999999995E-5</c:v>
                </c:pt>
                <c:pt idx="79">
                  <c:v>8.0537449999999996E-5</c:v>
                </c:pt>
                <c:pt idx="80">
                  <c:v>7.9798549999999995E-5</c:v>
                </c:pt>
                <c:pt idx="81">
                  <c:v>7.6328449999999996E-5</c:v>
                </c:pt>
                <c:pt idx="82">
                  <c:v>7.6131079999999999E-5</c:v>
                </c:pt>
                <c:pt idx="83">
                  <c:v>7.4451270000000001E-5</c:v>
                </c:pt>
                <c:pt idx="84">
                  <c:v>7.4432369999999994E-5</c:v>
                </c:pt>
                <c:pt idx="85">
                  <c:v>7.4477969999999999E-5</c:v>
                </c:pt>
                <c:pt idx="86">
                  <c:v>7.3310109999999995E-5</c:v>
                </c:pt>
                <c:pt idx="87">
                  <c:v>7.0966270000000003E-5</c:v>
                </c:pt>
                <c:pt idx="88">
                  <c:v>7.1022460000000004E-5</c:v>
                </c:pt>
                <c:pt idx="89">
                  <c:v>7.0075890000000004E-5</c:v>
                </c:pt>
                <c:pt idx="90">
                  <c:v>6.709393E-5</c:v>
                </c:pt>
                <c:pt idx="91">
                  <c:v>6.559329E-5</c:v>
                </c:pt>
                <c:pt idx="92">
                  <c:v>6.6097420000000003E-5</c:v>
                </c:pt>
                <c:pt idx="93">
                  <c:v>6.5286120000000006E-5</c:v>
                </c:pt>
                <c:pt idx="94">
                  <c:v>6.3243550000000002E-5</c:v>
                </c:pt>
                <c:pt idx="95">
                  <c:v>6.0511360000000002E-5</c:v>
                </c:pt>
                <c:pt idx="96">
                  <c:v>5.9566179999999998E-5</c:v>
                </c:pt>
                <c:pt idx="97">
                  <c:v>5.9386860000000003E-5</c:v>
                </c:pt>
                <c:pt idx="98">
                  <c:v>5.82285E-5</c:v>
                </c:pt>
                <c:pt idx="99">
                  <c:v>5.8212099999999998E-5</c:v>
                </c:pt>
              </c:numCache>
            </c:numRef>
          </c:yVal>
          <c:smooth val="1"/>
        </c:ser>
        <c:ser>
          <c:idx val="3"/>
          <c:order val="3"/>
          <c:tx>
            <c:v>Combined</c:v>
          </c:tx>
          <c:spPr>
            <a:ln w="2222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Sheet4!$O$1:$O$101</c:f>
              <c:numCache>
                <c:formatCode>0.00E+00</c:formatCode>
                <c:ptCount val="101"/>
                <c:pt idx="0">
                  <c:v>2.7764650000000001E-3</c:v>
                </c:pt>
                <c:pt idx="1">
                  <c:v>1.646928E-3</c:v>
                </c:pt>
                <c:pt idx="2">
                  <c:v>1.1334909999999999E-3</c:v>
                </c:pt>
                <c:pt idx="3">
                  <c:v>8.6888389999999996E-4</c:v>
                </c:pt>
                <c:pt idx="4">
                  <c:v>6.124832E-4</c:v>
                </c:pt>
                <c:pt idx="5">
                  <c:v>5.0896779999999998E-4</c:v>
                </c:pt>
                <c:pt idx="6">
                  <c:v>4.3903840000000002E-4</c:v>
                </c:pt>
                <c:pt idx="7">
                  <c:v>3.6955309999999998E-4</c:v>
                </c:pt>
                <c:pt idx="8">
                  <c:v>3.1672770000000001E-4</c:v>
                </c:pt>
                <c:pt idx="9">
                  <c:v>2.855089E-4</c:v>
                </c:pt>
                <c:pt idx="10">
                  <c:v>2.5401489999999998E-4</c:v>
                </c:pt>
                <c:pt idx="11">
                  <c:v>2.2627070000000001E-4</c:v>
                </c:pt>
                <c:pt idx="12">
                  <c:v>2.0618820000000001E-4</c:v>
                </c:pt>
                <c:pt idx="13">
                  <c:v>1.8029839999999999E-4</c:v>
                </c:pt>
                <c:pt idx="14">
                  <c:v>1.7898109999999999E-4</c:v>
                </c:pt>
                <c:pt idx="15">
                  <c:v>1.6596889999999999E-4</c:v>
                </c:pt>
                <c:pt idx="16">
                  <c:v>1.6067410000000001E-4</c:v>
                </c:pt>
                <c:pt idx="17">
                  <c:v>1.640976E-4</c:v>
                </c:pt>
                <c:pt idx="18">
                  <c:v>1.6102449999999999E-4</c:v>
                </c:pt>
                <c:pt idx="19">
                  <c:v>1.6603780000000001E-4</c:v>
                </c:pt>
                <c:pt idx="20">
                  <c:v>1.5474020000000001E-4</c:v>
                </c:pt>
                <c:pt idx="21">
                  <c:v>1.4958730000000001E-4</c:v>
                </c:pt>
                <c:pt idx="22">
                  <c:v>1.4113569999999999E-4</c:v>
                </c:pt>
                <c:pt idx="23">
                  <c:v>1.339368E-4</c:v>
                </c:pt>
                <c:pt idx="24">
                  <c:v>1.2885340000000001E-4</c:v>
                </c:pt>
                <c:pt idx="25">
                  <c:v>1.2354630000000001E-4</c:v>
                </c:pt>
                <c:pt idx="26">
                  <c:v>1.181967E-4</c:v>
                </c:pt>
                <c:pt idx="27">
                  <c:v>1.0735949999999999E-4</c:v>
                </c:pt>
                <c:pt idx="28">
                  <c:v>9.9926049999999995E-5</c:v>
                </c:pt>
                <c:pt idx="29">
                  <c:v>1.00074E-4</c:v>
                </c:pt>
                <c:pt idx="30">
                  <c:v>9.3295700000000002E-5</c:v>
                </c:pt>
                <c:pt idx="31">
                  <c:v>9.0654430000000006E-5</c:v>
                </c:pt>
                <c:pt idx="32">
                  <c:v>9.1792039999999994E-5</c:v>
                </c:pt>
                <c:pt idx="33">
                  <c:v>8.9188060000000005E-5</c:v>
                </c:pt>
                <c:pt idx="34">
                  <c:v>8.4676230000000003E-5</c:v>
                </c:pt>
                <c:pt idx="35">
                  <c:v>8.1846980000000003E-5</c:v>
                </c:pt>
                <c:pt idx="36">
                  <c:v>8.1458029999999994E-5</c:v>
                </c:pt>
                <c:pt idx="37">
                  <c:v>7.8524229999999998E-5</c:v>
                </c:pt>
                <c:pt idx="38">
                  <c:v>7.4500419999999997E-5</c:v>
                </c:pt>
                <c:pt idx="39">
                  <c:v>7.5085079999999996E-5</c:v>
                </c:pt>
                <c:pt idx="40">
                  <c:v>7.4619810000000001E-5</c:v>
                </c:pt>
                <c:pt idx="41">
                  <c:v>7.3444209999999998E-5</c:v>
                </c:pt>
                <c:pt idx="42">
                  <c:v>7.2532620000000006E-5</c:v>
                </c:pt>
                <c:pt idx="43">
                  <c:v>6.8896759999999998E-5</c:v>
                </c:pt>
                <c:pt idx="44">
                  <c:v>6.6963990000000004E-5</c:v>
                </c:pt>
                <c:pt idx="45">
                  <c:v>6.606734E-5</c:v>
                </c:pt>
                <c:pt idx="46">
                  <c:v>6.6733410000000001E-5</c:v>
                </c:pt>
                <c:pt idx="47">
                  <c:v>6.6517929999999998E-5</c:v>
                </c:pt>
                <c:pt idx="48">
                  <c:v>6.208172E-5</c:v>
                </c:pt>
                <c:pt idx="49">
                  <c:v>6.4799149999999998E-5</c:v>
                </c:pt>
                <c:pt idx="50">
                  <c:v>6.2421299999999998E-5</c:v>
                </c:pt>
                <c:pt idx="51">
                  <c:v>6.1317349999999993E-5</c:v>
                </c:pt>
                <c:pt idx="52">
                  <c:v>5.4858219999999997E-5</c:v>
                </c:pt>
                <c:pt idx="53">
                  <c:v>5.3141099999999998E-5</c:v>
                </c:pt>
                <c:pt idx="54">
                  <c:v>5.3663889999999999E-5</c:v>
                </c:pt>
                <c:pt idx="55">
                  <c:v>5.2172929999999999E-5</c:v>
                </c:pt>
                <c:pt idx="56">
                  <c:v>5.327645E-5</c:v>
                </c:pt>
                <c:pt idx="57">
                  <c:v>5.3178189999999998E-5</c:v>
                </c:pt>
                <c:pt idx="58">
                  <c:v>5.1330850000000003E-5</c:v>
                </c:pt>
                <c:pt idx="59">
                  <c:v>4.9899489999999998E-5</c:v>
                </c:pt>
                <c:pt idx="60">
                  <c:v>4.7468269999999999E-5</c:v>
                </c:pt>
                <c:pt idx="61">
                  <c:v>4.5609090000000003E-5</c:v>
                </c:pt>
                <c:pt idx="62">
                  <c:v>4.5672279999999998E-5</c:v>
                </c:pt>
                <c:pt idx="63">
                  <c:v>4.3082060000000003E-5</c:v>
                </c:pt>
                <c:pt idx="64">
                  <c:v>4.2222380000000003E-5</c:v>
                </c:pt>
                <c:pt idx="65">
                  <c:v>4.1029609999999998E-5</c:v>
                </c:pt>
                <c:pt idx="66">
                  <c:v>3.9740750000000001E-5</c:v>
                </c:pt>
                <c:pt idx="67">
                  <c:v>4.0941439999999997E-5</c:v>
                </c:pt>
                <c:pt idx="68">
                  <c:v>4.1738540000000003E-5</c:v>
                </c:pt>
                <c:pt idx="69">
                  <c:v>4.0000550000000001E-5</c:v>
                </c:pt>
                <c:pt idx="70">
                  <c:v>4.08949E-5</c:v>
                </c:pt>
                <c:pt idx="71">
                  <c:v>4.0937399999999999E-5</c:v>
                </c:pt>
                <c:pt idx="72">
                  <c:v>4.1271530000000002E-5</c:v>
                </c:pt>
                <c:pt idx="73">
                  <c:v>4.0776599999999999E-5</c:v>
                </c:pt>
                <c:pt idx="74">
                  <c:v>4.0023669999999999E-5</c:v>
                </c:pt>
                <c:pt idx="75">
                  <c:v>3.7304919999999997E-5</c:v>
                </c:pt>
                <c:pt idx="76">
                  <c:v>3.7545439999999997E-5</c:v>
                </c:pt>
                <c:pt idx="77">
                  <c:v>3.7298229999999997E-5</c:v>
                </c:pt>
                <c:pt idx="78">
                  <c:v>3.660549E-5</c:v>
                </c:pt>
                <c:pt idx="79">
                  <c:v>3.4772650000000003E-5</c:v>
                </c:pt>
                <c:pt idx="80">
                  <c:v>3.319999E-5</c:v>
                </c:pt>
                <c:pt idx="81">
                  <c:v>3.2587340000000002E-5</c:v>
                </c:pt>
                <c:pt idx="82">
                  <c:v>3.1312619999999997E-5</c:v>
                </c:pt>
                <c:pt idx="83">
                  <c:v>3.0266330000000001E-5</c:v>
                </c:pt>
                <c:pt idx="84">
                  <c:v>2.8820430000000001E-5</c:v>
                </c:pt>
                <c:pt idx="85">
                  <c:v>2.8368880000000001E-5</c:v>
                </c:pt>
                <c:pt idx="86">
                  <c:v>2.7415970000000001E-5</c:v>
                </c:pt>
                <c:pt idx="87">
                  <c:v>2.825006E-5</c:v>
                </c:pt>
                <c:pt idx="88">
                  <c:v>2.8072439999999999E-5</c:v>
                </c:pt>
                <c:pt idx="89">
                  <c:v>2.8634790000000002E-5</c:v>
                </c:pt>
                <c:pt idx="90">
                  <c:v>2.8813830000000001E-5</c:v>
                </c:pt>
                <c:pt idx="91">
                  <c:v>2.8678969999999999E-5</c:v>
                </c:pt>
                <c:pt idx="92">
                  <c:v>2.8146829999999998E-5</c:v>
                </c:pt>
                <c:pt idx="93">
                  <c:v>2.782303E-5</c:v>
                </c:pt>
                <c:pt idx="94">
                  <c:v>2.7779840000000001E-5</c:v>
                </c:pt>
                <c:pt idx="95">
                  <c:v>2.7526790000000001E-5</c:v>
                </c:pt>
                <c:pt idx="96">
                  <c:v>2.8104709999999999E-5</c:v>
                </c:pt>
                <c:pt idx="97">
                  <c:v>2.6563790000000001E-5</c:v>
                </c:pt>
                <c:pt idx="98">
                  <c:v>2.7051729999999999E-5</c:v>
                </c:pt>
                <c:pt idx="99">
                  <c:v>2.7178110000000001E-5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865741968"/>
        <c:axId val="-865729456"/>
      </c:scatterChart>
      <c:valAx>
        <c:axId val="-865741968"/>
        <c:scaling>
          <c:orientation val="minMax"/>
          <c:max val="4.0999999999999996"/>
          <c:min val="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bg1"/>
                    </a:solidFill>
                    <a:latin typeface="PT Serif" panose="020B0604020202020204" charset="0"/>
                    <a:ea typeface="+mn-ea"/>
                    <a:cs typeface="+mn-cs"/>
                  </a:defRPr>
                </a:pPr>
                <a:r>
                  <a:rPr lang="en-US">
                    <a:latin typeface="PT Serif" panose="020B0604020202020204" charset="0"/>
                  </a:rPr>
                  <a:t>Log10(Number of runs)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bg1"/>
                  </a:solidFill>
                  <a:latin typeface="PT Serif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65729456"/>
        <c:crosses val="autoZero"/>
        <c:crossBetween val="midCat"/>
      </c:valAx>
      <c:valAx>
        <c:axId val="-865729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bg1"/>
                    </a:solidFill>
                    <a:latin typeface="PT Serif" panose="020B0604020202020204" charset="0"/>
                    <a:ea typeface="+mn-ea"/>
                    <a:cs typeface="+mn-cs"/>
                  </a:defRPr>
                </a:pPr>
                <a:r>
                  <a:rPr lang="en-US">
                    <a:latin typeface="PT Serif" panose="020B0604020202020204" charset="0"/>
                  </a:rPr>
                  <a:t>Variance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bg1"/>
                  </a:solidFill>
                  <a:latin typeface="PT Serif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657419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PT Serif" panose="020B060402020202020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Standard</c:v>
          </c:tx>
          <c:spPr>
            <a:ln w="2222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Sheet4!$D$1:$D$101</c:f>
              <c:numCache>
                <c:formatCode>General</c:formatCode>
                <c:ptCount val="101"/>
                <c:pt idx="0">
                  <c:v>0.496123025</c:v>
                </c:pt>
                <c:pt idx="1">
                  <c:v>0.245748311</c:v>
                </c:pt>
                <c:pt idx="2">
                  <c:v>0.17123955299999999</c:v>
                </c:pt>
                <c:pt idx="3">
                  <c:v>0.110084046</c:v>
                </c:pt>
                <c:pt idx="4">
                  <c:v>8.9728456999999998E-2</c:v>
                </c:pt>
                <c:pt idx="5">
                  <c:v>7.7907178999999993E-2</c:v>
                </c:pt>
                <c:pt idx="6">
                  <c:v>7.1590905999999996E-2</c:v>
                </c:pt>
                <c:pt idx="7">
                  <c:v>6.4390246999999998E-2</c:v>
                </c:pt>
                <c:pt idx="8">
                  <c:v>5.3074672000000003E-2</c:v>
                </c:pt>
                <c:pt idx="9">
                  <c:v>4.6840397999999998E-2</c:v>
                </c:pt>
                <c:pt idx="10">
                  <c:v>4.4905809999999997E-2</c:v>
                </c:pt>
                <c:pt idx="11">
                  <c:v>3.8103517000000003E-2</c:v>
                </c:pt>
                <c:pt idx="12">
                  <c:v>3.4396797E-2</c:v>
                </c:pt>
                <c:pt idx="13">
                  <c:v>2.9753529000000001E-2</c:v>
                </c:pt>
                <c:pt idx="14">
                  <c:v>2.6139217999999999E-2</c:v>
                </c:pt>
                <c:pt idx="15">
                  <c:v>2.6148344E-2</c:v>
                </c:pt>
                <c:pt idx="16">
                  <c:v>2.3270302999999999E-2</c:v>
                </c:pt>
                <c:pt idx="17">
                  <c:v>2.1709147000000002E-2</c:v>
                </c:pt>
                <c:pt idx="18">
                  <c:v>2.1560018E-2</c:v>
                </c:pt>
                <c:pt idx="19">
                  <c:v>2.2247846000000002E-2</c:v>
                </c:pt>
                <c:pt idx="20">
                  <c:v>2.0025734E-2</c:v>
                </c:pt>
                <c:pt idx="21">
                  <c:v>1.9317946999999999E-2</c:v>
                </c:pt>
                <c:pt idx="22">
                  <c:v>1.7126143999999999E-2</c:v>
                </c:pt>
                <c:pt idx="23">
                  <c:v>1.6591489000000001E-2</c:v>
                </c:pt>
                <c:pt idx="24">
                  <c:v>1.551259E-2</c:v>
                </c:pt>
                <c:pt idx="25">
                  <c:v>1.5126733999999999E-2</c:v>
                </c:pt>
                <c:pt idx="26">
                  <c:v>1.5704185999999998E-2</c:v>
                </c:pt>
                <c:pt idx="27">
                  <c:v>1.4418634E-2</c:v>
                </c:pt>
                <c:pt idx="28">
                  <c:v>1.332116E-2</c:v>
                </c:pt>
                <c:pt idx="29">
                  <c:v>1.3347921E-2</c:v>
                </c:pt>
                <c:pt idx="30">
                  <c:v>1.3173011E-2</c:v>
                </c:pt>
                <c:pt idx="31">
                  <c:v>1.3830814E-2</c:v>
                </c:pt>
                <c:pt idx="32">
                  <c:v>1.3344188999999999E-2</c:v>
                </c:pt>
                <c:pt idx="33">
                  <c:v>1.2982733E-2</c:v>
                </c:pt>
                <c:pt idx="34">
                  <c:v>1.2141696E-2</c:v>
                </c:pt>
                <c:pt idx="35">
                  <c:v>1.1216382E-2</c:v>
                </c:pt>
                <c:pt idx="36">
                  <c:v>1.0946265E-2</c:v>
                </c:pt>
                <c:pt idx="37">
                  <c:v>1.0872041000000001E-2</c:v>
                </c:pt>
                <c:pt idx="38">
                  <c:v>1.0935412E-2</c:v>
                </c:pt>
                <c:pt idx="39">
                  <c:v>1.0553948E-2</c:v>
                </c:pt>
                <c:pt idx="40">
                  <c:v>9.8442700000000005E-3</c:v>
                </c:pt>
                <c:pt idx="41">
                  <c:v>1.0347017E-2</c:v>
                </c:pt>
                <c:pt idx="42">
                  <c:v>1.0370249E-2</c:v>
                </c:pt>
                <c:pt idx="43">
                  <c:v>1.0736384E-2</c:v>
                </c:pt>
                <c:pt idx="44">
                  <c:v>1.0658463E-2</c:v>
                </c:pt>
                <c:pt idx="45">
                  <c:v>1.0460252E-2</c:v>
                </c:pt>
                <c:pt idx="46">
                  <c:v>1.0143421E-2</c:v>
                </c:pt>
                <c:pt idx="47">
                  <c:v>1.0291743000000001E-2</c:v>
                </c:pt>
                <c:pt idx="48">
                  <c:v>1.041453E-2</c:v>
                </c:pt>
                <c:pt idx="49">
                  <c:v>1.0032753E-2</c:v>
                </c:pt>
                <c:pt idx="50">
                  <c:v>9.77424E-3</c:v>
                </c:pt>
                <c:pt idx="51">
                  <c:v>9.7719639999999993E-3</c:v>
                </c:pt>
                <c:pt idx="52">
                  <c:v>9.8476550000000003E-3</c:v>
                </c:pt>
                <c:pt idx="53">
                  <c:v>9.8522339999999996E-3</c:v>
                </c:pt>
                <c:pt idx="54">
                  <c:v>9.2349289999999994E-3</c:v>
                </c:pt>
                <c:pt idx="55">
                  <c:v>8.8627089999999999E-3</c:v>
                </c:pt>
                <c:pt idx="56">
                  <c:v>8.8050980000000008E-3</c:v>
                </c:pt>
                <c:pt idx="57">
                  <c:v>8.6709649999999992E-3</c:v>
                </c:pt>
                <c:pt idx="58">
                  <c:v>8.1248580000000004E-3</c:v>
                </c:pt>
                <c:pt idx="59">
                  <c:v>8.2335470000000008E-3</c:v>
                </c:pt>
                <c:pt idx="60">
                  <c:v>7.913649E-3</c:v>
                </c:pt>
                <c:pt idx="61">
                  <c:v>7.9650280000000007E-3</c:v>
                </c:pt>
                <c:pt idx="62">
                  <c:v>7.9954299999999996E-3</c:v>
                </c:pt>
                <c:pt idx="63">
                  <c:v>8.1231429999999993E-3</c:v>
                </c:pt>
                <c:pt idx="64">
                  <c:v>8.1091779999999999E-3</c:v>
                </c:pt>
                <c:pt idx="65">
                  <c:v>7.7858809999999997E-3</c:v>
                </c:pt>
                <c:pt idx="66">
                  <c:v>7.6859789999999999E-3</c:v>
                </c:pt>
                <c:pt idx="67">
                  <c:v>7.7787830000000001E-3</c:v>
                </c:pt>
                <c:pt idx="68">
                  <c:v>7.7327719999999997E-3</c:v>
                </c:pt>
                <c:pt idx="69">
                  <c:v>7.514438E-3</c:v>
                </c:pt>
                <c:pt idx="70">
                  <c:v>7.5772319999999997E-3</c:v>
                </c:pt>
                <c:pt idx="71">
                  <c:v>7.2221949999999998E-3</c:v>
                </c:pt>
                <c:pt idx="72">
                  <c:v>7.1104719999999996E-3</c:v>
                </c:pt>
                <c:pt idx="73">
                  <c:v>6.8438479999999996E-3</c:v>
                </c:pt>
                <c:pt idx="74">
                  <c:v>6.6500999999999999E-3</c:v>
                </c:pt>
                <c:pt idx="75">
                  <c:v>6.6921799999999998E-3</c:v>
                </c:pt>
                <c:pt idx="76">
                  <c:v>6.3040120000000003E-3</c:v>
                </c:pt>
                <c:pt idx="77">
                  <c:v>6.3938119999999996E-3</c:v>
                </c:pt>
                <c:pt idx="78">
                  <c:v>6.132307E-3</c:v>
                </c:pt>
                <c:pt idx="79">
                  <c:v>6.1095539999999997E-3</c:v>
                </c:pt>
                <c:pt idx="80">
                  <c:v>5.9802650000000002E-3</c:v>
                </c:pt>
                <c:pt idx="81">
                  <c:v>5.8446360000000003E-3</c:v>
                </c:pt>
                <c:pt idx="82">
                  <c:v>5.5654169999999996E-3</c:v>
                </c:pt>
                <c:pt idx="83">
                  <c:v>5.8499440000000002E-3</c:v>
                </c:pt>
                <c:pt idx="84">
                  <c:v>5.7098080000000002E-3</c:v>
                </c:pt>
                <c:pt idx="85">
                  <c:v>5.5881769999999997E-3</c:v>
                </c:pt>
                <c:pt idx="86">
                  <c:v>5.6052999999999997E-3</c:v>
                </c:pt>
                <c:pt idx="87">
                  <c:v>5.4377590000000003E-3</c:v>
                </c:pt>
                <c:pt idx="88">
                  <c:v>5.1671859999999998E-3</c:v>
                </c:pt>
                <c:pt idx="89">
                  <c:v>5.2457299999999997E-3</c:v>
                </c:pt>
                <c:pt idx="90">
                  <c:v>5.0321919999999996E-3</c:v>
                </c:pt>
                <c:pt idx="91">
                  <c:v>4.9740000000000001E-3</c:v>
                </c:pt>
                <c:pt idx="92">
                  <c:v>4.8677729999999997E-3</c:v>
                </c:pt>
                <c:pt idx="93">
                  <c:v>4.7848129999999997E-3</c:v>
                </c:pt>
                <c:pt idx="94">
                  <c:v>4.8679960000000003E-3</c:v>
                </c:pt>
                <c:pt idx="95">
                  <c:v>4.7696630000000004E-3</c:v>
                </c:pt>
                <c:pt idx="96">
                  <c:v>4.5726669999999999E-3</c:v>
                </c:pt>
                <c:pt idx="97">
                  <c:v>4.5273450000000003E-3</c:v>
                </c:pt>
                <c:pt idx="98">
                  <c:v>4.470608E-3</c:v>
                </c:pt>
                <c:pt idx="99">
                  <c:v>4.5965490000000001E-3</c:v>
                </c:pt>
              </c:numCache>
            </c:numRef>
          </c:yVal>
          <c:smooth val="1"/>
        </c:ser>
        <c:ser>
          <c:idx val="1"/>
          <c:order val="1"/>
          <c:tx>
            <c:v>Antihectic</c:v>
          </c:tx>
          <c:spPr>
            <a:ln w="2222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Sheet4!$H$1:$H$101</c:f>
              <c:numCache>
                <c:formatCode>General</c:formatCode>
                <c:ptCount val="101"/>
                <c:pt idx="0">
                  <c:v>0.341139992</c:v>
                </c:pt>
                <c:pt idx="1">
                  <c:v>0.164307012</c:v>
                </c:pt>
                <c:pt idx="2">
                  <c:v>9.7055974000000003E-2</c:v>
                </c:pt>
                <c:pt idx="3">
                  <c:v>7.3128609999999997E-2</c:v>
                </c:pt>
                <c:pt idx="4">
                  <c:v>5.7040822999999997E-2</c:v>
                </c:pt>
                <c:pt idx="5">
                  <c:v>4.992187E-2</c:v>
                </c:pt>
                <c:pt idx="6">
                  <c:v>4.5737305999999998E-2</c:v>
                </c:pt>
                <c:pt idx="7">
                  <c:v>4.3624584000000001E-2</c:v>
                </c:pt>
                <c:pt idx="8">
                  <c:v>3.5290005999999999E-2</c:v>
                </c:pt>
                <c:pt idx="9">
                  <c:v>3.1377099999999998E-2</c:v>
                </c:pt>
                <c:pt idx="10">
                  <c:v>2.9120261000000001E-2</c:v>
                </c:pt>
                <c:pt idx="11">
                  <c:v>2.6676186000000001E-2</c:v>
                </c:pt>
                <c:pt idx="12">
                  <c:v>2.3031652E-2</c:v>
                </c:pt>
                <c:pt idx="13">
                  <c:v>2.1122001000000001E-2</c:v>
                </c:pt>
                <c:pt idx="14">
                  <c:v>1.9208965000000001E-2</c:v>
                </c:pt>
                <c:pt idx="15">
                  <c:v>1.8395042E-2</c:v>
                </c:pt>
                <c:pt idx="16">
                  <c:v>1.8045588000000001E-2</c:v>
                </c:pt>
                <c:pt idx="17">
                  <c:v>1.8716631000000001E-2</c:v>
                </c:pt>
                <c:pt idx="18">
                  <c:v>1.7926563999999999E-2</c:v>
                </c:pt>
                <c:pt idx="19">
                  <c:v>1.7228308000000001E-2</c:v>
                </c:pt>
                <c:pt idx="20">
                  <c:v>1.6002757999999999E-2</c:v>
                </c:pt>
                <c:pt idx="21">
                  <c:v>1.5323097000000001E-2</c:v>
                </c:pt>
                <c:pt idx="22">
                  <c:v>1.4248715E-2</c:v>
                </c:pt>
                <c:pt idx="23">
                  <c:v>1.381776E-2</c:v>
                </c:pt>
                <c:pt idx="24">
                  <c:v>1.3894073E-2</c:v>
                </c:pt>
                <c:pt idx="25">
                  <c:v>1.2076126E-2</c:v>
                </c:pt>
                <c:pt idx="26">
                  <c:v>1.1795715E-2</c:v>
                </c:pt>
                <c:pt idx="27">
                  <c:v>1.0689262E-2</c:v>
                </c:pt>
                <c:pt idx="28">
                  <c:v>1.0433757E-2</c:v>
                </c:pt>
                <c:pt idx="29">
                  <c:v>1.0281827E-2</c:v>
                </c:pt>
                <c:pt idx="30">
                  <c:v>9.7024339999999994E-3</c:v>
                </c:pt>
                <c:pt idx="31">
                  <c:v>8.6638359999999994E-3</c:v>
                </c:pt>
                <c:pt idx="32">
                  <c:v>8.6949009999999997E-3</c:v>
                </c:pt>
                <c:pt idx="33">
                  <c:v>8.7572090000000002E-3</c:v>
                </c:pt>
                <c:pt idx="34">
                  <c:v>8.6158329999999998E-3</c:v>
                </c:pt>
                <c:pt idx="35">
                  <c:v>8.4735990000000001E-3</c:v>
                </c:pt>
                <c:pt idx="36">
                  <c:v>8.3793389999999995E-3</c:v>
                </c:pt>
                <c:pt idx="37">
                  <c:v>8.5079609999999996E-3</c:v>
                </c:pt>
                <c:pt idx="38">
                  <c:v>8.3667529999999993E-3</c:v>
                </c:pt>
                <c:pt idx="39">
                  <c:v>8.2823940000000002E-3</c:v>
                </c:pt>
                <c:pt idx="40">
                  <c:v>8.4765840000000005E-3</c:v>
                </c:pt>
                <c:pt idx="41">
                  <c:v>8.3114590000000002E-3</c:v>
                </c:pt>
                <c:pt idx="42">
                  <c:v>7.594529E-3</c:v>
                </c:pt>
                <c:pt idx="43">
                  <c:v>7.3407740000000004E-3</c:v>
                </c:pt>
                <c:pt idx="44">
                  <c:v>7.2933219999999997E-3</c:v>
                </c:pt>
                <c:pt idx="45">
                  <c:v>6.9434270000000003E-3</c:v>
                </c:pt>
                <c:pt idx="46">
                  <c:v>6.8394479999999997E-3</c:v>
                </c:pt>
                <c:pt idx="47">
                  <c:v>6.924899E-3</c:v>
                </c:pt>
                <c:pt idx="48">
                  <c:v>7.0434089999999996E-3</c:v>
                </c:pt>
                <c:pt idx="49">
                  <c:v>7.0238150000000001E-3</c:v>
                </c:pt>
                <c:pt idx="50">
                  <c:v>7.0662640000000001E-3</c:v>
                </c:pt>
                <c:pt idx="51">
                  <c:v>7.112686E-3</c:v>
                </c:pt>
                <c:pt idx="52">
                  <c:v>7.0706079999999999E-3</c:v>
                </c:pt>
                <c:pt idx="53">
                  <c:v>6.9238160000000002E-3</c:v>
                </c:pt>
                <c:pt idx="54">
                  <c:v>7.028337E-3</c:v>
                </c:pt>
                <c:pt idx="55">
                  <c:v>6.8689420000000003E-3</c:v>
                </c:pt>
                <c:pt idx="56">
                  <c:v>6.5480299999999998E-3</c:v>
                </c:pt>
                <c:pt idx="57">
                  <c:v>6.371888E-3</c:v>
                </c:pt>
                <c:pt idx="58">
                  <c:v>6.1110560000000001E-3</c:v>
                </c:pt>
                <c:pt idx="59">
                  <c:v>6.0834050000000001E-3</c:v>
                </c:pt>
                <c:pt idx="60">
                  <c:v>5.8472389999999997E-3</c:v>
                </c:pt>
                <c:pt idx="61">
                  <c:v>5.9131990000000001E-3</c:v>
                </c:pt>
                <c:pt idx="62">
                  <c:v>5.8285120000000001E-3</c:v>
                </c:pt>
                <c:pt idx="63">
                  <c:v>5.8147579999999997E-3</c:v>
                </c:pt>
                <c:pt idx="64">
                  <c:v>5.6511390000000003E-3</c:v>
                </c:pt>
                <c:pt idx="65">
                  <c:v>5.4481440000000003E-3</c:v>
                </c:pt>
                <c:pt idx="66">
                  <c:v>5.2394369999999996E-3</c:v>
                </c:pt>
                <c:pt idx="67">
                  <c:v>5.2229930000000004E-3</c:v>
                </c:pt>
                <c:pt idx="68">
                  <c:v>5.1771509999999996E-3</c:v>
                </c:pt>
                <c:pt idx="69">
                  <c:v>5.0883329999999996E-3</c:v>
                </c:pt>
                <c:pt idx="70">
                  <c:v>5.1588989999999998E-3</c:v>
                </c:pt>
                <c:pt idx="71">
                  <c:v>5.2376310000000004E-3</c:v>
                </c:pt>
                <c:pt idx="72">
                  <c:v>5.1966770000000002E-3</c:v>
                </c:pt>
                <c:pt idx="73">
                  <c:v>4.970894E-3</c:v>
                </c:pt>
                <c:pt idx="74">
                  <c:v>5.1316620000000004E-3</c:v>
                </c:pt>
                <c:pt idx="75">
                  <c:v>5.0282729999999998E-3</c:v>
                </c:pt>
                <c:pt idx="76">
                  <c:v>4.997657E-3</c:v>
                </c:pt>
                <c:pt idx="77">
                  <c:v>5.0263570000000004E-3</c:v>
                </c:pt>
                <c:pt idx="78">
                  <c:v>4.932919E-3</c:v>
                </c:pt>
                <c:pt idx="79">
                  <c:v>4.8854290000000002E-3</c:v>
                </c:pt>
                <c:pt idx="80">
                  <c:v>4.7609480000000001E-3</c:v>
                </c:pt>
                <c:pt idx="81">
                  <c:v>4.4568749999999999E-3</c:v>
                </c:pt>
                <c:pt idx="82">
                  <c:v>4.1784450000000002E-3</c:v>
                </c:pt>
                <c:pt idx="83">
                  <c:v>4.1935180000000002E-3</c:v>
                </c:pt>
                <c:pt idx="84">
                  <c:v>4.0786989999999999E-3</c:v>
                </c:pt>
                <c:pt idx="85">
                  <c:v>4.0567279999999999E-3</c:v>
                </c:pt>
                <c:pt idx="86">
                  <c:v>3.8816190000000002E-3</c:v>
                </c:pt>
                <c:pt idx="87">
                  <c:v>3.8698280000000001E-3</c:v>
                </c:pt>
                <c:pt idx="88">
                  <c:v>3.859758E-3</c:v>
                </c:pt>
                <c:pt idx="89">
                  <c:v>3.8177390000000001E-3</c:v>
                </c:pt>
                <c:pt idx="90">
                  <c:v>3.7852699999999999E-3</c:v>
                </c:pt>
                <c:pt idx="91">
                  <c:v>3.7055600000000001E-3</c:v>
                </c:pt>
                <c:pt idx="92">
                  <c:v>3.6652189999999999E-3</c:v>
                </c:pt>
                <c:pt idx="93">
                  <c:v>3.6088589999999999E-3</c:v>
                </c:pt>
                <c:pt idx="94">
                  <c:v>3.6155720000000001E-3</c:v>
                </c:pt>
                <c:pt idx="95">
                  <c:v>3.4925249999999998E-3</c:v>
                </c:pt>
                <c:pt idx="96">
                  <c:v>3.4402790000000001E-3</c:v>
                </c:pt>
                <c:pt idx="97">
                  <c:v>3.3757349999999999E-3</c:v>
                </c:pt>
                <c:pt idx="98">
                  <c:v>3.3168249999999998E-3</c:v>
                </c:pt>
                <c:pt idx="99">
                  <c:v>3.342341E-3</c:v>
                </c:pt>
              </c:numCache>
            </c:numRef>
          </c:yVal>
          <c:smooth val="1"/>
        </c:ser>
        <c:ser>
          <c:idx val="2"/>
          <c:order val="2"/>
          <c:tx>
            <c:v>Control</c:v>
          </c:tx>
          <c:spPr>
            <a:ln w="2222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Sheet4!$L$1:$L$101</c:f>
              <c:numCache>
                <c:formatCode>General</c:formatCode>
                <c:ptCount val="101"/>
                <c:pt idx="0">
                  <c:v>0.50740793299999998</c:v>
                </c:pt>
                <c:pt idx="1">
                  <c:v>0.26704876799999999</c:v>
                </c:pt>
                <c:pt idx="2">
                  <c:v>0.16399267000000001</c:v>
                </c:pt>
                <c:pt idx="3">
                  <c:v>0.13829546000000001</c:v>
                </c:pt>
                <c:pt idx="4">
                  <c:v>0.118129716</c:v>
                </c:pt>
                <c:pt idx="5">
                  <c:v>8.5672057999999995E-2</c:v>
                </c:pt>
                <c:pt idx="6">
                  <c:v>6.7265999000000007E-2</c:v>
                </c:pt>
                <c:pt idx="7">
                  <c:v>6.1406087999999998E-2</c:v>
                </c:pt>
                <c:pt idx="8">
                  <c:v>5.2858882000000003E-2</c:v>
                </c:pt>
                <c:pt idx="9">
                  <c:v>4.8874286000000003E-2</c:v>
                </c:pt>
                <c:pt idx="10">
                  <c:v>4.1884851000000001E-2</c:v>
                </c:pt>
                <c:pt idx="11">
                  <c:v>3.6600378000000003E-2</c:v>
                </c:pt>
                <c:pt idx="12">
                  <c:v>3.8119681000000002E-2</c:v>
                </c:pt>
                <c:pt idx="13">
                  <c:v>3.5647158999999998E-2</c:v>
                </c:pt>
                <c:pt idx="14">
                  <c:v>3.2478094999999998E-2</c:v>
                </c:pt>
                <c:pt idx="15">
                  <c:v>2.8538918E-2</c:v>
                </c:pt>
                <c:pt idx="16">
                  <c:v>2.7893712000000001E-2</c:v>
                </c:pt>
                <c:pt idx="17">
                  <c:v>2.8986604999999999E-2</c:v>
                </c:pt>
                <c:pt idx="18">
                  <c:v>2.6897516E-2</c:v>
                </c:pt>
                <c:pt idx="19">
                  <c:v>2.5193831999999999E-2</c:v>
                </c:pt>
                <c:pt idx="20">
                  <c:v>2.4092316999999999E-2</c:v>
                </c:pt>
                <c:pt idx="21">
                  <c:v>2.4030510000000001E-2</c:v>
                </c:pt>
                <c:pt idx="22">
                  <c:v>2.3910599000000001E-2</c:v>
                </c:pt>
                <c:pt idx="23">
                  <c:v>2.2785959000000001E-2</c:v>
                </c:pt>
                <c:pt idx="24">
                  <c:v>2.2104788E-2</c:v>
                </c:pt>
                <c:pt idx="25">
                  <c:v>2.1133565999999999E-2</c:v>
                </c:pt>
                <c:pt idx="26">
                  <c:v>2.0993106000000001E-2</c:v>
                </c:pt>
                <c:pt idx="27">
                  <c:v>2.1344470000000001E-2</c:v>
                </c:pt>
                <c:pt idx="28">
                  <c:v>2.0495810999999999E-2</c:v>
                </c:pt>
                <c:pt idx="29">
                  <c:v>2.0275680000000001E-2</c:v>
                </c:pt>
                <c:pt idx="30">
                  <c:v>2.054301E-2</c:v>
                </c:pt>
                <c:pt idx="31">
                  <c:v>1.9608410999999999E-2</c:v>
                </c:pt>
                <c:pt idx="32">
                  <c:v>1.7905320999999998E-2</c:v>
                </c:pt>
                <c:pt idx="33">
                  <c:v>1.7610263000000001E-2</c:v>
                </c:pt>
                <c:pt idx="34">
                  <c:v>1.7628629999999999E-2</c:v>
                </c:pt>
                <c:pt idx="35">
                  <c:v>1.7473534999999998E-2</c:v>
                </c:pt>
                <c:pt idx="36">
                  <c:v>1.7275081000000001E-2</c:v>
                </c:pt>
                <c:pt idx="37">
                  <c:v>1.6966736E-2</c:v>
                </c:pt>
                <c:pt idx="38">
                  <c:v>1.6710328999999999E-2</c:v>
                </c:pt>
                <c:pt idx="39">
                  <c:v>1.6133635E-2</c:v>
                </c:pt>
                <c:pt idx="40">
                  <c:v>1.5532387E-2</c:v>
                </c:pt>
                <c:pt idx="41">
                  <c:v>1.5234126000000001E-2</c:v>
                </c:pt>
                <c:pt idx="42">
                  <c:v>1.4407239000000001E-2</c:v>
                </c:pt>
                <c:pt idx="43">
                  <c:v>1.3895497E-2</c:v>
                </c:pt>
                <c:pt idx="44">
                  <c:v>1.3850342999999999E-2</c:v>
                </c:pt>
                <c:pt idx="45">
                  <c:v>1.3670577999999999E-2</c:v>
                </c:pt>
                <c:pt idx="46">
                  <c:v>1.3045998E-2</c:v>
                </c:pt>
                <c:pt idx="47">
                  <c:v>1.3234928E-2</c:v>
                </c:pt>
                <c:pt idx="48">
                  <c:v>1.2834836000000001E-2</c:v>
                </c:pt>
                <c:pt idx="49">
                  <c:v>1.306618E-2</c:v>
                </c:pt>
                <c:pt idx="50">
                  <c:v>1.2926049E-2</c:v>
                </c:pt>
                <c:pt idx="51">
                  <c:v>1.2938187E-2</c:v>
                </c:pt>
                <c:pt idx="52">
                  <c:v>1.2799392E-2</c:v>
                </c:pt>
                <c:pt idx="53">
                  <c:v>1.2320683000000001E-2</c:v>
                </c:pt>
                <c:pt idx="54">
                  <c:v>1.2756925000000001E-2</c:v>
                </c:pt>
                <c:pt idx="55">
                  <c:v>1.2441132000000001E-2</c:v>
                </c:pt>
                <c:pt idx="56">
                  <c:v>1.1955095000000001E-2</c:v>
                </c:pt>
                <c:pt idx="57">
                  <c:v>1.1623889E-2</c:v>
                </c:pt>
                <c:pt idx="58">
                  <c:v>1.1491104E-2</c:v>
                </c:pt>
                <c:pt idx="59">
                  <c:v>1.0408573000000001E-2</c:v>
                </c:pt>
                <c:pt idx="60">
                  <c:v>1.0355033E-2</c:v>
                </c:pt>
                <c:pt idx="61">
                  <c:v>1.0008756000000001E-2</c:v>
                </c:pt>
                <c:pt idx="62">
                  <c:v>9.9432730000000007E-3</c:v>
                </c:pt>
                <c:pt idx="63">
                  <c:v>9.6926870000000002E-3</c:v>
                </c:pt>
                <c:pt idx="64">
                  <c:v>9.4131279999999998E-3</c:v>
                </c:pt>
                <c:pt idx="65">
                  <c:v>9.3052840000000005E-3</c:v>
                </c:pt>
                <c:pt idx="66">
                  <c:v>9.1517790000000005E-3</c:v>
                </c:pt>
                <c:pt idx="67">
                  <c:v>9.0367499999999996E-3</c:v>
                </c:pt>
                <c:pt idx="68">
                  <c:v>9.3756180000000005E-3</c:v>
                </c:pt>
                <c:pt idx="69">
                  <c:v>9.3799069999999998E-3</c:v>
                </c:pt>
                <c:pt idx="70">
                  <c:v>9.1976790000000003E-3</c:v>
                </c:pt>
                <c:pt idx="71">
                  <c:v>8.9836510000000005E-3</c:v>
                </c:pt>
                <c:pt idx="72">
                  <c:v>9.2788369999999998E-3</c:v>
                </c:pt>
                <c:pt idx="73">
                  <c:v>9.1558649999999991E-3</c:v>
                </c:pt>
                <c:pt idx="74">
                  <c:v>9.2168170000000004E-3</c:v>
                </c:pt>
                <c:pt idx="75">
                  <c:v>8.8368990000000005E-3</c:v>
                </c:pt>
                <c:pt idx="76">
                  <c:v>8.5842590000000003E-3</c:v>
                </c:pt>
                <c:pt idx="77">
                  <c:v>8.2620320000000008E-3</c:v>
                </c:pt>
                <c:pt idx="78">
                  <c:v>8.3942840000000001E-3</c:v>
                </c:pt>
                <c:pt idx="79">
                  <c:v>8.1097589999999994E-3</c:v>
                </c:pt>
                <c:pt idx="80">
                  <c:v>8.0369770000000007E-3</c:v>
                </c:pt>
                <c:pt idx="81">
                  <c:v>7.6882519999999996E-3</c:v>
                </c:pt>
                <c:pt idx="82">
                  <c:v>7.6697550000000003E-3</c:v>
                </c:pt>
                <c:pt idx="83">
                  <c:v>7.4993380000000004E-3</c:v>
                </c:pt>
                <c:pt idx="84">
                  <c:v>7.4988199999999998E-3</c:v>
                </c:pt>
                <c:pt idx="85">
                  <c:v>7.503132E-3</c:v>
                </c:pt>
                <c:pt idx="86">
                  <c:v>7.3858170000000003E-3</c:v>
                </c:pt>
                <c:pt idx="87">
                  <c:v>7.1505960000000004E-3</c:v>
                </c:pt>
                <c:pt idx="88">
                  <c:v>7.1569629999999997E-3</c:v>
                </c:pt>
                <c:pt idx="89">
                  <c:v>7.0620140000000001E-3</c:v>
                </c:pt>
                <c:pt idx="90">
                  <c:v>6.7603510000000004E-3</c:v>
                </c:pt>
                <c:pt idx="91">
                  <c:v>6.6080920000000003E-3</c:v>
                </c:pt>
                <c:pt idx="92">
                  <c:v>6.6607130000000004E-3</c:v>
                </c:pt>
                <c:pt idx="93">
                  <c:v>6.577673E-3</c:v>
                </c:pt>
                <c:pt idx="94">
                  <c:v>6.3717419999999997E-3</c:v>
                </c:pt>
                <c:pt idx="95">
                  <c:v>6.095914E-3</c:v>
                </c:pt>
                <c:pt idx="96">
                  <c:v>6.000409E-3</c:v>
                </c:pt>
                <c:pt idx="97">
                  <c:v>5.9825720000000002E-3</c:v>
                </c:pt>
                <c:pt idx="98">
                  <c:v>5.8670509999999999E-3</c:v>
                </c:pt>
                <c:pt idx="99">
                  <c:v>5.8643480000000001E-3</c:v>
                </c:pt>
              </c:numCache>
            </c:numRef>
          </c:yVal>
          <c:smooth val="1"/>
        </c:ser>
        <c:ser>
          <c:idx val="3"/>
          <c:order val="3"/>
          <c:tx>
            <c:v>Combined</c:v>
          </c:tx>
          <c:spPr>
            <a:ln w="2222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Sheet4!$P$1:$P$101</c:f>
              <c:numCache>
                <c:formatCode>General</c:formatCode>
                <c:ptCount val="101"/>
                <c:pt idx="0">
                  <c:v>0.28180075199999999</c:v>
                </c:pt>
                <c:pt idx="1">
                  <c:v>0.167129842</c:v>
                </c:pt>
                <c:pt idx="2">
                  <c:v>0.115012446</c:v>
                </c:pt>
                <c:pt idx="3">
                  <c:v>8.8258138E-2</c:v>
                </c:pt>
                <c:pt idx="4">
                  <c:v>6.2224834E-2</c:v>
                </c:pt>
                <c:pt idx="5">
                  <c:v>5.1692237000000002E-2</c:v>
                </c:pt>
                <c:pt idx="6">
                  <c:v>4.4596082000000002E-2</c:v>
                </c:pt>
                <c:pt idx="7">
                  <c:v>3.7550543999999998E-2</c:v>
                </c:pt>
                <c:pt idx="8">
                  <c:v>3.2193735000000001E-2</c:v>
                </c:pt>
                <c:pt idx="9">
                  <c:v>2.9023826999999999E-2</c:v>
                </c:pt>
                <c:pt idx="10">
                  <c:v>2.5826363000000001E-2</c:v>
                </c:pt>
                <c:pt idx="11">
                  <c:v>2.2994479000000002E-2</c:v>
                </c:pt>
                <c:pt idx="12">
                  <c:v>2.0947951999999999E-2</c:v>
                </c:pt>
                <c:pt idx="13">
                  <c:v>1.8316094000000002E-2</c:v>
                </c:pt>
                <c:pt idx="14">
                  <c:v>1.8184870999999998E-2</c:v>
                </c:pt>
                <c:pt idx="15">
                  <c:v>1.6861553000000001E-2</c:v>
                </c:pt>
                <c:pt idx="16">
                  <c:v>1.6322493E-2</c:v>
                </c:pt>
                <c:pt idx="17">
                  <c:v>1.6667774E-2</c:v>
                </c:pt>
                <c:pt idx="18">
                  <c:v>1.6359854E-2</c:v>
                </c:pt>
                <c:pt idx="19">
                  <c:v>1.6869519999999999E-2</c:v>
                </c:pt>
                <c:pt idx="20">
                  <c:v>1.5718257999999999E-2</c:v>
                </c:pt>
                <c:pt idx="21">
                  <c:v>1.5198908000000001E-2</c:v>
                </c:pt>
                <c:pt idx="22">
                  <c:v>1.4336889E-2</c:v>
                </c:pt>
                <c:pt idx="23">
                  <c:v>1.3600780999999999E-2</c:v>
                </c:pt>
                <c:pt idx="24">
                  <c:v>1.3083679000000001E-2</c:v>
                </c:pt>
                <c:pt idx="25">
                  <c:v>1.25445E-2</c:v>
                </c:pt>
                <c:pt idx="26">
                  <c:v>1.2005114000000001E-2</c:v>
                </c:pt>
                <c:pt idx="27">
                  <c:v>1.0902699E-2</c:v>
                </c:pt>
                <c:pt idx="28">
                  <c:v>1.0149057E-2</c:v>
                </c:pt>
                <c:pt idx="29">
                  <c:v>1.0163044E-2</c:v>
                </c:pt>
                <c:pt idx="30">
                  <c:v>9.4748690000000003E-3</c:v>
                </c:pt>
                <c:pt idx="31">
                  <c:v>9.2074840000000002E-3</c:v>
                </c:pt>
                <c:pt idx="32">
                  <c:v>9.3213659999999993E-3</c:v>
                </c:pt>
                <c:pt idx="33">
                  <c:v>9.0542379999999992E-3</c:v>
                </c:pt>
                <c:pt idx="34">
                  <c:v>8.5971390000000002E-3</c:v>
                </c:pt>
                <c:pt idx="35">
                  <c:v>8.3083949999999997E-3</c:v>
                </c:pt>
                <c:pt idx="36">
                  <c:v>8.2682139999999994E-3</c:v>
                </c:pt>
                <c:pt idx="37">
                  <c:v>7.9704719999999993E-3</c:v>
                </c:pt>
                <c:pt idx="38">
                  <c:v>7.563597E-3</c:v>
                </c:pt>
                <c:pt idx="39">
                  <c:v>7.6214509999999996E-3</c:v>
                </c:pt>
                <c:pt idx="40">
                  <c:v>7.5732300000000002E-3</c:v>
                </c:pt>
                <c:pt idx="41">
                  <c:v>7.4540450000000003E-3</c:v>
                </c:pt>
                <c:pt idx="42">
                  <c:v>7.3596140000000004E-3</c:v>
                </c:pt>
                <c:pt idx="43">
                  <c:v>6.9922769999999999E-3</c:v>
                </c:pt>
                <c:pt idx="44">
                  <c:v>6.7965100000000004E-3</c:v>
                </c:pt>
                <c:pt idx="45">
                  <c:v>6.7061450000000002E-3</c:v>
                </c:pt>
                <c:pt idx="46">
                  <c:v>6.7731520000000002E-3</c:v>
                </c:pt>
                <c:pt idx="47">
                  <c:v>6.7506119999999996E-3</c:v>
                </c:pt>
                <c:pt idx="48">
                  <c:v>6.3007879999999999E-3</c:v>
                </c:pt>
                <c:pt idx="49">
                  <c:v>6.5770450000000001E-3</c:v>
                </c:pt>
                <c:pt idx="50">
                  <c:v>6.3350719999999998E-3</c:v>
                </c:pt>
                <c:pt idx="51">
                  <c:v>6.2225400000000004E-3</c:v>
                </c:pt>
                <c:pt idx="52">
                  <c:v>5.567331E-3</c:v>
                </c:pt>
                <c:pt idx="53">
                  <c:v>5.3922149999999997E-3</c:v>
                </c:pt>
                <c:pt idx="54">
                  <c:v>5.4439110000000001E-3</c:v>
                </c:pt>
                <c:pt idx="55">
                  <c:v>5.2928130000000004E-3</c:v>
                </c:pt>
                <c:pt idx="56">
                  <c:v>5.4049650000000003E-3</c:v>
                </c:pt>
                <c:pt idx="57">
                  <c:v>5.3949369999999998E-3</c:v>
                </c:pt>
                <c:pt idx="58">
                  <c:v>5.2074779999999998E-3</c:v>
                </c:pt>
                <c:pt idx="59">
                  <c:v>5.0629000000000004E-3</c:v>
                </c:pt>
                <c:pt idx="60">
                  <c:v>4.8163169999999996E-3</c:v>
                </c:pt>
                <c:pt idx="61">
                  <c:v>4.6280260000000004E-3</c:v>
                </c:pt>
                <c:pt idx="62">
                  <c:v>4.6345179999999998E-3</c:v>
                </c:pt>
                <c:pt idx="63">
                  <c:v>4.3710609999999999E-3</c:v>
                </c:pt>
                <c:pt idx="64">
                  <c:v>4.2830120000000001E-3</c:v>
                </c:pt>
                <c:pt idx="65">
                  <c:v>4.1615480000000002E-3</c:v>
                </c:pt>
                <c:pt idx="66">
                  <c:v>4.0304E-3</c:v>
                </c:pt>
                <c:pt idx="67">
                  <c:v>4.1527539999999998E-3</c:v>
                </c:pt>
                <c:pt idx="68">
                  <c:v>4.2334499999999997E-3</c:v>
                </c:pt>
                <c:pt idx="69">
                  <c:v>4.0571050000000001E-3</c:v>
                </c:pt>
                <c:pt idx="70">
                  <c:v>4.1480680000000004E-3</c:v>
                </c:pt>
                <c:pt idx="71">
                  <c:v>4.1517029999999996E-3</c:v>
                </c:pt>
                <c:pt idx="72">
                  <c:v>4.1860600000000001E-3</c:v>
                </c:pt>
                <c:pt idx="73">
                  <c:v>4.1362220000000002E-3</c:v>
                </c:pt>
                <c:pt idx="74">
                  <c:v>4.0598869999999999E-3</c:v>
                </c:pt>
                <c:pt idx="75">
                  <c:v>3.7833929999999999E-3</c:v>
                </c:pt>
                <c:pt idx="76">
                  <c:v>3.8077129999999999E-3</c:v>
                </c:pt>
                <c:pt idx="77">
                  <c:v>3.7825010000000002E-3</c:v>
                </c:pt>
                <c:pt idx="78">
                  <c:v>3.7123379999999999E-3</c:v>
                </c:pt>
                <c:pt idx="79">
                  <c:v>3.5266529999999998E-3</c:v>
                </c:pt>
                <c:pt idx="80">
                  <c:v>3.366572E-3</c:v>
                </c:pt>
                <c:pt idx="81">
                  <c:v>3.304853E-3</c:v>
                </c:pt>
                <c:pt idx="82">
                  <c:v>3.1750950000000002E-3</c:v>
                </c:pt>
                <c:pt idx="83">
                  <c:v>3.0685560000000001E-3</c:v>
                </c:pt>
                <c:pt idx="84">
                  <c:v>2.9219150000000002E-3</c:v>
                </c:pt>
                <c:pt idx="85">
                  <c:v>2.8758519999999999E-3</c:v>
                </c:pt>
                <c:pt idx="86">
                  <c:v>2.7792530000000002E-3</c:v>
                </c:pt>
                <c:pt idx="87">
                  <c:v>2.8643259999999999E-3</c:v>
                </c:pt>
                <c:pt idx="88">
                  <c:v>2.8468920000000002E-3</c:v>
                </c:pt>
                <c:pt idx="89">
                  <c:v>2.9041739999999998E-3</c:v>
                </c:pt>
                <c:pt idx="90">
                  <c:v>2.922553E-3</c:v>
                </c:pt>
                <c:pt idx="91">
                  <c:v>2.909343E-3</c:v>
                </c:pt>
                <c:pt idx="92">
                  <c:v>2.8559829999999999E-3</c:v>
                </c:pt>
                <c:pt idx="93">
                  <c:v>2.8231910000000001E-3</c:v>
                </c:pt>
                <c:pt idx="94">
                  <c:v>2.8184780000000001E-3</c:v>
                </c:pt>
                <c:pt idx="95">
                  <c:v>2.7926019999999999E-3</c:v>
                </c:pt>
                <c:pt idx="96">
                  <c:v>2.8510179999999999E-3</c:v>
                </c:pt>
                <c:pt idx="97">
                  <c:v>2.6946460000000002E-3</c:v>
                </c:pt>
                <c:pt idx="98">
                  <c:v>2.744228E-3</c:v>
                </c:pt>
                <c:pt idx="99">
                  <c:v>2.7569209999999999E-3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865741424"/>
        <c:axId val="-865737616"/>
      </c:scatterChart>
      <c:valAx>
        <c:axId val="-865741424"/>
        <c:scaling>
          <c:orientation val="minMax"/>
          <c:max val="4.0999999999999996"/>
          <c:min val="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bg1"/>
                    </a:solidFill>
                    <a:latin typeface="PT Serif" panose="020B0604020202020204" charset="0"/>
                    <a:ea typeface="+mn-ea"/>
                    <a:cs typeface="+mn-cs"/>
                  </a:defRPr>
                </a:pPr>
                <a:r>
                  <a:rPr lang="en-US">
                    <a:latin typeface="PT Serif" panose="020B0604020202020204" charset="0"/>
                  </a:rPr>
                  <a:t>LOG10(Number of runs)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bg1"/>
                  </a:solidFill>
                  <a:latin typeface="PT Serif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65737616"/>
        <c:crosses val="autoZero"/>
        <c:crossBetween val="midCat"/>
      </c:valAx>
      <c:valAx>
        <c:axId val="-865737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bg1"/>
                    </a:solidFill>
                    <a:latin typeface="PT Serif" panose="020B0604020202020204" charset="0"/>
                    <a:ea typeface="+mn-ea"/>
                    <a:cs typeface="+mn-cs"/>
                  </a:defRPr>
                </a:pPr>
                <a:r>
                  <a:rPr lang="en-US">
                    <a:latin typeface="PT Serif" panose="020B0604020202020204" charset="0"/>
                  </a:rPr>
                  <a:t>Variance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bg1"/>
                  </a:solidFill>
                  <a:latin typeface="PT Serif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657414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PT Serif" panose="020B060402020202020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Sheet5!$A$1:$A$262</c:f>
              <c:numCache>
                <c:formatCode>d\-mmm\-yy</c:formatCode>
                <c:ptCount val="262"/>
                <c:pt idx="0">
                  <c:v>42928</c:v>
                </c:pt>
                <c:pt idx="1">
                  <c:v>42929</c:v>
                </c:pt>
                <c:pt idx="2">
                  <c:v>42930</c:v>
                </c:pt>
                <c:pt idx="3">
                  <c:v>42933</c:v>
                </c:pt>
                <c:pt idx="4">
                  <c:v>42934</c:v>
                </c:pt>
                <c:pt idx="5">
                  <c:v>42935</c:v>
                </c:pt>
                <c:pt idx="6">
                  <c:v>42936</c:v>
                </c:pt>
                <c:pt idx="7">
                  <c:v>42937</c:v>
                </c:pt>
                <c:pt idx="8">
                  <c:v>42940</c:v>
                </c:pt>
                <c:pt idx="9">
                  <c:v>42941</c:v>
                </c:pt>
                <c:pt idx="10">
                  <c:v>42942</c:v>
                </c:pt>
                <c:pt idx="11">
                  <c:v>42943</c:v>
                </c:pt>
                <c:pt idx="12">
                  <c:v>42944</c:v>
                </c:pt>
                <c:pt idx="13">
                  <c:v>42947</c:v>
                </c:pt>
                <c:pt idx="14">
                  <c:v>42948</c:v>
                </c:pt>
                <c:pt idx="15">
                  <c:v>42949</c:v>
                </c:pt>
                <c:pt idx="16">
                  <c:v>42950</c:v>
                </c:pt>
                <c:pt idx="17">
                  <c:v>42951</c:v>
                </c:pt>
                <c:pt idx="18">
                  <c:v>42954</c:v>
                </c:pt>
                <c:pt idx="19">
                  <c:v>42955</c:v>
                </c:pt>
                <c:pt idx="20">
                  <c:v>42956</c:v>
                </c:pt>
                <c:pt idx="21">
                  <c:v>42957</c:v>
                </c:pt>
                <c:pt idx="22">
                  <c:v>42958</c:v>
                </c:pt>
                <c:pt idx="23">
                  <c:v>42961</c:v>
                </c:pt>
                <c:pt idx="24">
                  <c:v>42962</c:v>
                </c:pt>
                <c:pt idx="25">
                  <c:v>42963</c:v>
                </c:pt>
                <c:pt idx="26">
                  <c:v>42964</c:v>
                </c:pt>
                <c:pt idx="27">
                  <c:v>42965</c:v>
                </c:pt>
                <c:pt idx="28">
                  <c:v>42968</c:v>
                </c:pt>
                <c:pt idx="29">
                  <c:v>42969</c:v>
                </c:pt>
                <c:pt idx="30">
                  <c:v>42970</c:v>
                </c:pt>
                <c:pt idx="31">
                  <c:v>42971</c:v>
                </c:pt>
                <c:pt idx="32">
                  <c:v>42972</c:v>
                </c:pt>
                <c:pt idx="33">
                  <c:v>42975</c:v>
                </c:pt>
                <c:pt idx="34">
                  <c:v>42976</c:v>
                </c:pt>
                <c:pt idx="35">
                  <c:v>42977</c:v>
                </c:pt>
                <c:pt idx="36">
                  <c:v>42978</c:v>
                </c:pt>
                <c:pt idx="37">
                  <c:v>42979</c:v>
                </c:pt>
                <c:pt idx="38">
                  <c:v>42982</c:v>
                </c:pt>
                <c:pt idx="39">
                  <c:v>42983</c:v>
                </c:pt>
                <c:pt idx="40">
                  <c:v>42984</c:v>
                </c:pt>
                <c:pt idx="41">
                  <c:v>42985</c:v>
                </c:pt>
                <c:pt idx="42">
                  <c:v>42986</c:v>
                </c:pt>
                <c:pt idx="43">
                  <c:v>42989</c:v>
                </c:pt>
                <c:pt idx="44">
                  <c:v>42990</c:v>
                </c:pt>
                <c:pt idx="45">
                  <c:v>42991</c:v>
                </c:pt>
                <c:pt idx="46">
                  <c:v>42992</c:v>
                </c:pt>
                <c:pt idx="47">
                  <c:v>42993</c:v>
                </c:pt>
                <c:pt idx="48">
                  <c:v>42996</c:v>
                </c:pt>
                <c:pt idx="49">
                  <c:v>42997</c:v>
                </c:pt>
                <c:pt idx="50">
                  <c:v>42998</c:v>
                </c:pt>
                <c:pt idx="51">
                  <c:v>42999</c:v>
                </c:pt>
                <c:pt idx="52">
                  <c:v>43000</c:v>
                </c:pt>
                <c:pt idx="53">
                  <c:v>43003</c:v>
                </c:pt>
                <c:pt idx="54">
                  <c:v>43004</c:v>
                </c:pt>
                <c:pt idx="55">
                  <c:v>43005</c:v>
                </c:pt>
                <c:pt idx="56">
                  <c:v>43006</c:v>
                </c:pt>
                <c:pt idx="57">
                  <c:v>43007</c:v>
                </c:pt>
                <c:pt idx="58">
                  <c:v>43010</c:v>
                </c:pt>
                <c:pt idx="59">
                  <c:v>43011</c:v>
                </c:pt>
                <c:pt idx="60">
                  <c:v>43012</c:v>
                </c:pt>
                <c:pt idx="61">
                  <c:v>43013</c:v>
                </c:pt>
                <c:pt idx="62">
                  <c:v>43014</c:v>
                </c:pt>
                <c:pt idx="63">
                  <c:v>43017</c:v>
                </c:pt>
                <c:pt idx="64">
                  <c:v>43018</c:v>
                </c:pt>
                <c:pt idx="65">
                  <c:v>43019</c:v>
                </c:pt>
                <c:pt idx="66">
                  <c:v>43020</c:v>
                </c:pt>
                <c:pt idx="67">
                  <c:v>43021</c:v>
                </c:pt>
                <c:pt idx="68">
                  <c:v>43024</c:v>
                </c:pt>
                <c:pt idx="69">
                  <c:v>43025</c:v>
                </c:pt>
                <c:pt idx="70">
                  <c:v>43026</c:v>
                </c:pt>
                <c:pt idx="71">
                  <c:v>43027</c:v>
                </c:pt>
                <c:pt idx="72">
                  <c:v>43028</c:v>
                </c:pt>
                <c:pt idx="73">
                  <c:v>43031</c:v>
                </c:pt>
                <c:pt idx="74">
                  <c:v>43032</c:v>
                </c:pt>
                <c:pt idx="75">
                  <c:v>43033</c:v>
                </c:pt>
                <c:pt idx="76">
                  <c:v>43034</c:v>
                </c:pt>
                <c:pt idx="77">
                  <c:v>43035</c:v>
                </c:pt>
                <c:pt idx="78">
                  <c:v>43038</c:v>
                </c:pt>
                <c:pt idx="79">
                  <c:v>43039</c:v>
                </c:pt>
                <c:pt idx="80">
                  <c:v>43040</c:v>
                </c:pt>
                <c:pt idx="81">
                  <c:v>43041</c:v>
                </c:pt>
                <c:pt idx="82">
                  <c:v>43042</c:v>
                </c:pt>
                <c:pt idx="83">
                  <c:v>43045</c:v>
                </c:pt>
                <c:pt idx="84">
                  <c:v>43046</c:v>
                </c:pt>
                <c:pt idx="85">
                  <c:v>43047</c:v>
                </c:pt>
                <c:pt idx="86">
                  <c:v>43048</c:v>
                </c:pt>
                <c:pt idx="87">
                  <c:v>43049</c:v>
                </c:pt>
                <c:pt idx="88">
                  <c:v>43052</c:v>
                </c:pt>
                <c:pt idx="89">
                  <c:v>43053</c:v>
                </c:pt>
                <c:pt idx="90">
                  <c:v>43054</c:v>
                </c:pt>
                <c:pt idx="91">
                  <c:v>43055</c:v>
                </c:pt>
                <c:pt idx="92">
                  <c:v>43056</c:v>
                </c:pt>
                <c:pt idx="93">
                  <c:v>43059</c:v>
                </c:pt>
                <c:pt idx="94">
                  <c:v>43060</c:v>
                </c:pt>
                <c:pt idx="95">
                  <c:v>43061</c:v>
                </c:pt>
                <c:pt idx="96">
                  <c:v>43062</c:v>
                </c:pt>
                <c:pt idx="97">
                  <c:v>43063</c:v>
                </c:pt>
                <c:pt idx="98">
                  <c:v>43066</c:v>
                </c:pt>
                <c:pt idx="99">
                  <c:v>43067</c:v>
                </c:pt>
                <c:pt idx="100">
                  <c:v>43068</c:v>
                </c:pt>
                <c:pt idx="101">
                  <c:v>43069</c:v>
                </c:pt>
                <c:pt idx="102">
                  <c:v>43070</c:v>
                </c:pt>
                <c:pt idx="103">
                  <c:v>43073</c:v>
                </c:pt>
                <c:pt idx="104">
                  <c:v>43074</c:v>
                </c:pt>
                <c:pt idx="105">
                  <c:v>43075</c:v>
                </c:pt>
                <c:pt idx="106">
                  <c:v>43076</c:v>
                </c:pt>
                <c:pt idx="107">
                  <c:v>43077</c:v>
                </c:pt>
                <c:pt idx="108">
                  <c:v>43080</c:v>
                </c:pt>
                <c:pt idx="109">
                  <c:v>43081</c:v>
                </c:pt>
                <c:pt idx="110">
                  <c:v>43082</c:v>
                </c:pt>
                <c:pt idx="111">
                  <c:v>43083</c:v>
                </c:pt>
                <c:pt idx="112">
                  <c:v>43084</c:v>
                </c:pt>
                <c:pt idx="113">
                  <c:v>43087</c:v>
                </c:pt>
                <c:pt idx="114">
                  <c:v>43088</c:v>
                </c:pt>
                <c:pt idx="115">
                  <c:v>43089</c:v>
                </c:pt>
                <c:pt idx="116">
                  <c:v>43090</c:v>
                </c:pt>
                <c:pt idx="117">
                  <c:v>43091</c:v>
                </c:pt>
                <c:pt idx="118">
                  <c:v>43094</c:v>
                </c:pt>
                <c:pt idx="119">
                  <c:v>43095</c:v>
                </c:pt>
                <c:pt idx="120">
                  <c:v>43096</c:v>
                </c:pt>
                <c:pt idx="121">
                  <c:v>43097</c:v>
                </c:pt>
                <c:pt idx="122">
                  <c:v>43098</c:v>
                </c:pt>
                <c:pt idx="123">
                  <c:v>43101</c:v>
                </c:pt>
                <c:pt idx="124">
                  <c:v>43102</c:v>
                </c:pt>
                <c:pt idx="125">
                  <c:v>43103</c:v>
                </c:pt>
                <c:pt idx="126">
                  <c:v>43104</c:v>
                </c:pt>
                <c:pt idx="127">
                  <c:v>43105</c:v>
                </c:pt>
                <c:pt idx="128">
                  <c:v>43108</c:v>
                </c:pt>
                <c:pt idx="129">
                  <c:v>43109</c:v>
                </c:pt>
                <c:pt idx="130">
                  <c:v>43110</c:v>
                </c:pt>
                <c:pt idx="131">
                  <c:v>43111</c:v>
                </c:pt>
                <c:pt idx="132">
                  <c:v>43112</c:v>
                </c:pt>
                <c:pt idx="133">
                  <c:v>43115</c:v>
                </c:pt>
                <c:pt idx="134">
                  <c:v>43116</c:v>
                </c:pt>
                <c:pt idx="135">
                  <c:v>43117</c:v>
                </c:pt>
                <c:pt idx="136">
                  <c:v>43118</c:v>
                </c:pt>
                <c:pt idx="137">
                  <c:v>43119</c:v>
                </c:pt>
                <c:pt idx="138">
                  <c:v>43122</c:v>
                </c:pt>
                <c:pt idx="139">
                  <c:v>43123</c:v>
                </c:pt>
                <c:pt idx="140">
                  <c:v>43124</c:v>
                </c:pt>
                <c:pt idx="141">
                  <c:v>43125</c:v>
                </c:pt>
                <c:pt idx="142">
                  <c:v>43126</c:v>
                </c:pt>
                <c:pt idx="143">
                  <c:v>43129</c:v>
                </c:pt>
                <c:pt idx="144">
                  <c:v>43130</c:v>
                </c:pt>
                <c:pt idx="145">
                  <c:v>43131</c:v>
                </c:pt>
                <c:pt idx="146">
                  <c:v>43132</c:v>
                </c:pt>
                <c:pt idx="147">
                  <c:v>43133</c:v>
                </c:pt>
                <c:pt idx="148">
                  <c:v>43136</c:v>
                </c:pt>
                <c:pt idx="149">
                  <c:v>43137</c:v>
                </c:pt>
                <c:pt idx="150">
                  <c:v>43138</c:v>
                </c:pt>
                <c:pt idx="151">
                  <c:v>43139</c:v>
                </c:pt>
                <c:pt idx="152">
                  <c:v>43140</c:v>
                </c:pt>
                <c:pt idx="153">
                  <c:v>43143</c:v>
                </c:pt>
                <c:pt idx="154">
                  <c:v>43144</c:v>
                </c:pt>
                <c:pt idx="155">
                  <c:v>43145</c:v>
                </c:pt>
                <c:pt idx="156">
                  <c:v>43146</c:v>
                </c:pt>
                <c:pt idx="157">
                  <c:v>43147</c:v>
                </c:pt>
                <c:pt idx="158">
                  <c:v>43150</c:v>
                </c:pt>
                <c:pt idx="159">
                  <c:v>43151</c:v>
                </c:pt>
                <c:pt idx="160">
                  <c:v>43152</c:v>
                </c:pt>
                <c:pt idx="161">
                  <c:v>43153</c:v>
                </c:pt>
                <c:pt idx="162">
                  <c:v>43154</c:v>
                </c:pt>
                <c:pt idx="163">
                  <c:v>43157</c:v>
                </c:pt>
                <c:pt idx="164">
                  <c:v>43158</c:v>
                </c:pt>
                <c:pt idx="165">
                  <c:v>43159</c:v>
                </c:pt>
                <c:pt idx="166">
                  <c:v>43160</c:v>
                </c:pt>
                <c:pt idx="167">
                  <c:v>43161</c:v>
                </c:pt>
                <c:pt idx="168">
                  <c:v>43164</c:v>
                </c:pt>
                <c:pt idx="169">
                  <c:v>43165</c:v>
                </c:pt>
                <c:pt idx="170">
                  <c:v>43166</c:v>
                </c:pt>
                <c:pt idx="171">
                  <c:v>43167</c:v>
                </c:pt>
                <c:pt idx="172">
                  <c:v>43168</c:v>
                </c:pt>
                <c:pt idx="173">
                  <c:v>43171</c:v>
                </c:pt>
                <c:pt idx="174">
                  <c:v>43172</c:v>
                </c:pt>
                <c:pt idx="175">
                  <c:v>43173</c:v>
                </c:pt>
                <c:pt idx="176">
                  <c:v>43174</c:v>
                </c:pt>
                <c:pt idx="177">
                  <c:v>43175</c:v>
                </c:pt>
                <c:pt idx="178">
                  <c:v>43178</c:v>
                </c:pt>
                <c:pt idx="179">
                  <c:v>43179</c:v>
                </c:pt>
                <c:pt idx="180">
                  <c:v>43180</c:v>
                </c:pt>
                <c:pt idx="181">
                  <c:v>43181</c:v>
                </c:pt>
                <c:pt idx="182">
                  <c:v>43182</c:v>
                </c:pt>
                <c:pt idx="183">
                  <c:v>43185</c:v>
                </c:pt>
                <c:pt idx="184">
                  <c:v>43186</c:v>
                </c:pt>
                <c:pt idx="185">
                  <c:v>43187</c:v>
                </c:pt>
                <c:pt idx="186">
                  <c:v>43188</c:v>
                </c:pt>
                <c:pt idx="187">
                  <c:v>43189</c:v>
                </c:pt>
                <c:pt idx="188">
                  <c:v>43192</c:v>
                </c:pt>
                <c:pt idx="189">
                  <c:v>43193</c:v>
                </c:pt>
                <c:pt idx="190">
                  <c:v>43194</c:v>
                </c:pt>
                <c:pt idx="191">
                  <c:v>43195</c:v>
                </c:pt>
                <c:pt idx="192">
                  <c:v>43196</c:v>
                </c:pt>
                <c:pt idx="193">
                  <c:v>43199</c:v>
                </c:pt>
                <c:pt idx="194">
                  <c:v>43200</c:v>
                </c:pt>
                <c:pt idx="195">
                  <c:v>43201</c:v>
                </c:pt>
                <c:pt idx="196">
                  <c:v>43202</c:v>
                </c:pt>
                <c:pt idx="197">
                  <c:v>43203</c:v>
                </c:pt>
                <c:pt idx="198">
                  <c:v>43206</c:v>
                </c:pt>
                <c:pt idx="199">
                  <c:v>43207</c:v>
                </c:pt>
                <c:pt idx="200">
                  <c:v>43208</c:v>
                </c:pt>
                <c:pt idx="201">
                  <c:v>43209</c:v>
                </c:pt>
                <c:pt idx="202">
                  <c:v>43210</c:v>
                </c:pt>
                <c:pt idx="203">
                  <c:v>43213</c:v>
                </c:pt>
                <c:pt idx="204">
                  <c:v>43214</c:v>
                </c:pt>
                <c:pt idx="205">
                  <c:v>43215</c:v>
                </c:pt>
                <c:pt idx="206">
                  <c:v>43216</c:v>
                </c:pt>
                <c:pt idx="207">
                  <c:v>43217</c:v>
                </c:pt>
                <c:pt idx="208">
                  <c:v>43220</c:v>
                </c:pt>
                <c:pt idx="209">
                  <c:v>43221</c:v>
                </c:pt>
                <c:pt idx="210">
                  <c:v>43222</c:v>
                </c:pt>
                <c:pt idx="211">
                  <c:v>43223</c:v>
                </c:pt>
                <c:pt idx="212">
                  <c:v>43224</c:v>
                </c:pt>
                <c:pt idx="213">
                  <c:v>43227</c:v>
                </c:pt>
                <c:pt idx="214">
                  <c:v>43228</c:v>
                </c:pt>
                <c:pt idx="215">
                  <c:v>43229</c:v>
                </c:pt>
                <c:pt idx="216">
                  <c:v>43230</c:v>
                </c:pt>
                <c:pt idx="217">
                  <c:v>43231</c:v>
                </c:pt>
                <c:pt idx="218">
                  <c:v>43234</c:v>
                </c:pt>
                <c:pt idx="219">
                  <c:v>43235</c:v>
                </c:pt>
                <c:pt idx="220">
                  <c:v>43236</c:v>
                </c:pt>
                <c:pt idx="221">
                  <c:v>43237</c:v>
                </c:pt>
                <c:pt idx="222">
                  <c:v>43238</c:v>
                </c:pt>
                <c:pt idx="223">
                  <c:v>43241</c:v>
                </c:pt>
                <c:pt idx="224">
                  <c:v>43242</c:v>
                </c:pt>
                <c:pt idx="225">
                  <c:v>43243</c:v>
                </c:pt>
                <c:pt idx="226">
                  <c:v>43244</c:v>
                </c:pt>
                <c:pt idx="227">
                  <c:v>43245</c:v>
                </c:pt>
                <c:pt idx="228">
                  <c:v>43248</c:v>
                </c:pt>
                <c:pt idx="229">
                  <c:v>43249</c:v>
                </c:pt>
                <c:pt idx="230">
                  <c:v>43250</c:v>
                </c:pt>
                <c:pt idx="231">
                  <c:v>43251</c:v>
                </c:pt>
                <c:pt idx="232">
                  <c:v>43252</c:v>
                </c:pt>
                <c:pt idx="233">
                  <c:v>43255</c:v>
                </c:pt>
                <c:pt idx="234">
                  <c:v>43256</c:v>
                </c:pt>
                <c:pt idx="235">
                  <c:v>43257</c:v>
                </c:pt>
                <c:pt idx="236">
                  <c:v>43258</c:v>
                </c:pt>
                <c:pt idx="237">
                  <c:v>43259</c:v>
                </c:pt>
                <c:pt idx="238">
                  <c:v>43262</c:v>
                </c:pt>
                <c:pt idx="239">
                  <c:v>43263</c:v>
                </c:pt>
                <c:pt idx="240">
                  <c:v>43264</c:v>
                </c:pt>
                <c:pt idx="241">
                  <c:v>43265</c:v>
                </c:pt>
                <c:pt idx="242">
                  <c:v>43266</c:v>
                </c:pt>
                <c:pt idx="243">
                  <c:v>43269</c:v>
                </c:pt>
                <c:pt idx="244">
                  <c:v>43270</c:v>
                </c:pt>
                <c:pt idx="245">
                  <c:v>43271</c:v>
                </c:pt>
                <c:pt idx="246">
                  <c:v>43272</c:v>
                </c:pt>
                <c:pt idx="247">
                  <c:v>43273</c:v>
                </c:pt>
                <c:pt idx="248">
                  <c:v>43276</c:v>
                </c:pt>
                <c:pt idx="249">
                  <c:v>43277</c:v>
                </c:pt>
                <c:pt idx="250">
                  <c:v>43278</c:v>
                </c:pt>
                <c:pt idx="251">
                  <c:v>43279</c:v>
                </c:pt>
                <c:pt idx="252">
                  <c:v>43280</c:v>
                </c:pt>
                <c:pt idx="253">
                  <c:v>43283</c:v>
                </c:pt>
                <c:pt idx="254">
                  <c:v>43284</c:v>
                </c:pt>
                <c:pt idx="255">
                  <c:v>43285</c:v>
                </c:pt>
                <c:pt idx="256">
                  <c:v>43286</c:v>
                </c:pt>
                <c:pt idx="257">
                  <c:v>43287</c:v>
                </c:pt>
                <c:pt idx="258">
                  <c:v>43290</c:v>
                </c:pt>
                <c:pt idx="259">
                  <c:v>43291</c:v>
                </c:pt>
                <c:pt idx="260">
                  <c:v>43292</c:v>
                </c:pt>
                <c:pt idx="261">
                  <c:v>43293</c:v>
                </c:pt>
              </c:numCache>
            </c:numRef>
          </c:cat>
          <c:val>
            <c:numRef>
              <c:f>Sheet5!$B$1:$B$262</c:f>
              <c:numCache>
                <c:formatCode>General</c:formatCode>
                <c:ptCount val="262"/>
                <c:pt idx="0">
                  <c:v>2443.25</c:v>
                </c:pt>
                <c:pt idx="1">
                  <c:v>2447.83</c:v>
                </c:pt>
                <c:pt idx="2">
                  <c:v>2459.27</c:v>
                </c:pt>
                <c:pt idx="3">
                  <c:v>2459.14</c:v>
                </c:pt>
                <c:pt idx="4">
                  <c:v>2460.61</c:v>
                </c:pt>
                <c:pt idx="5">
                  <c:v>2473.83</c:v>
                </c:pt>
                <c:pt idx="6">
                  <c:v>2473.4499999999998</c:v>
                </c:pt>
                <c:pt idx="7">
                  <c:v>2472.54</c:v>
                </c:pt>
                <c:pt idx="8">
                  <c:v>2469.91</c:v>
                </c:pt>
                <c:pt idx="9">
                  <c:v>2477.13</c:v>
                </c:pt>
                <c:pt idx="10">
                  <c:v>2477.83</c:v>
                </c:pt>
                <c:pt idx="11">
                  <c:v>2475.42</c:v>
                </c:pt>
                <c:pt idx="12">
                  <c:v>2472.1</c:v>
                </c:pt>
                <c:pt idx="13">
                  <c:v>2470.3000000000002</c:v>
                </c:pt>
                <c:pt idx="14">
                  <c:v>2476.35</c:v>
                </c:pt>
                <c:pt idx="15">
                  <c:v>2477.5700000000002</c:v>
                </c:pt>
                <c:pt idx="16">
                  <c:v>2472.16</c:v>
                </c:pt>
                <c:pt idx="17">
                  <c:v>2476.83</c:v>
                </c:pt>
                <c:pt idx="18">
                  <c:v>2480.91</c:v>
                </c:pt>
                <c:pt idx="19">
                  <c:v>2474.92</c:v>
                </c:pt>
                <c:pt idx="20">
                  <c:v>2474.02</c:v>
                </c:pt>
                <c:pt idx="21">
                  <c:v>2438.21</c:v>
                </c:pt>
                <c:pt idx="22">
                  <c:v>2441.3200000000002</c:v>
                </c:pt>
                <c:pt idx="23">
                  <c:v>2465.84</c:v>
                </c:pt>
                <c:pt idx="24">
                  <c:v>2464.61</c:v>
                </c:pt>
                <c:pt idx="25">
                  <c:v>2468.11</c:v>
                </c:pt>
                <c:pt idx="26">
                  <c:v>2430.0100000000002</c:v>
                </c:pt>
                <c:pt idx="27">
                  <c:v>2425.5500000000002</c:v>
                </c:pt>
                <c:pt idx="28">
                  <c:v>2428.37</c:v>
                </c:pt>
                <c:pt idx="29">
                  <c:v>2452.5100000000002</c:v>
                </c:pt>
                <c:pt idx="30">
                  <c:v>2444.04</c:v>
                </c:pt>
                <c:pt idx="31">
                  <c:v>2438.9699999999998</c:v>
                </c:pt>
                <c:pt idx="32">
                  <c:v>2443.0500000000002</c:v>
                </c:pt>
                <c:pt idx="33">
                  <c:v>2444.2399999999998</c:v>
                </c:pt>
                <c:pt idx="34">
                  <c:v>2446.3000000000002</c:v>
                </c:pt>
                <c:pt idx="35">
                  <c:v>2457.59</c:v>
                </c:pt>
                <c:pt idx="36">
                  <c:v>2471.65</c:v>
                </c:pt>
                <c:pt idx="37">
                  <c:v>2476.5500000000002</c:v>
                </c:pt>
                <c:pt idx="38">
                  <c:v>2457.85</c:v>
                </c:pt>
                <c:pt idx="39">
                  <c:v>2457.85</c:v>
                </c:pt>
                <c:pt idx="40">
                  <c:v>2465.54</c:v>
                </c:pt>
                <c:pt idx="41">
                  <c:v>2465.1</c:v>
                </c:pt>
                <c:pt idx="42">
                  <c:v>2461.4299999999998</c:v>
                </c:pt>
                <c:pt idx="43">
                  <c:v>2488.11</c:v>
                </c:pt>
                <c:pt idx="44">
                  <c:v>2496.48</c:v>
                </c:pt>
                <c:pt idx="45">
                  <c:v>2498.37</c:v>
                </c:pt>
                <c:pt idx="46">
                  <c:v>2495.62</c:v>
                </c:pt>
                <c:pt idx="47">
                  <c:v>2500.23</c:v>
                </c:pt>
                <c:pt idx="48">
                  <c:v>2503.87</c:v>
                </c:pt>
                <c:pt idx="49">
                  <c:v>2506.65</c:v>
                </c:pt>
                <c:pt idx="50">
                  <c:v>2508.2399999999998</c:v>
                </c:pt>
                <c:pt idx="51">
                  <c:v>2500.6</c:v>
                </c:pt>
                <c:pt idx="52">
                  <c:v>2502.2199999999998</c:v>
                </c:pt>
                <c:pt idx="53">
                  <c:v>2496.66</c:v>
                </c:pt>
                <c:pt idx="54">
                  <c:v>2496.84</c:v>
                </c:pt>
                <c:pt idx="55">
                  <c:v>2507.04</c:v>
                </c:pt>
                <c:pt idx="56">
                  <c:v>2510.06</c:v>
                </c:pt>
                <c:pt idx="57">
                  <c:v>2519.36</c:v>
                </c:pt>
                <c:pt idx="58">
                  <c:v>2529.12</c:v>
                </c:pt>
                <c:pt idx="59">
                  <c:v>2534.58</c:v>
                </c:pt>
                <c:pt idx="60">
                  <c:v>2537.7399999999998</c:v>
                </c:pt>
                <c:pt idx="61">
                  <c:v>2552.0700000000002</c:v>
                </c:pt>
                <c:pt idx="62">
                  <c:v>2549.33</c:v>
                </c:pt>
                <c:pt idx="63">
                  <c:v>2544.73</c:v>
                </c:pt>
                <c:pt idx="64">
                  <c:v>2550.64</c:v>
                </c:pt>
                <c:pt idx="65">
                  <c:v>2555.2399999999998</c:v>
                </c:pt>
                <c:pt idx="66">
                  <c:v>2550.9299999999998</c:v>
                </c:pt>
                <c:pt idx="67">
                  <c:v>2553.17</c:v>
                </c:pt>
                <c:pt idx="68">
                  <c:v>2557.64</c:v>
                </c:pt>
                <c:pt idx="69">
                  <c:v>2559.36</c:v>
                </c:pt>
                <c:pt idx="70">
                  <c:v>2561.2600000000002</c:v>
                </c:pt>
                <c:pt idx="71">
                  <c:v>2562.1</c:v>
                </c:pt>
                <c:pt idx="72">
                  <c:v>2575.21</c:v>
                </c:pt>
                <c:pt idx="73">
                  <c:v>2564.98</c:v>
                </c:pt>
                <c:pt idx="74">
                  <c:v>2569.13</c:v>
                </c:pt>
                <c:pt idx="75">
                  <c:v>2557.15</c:v>
                </c:pt>
                <c:pt idx="76">
                  <c:v>2560.4</c:v>
                </c:pt>
                <c:pt idx="77">
                  <c:v>2581.0700000000002</c:v>
                </c:pt>
                <c:pt idx="78">
                  <c:v>2572.83</c:v>
                </c:pt>
                <c:pt idx="79">
                  <c:v>2575.2600000000002</c:v>
                </c:pt>
                <c:pt idx="80">
                  <c:v>2579.36</c:v>
                </c:pt>
                <c:pt idx="81">
                  <c:v>2579.85</c:v>
                </c:pt>
                <c:pt idx="82">
                  <c:v>2587.84</c:v>
                </c:pt>
                <c:pt idx="83">
                  <c:v>2591.13</c:v>
                </c:pt>
                <c:pt idx="84">
                  <c:v>2590.64</c:v>
                </c:pt>
                <c:pt idx="85">
                  <c:v>2594.38</c:v>
                </c:pt>
                <c:pt idx="86">
                  <c:v>2584.62</c:v>
                </c:pt>
                <c:pt idx="87">
                  <c:v>2582.3000000000002</c:v>
                </c:pt>
                <c:pt idx="88">
                  <c:v>2584.84</c:v>
                </c:pt>
                <c:pt idx="89">
                  <c:v>2578.87</c:v>
                </c:pt>
                <c:pt idx="90">
                  <c:v>2564.62</c:v>
                </c:pt>
                <c:pt idx="91">
                  <c:v>2585.64</c:v>
                </c:pt>
                <c:pt idx="92">
                  <c:v>2578.85</c:v>
                </c:pt>
                <c:pt idx="93">
                  <c:v>2582.14</c:v>
                </c:pt>
                <c:pt idx="94">
                  <c:v>2599.0300000000002</c:v>
                </c:pt>
                <c:pt idx="95">
                  <c:v>2597.08</c:v>
                </c:pt>
                <c:pt idx="96">
                  <c:v>2602.42</c:v>
                </c:pt>
                <c:pt idx="97">
                  <c:v>2602.42</c:v>
                </c:pt>
                <c:pt idx="98">
                  <c:v>2601.42</c:v>
                </c:pt>
                <c:pt idx="99">
                  <c:v>2627.04</c:v>
                </c:pt>
                <c:pt idx="100">
                  <c:v>2626.07</c:v>
                </c:pt>
                <c:pt idx="101">
                  <c:v>2647.58</c:v>
                </c:pt>
                <c:pt idx="102">
                  <c:v>2642.22</c:v>
                </c:pt>
                <c:pt idx="103">
                  <c:v>2639.44</c:v>
                </c:pt>
                <c:pt idx="104">
                  <c:v>2629.57</c:v>
                </c:pt>
                <c:pt idx="105">
                  <c:v>2629.27</c:v>
                </c:pt>
                <c:pt idx="106">
                  <c:v>2636.98</c:v>
                </c:pt>
                <c:pt idx="107">
                  <c:v>2651.5</c:v>
                </c:pt>
                <c:pt idx="108">
                  <c:v>2659.99</c:v>
                </c:pt>
                <c:pt idx="109">
                  <c:v>2664.11</c:v>
                </c:pt>
                <c:pt idx="110">
                  <c:v>2662.85</c:v>
                </c:pt>
                <c:pt idx="111">
                  <c:v>2652.01</c:v>
                </c:pt>
                <c:pt idx="112">
                  <c:v>2675.81</c:v>
                </c:pt>
                <c:pt idx="113">
                  <c:v>2690.16</c:v>
                </c:pt>
                <c:pt idx="114">
                  <c:v>2681.47</c:v>
                </c:pt>
                <c:pt idx="115">
                  <c:v>2679.25</c:v>
                </c:pt>
                <c:pt idx="116">
                  <c:v>2684.57</c:v>
                </c:pt>
                <c:pt idx="117">
                  <c:v>2683.34</c:v>
                </c:pt>
                <c:pt idx="118">
                  <c:v>2680.5</c:v>
                </c:pt>
                <c:pt idx="119">
                  <c:v>2680.5</c:v>
                </c:pt>
                <c:pt idx="120">
                  <c:v>2682.62</c:v>
                </c:pt>
                <c:pt idx="121">
                  <c:v>2687.54</c:v>
                </c:pt>
                <c:pt idx="122">
                  <c:v>2673.61</c:v>
                </c:pt>
                <c:pt idx="123">
                  <c:v>2695.81</c:v>
                </c:pt>
                <c:pt idx="124">
                  <c:v>2695.81</c:v>
                </c:pt>
                <c:pt idx="125">
                  <c:v>2713.06</c:v>
                </c:pt>
                <c:pt idx="126">
                  <c:v>2723.99</c:v>
                </c:pt>
                <c:pt idx="127">
                  <c:v>2743.15</c:v>
                </c:pt>
                <c:pt idx="128">
                  <c:v>2747.71</c:v>
                </c:pt>
                <c:pt idx="129">
                  <c:v>2751.29</c:v>
                </c:pt>
                <c:pt idx="130">
                  <c:v>2748.23</c:v>
                </c:pt>
                <c:pt idx="131">
                  <c:v>2767.56</c:v>
                </c:pt>
                <c:pt idx="132">
                  <c:v>2786.24</c:v>
                </c:pt>
                <c:pt idx="133">
                  <c:v>2776.42</c:v>
                </c:pt>
                <c:pt idx="134">
                  <c:v>2776.42</c:v>
                </c:pt>
                <c:pt idx="135">
                  <c:v>2802.56</c:v>
                </c:pt>
                <c:pt idx="136">
                  <c:v>2798.03</c:v>
                </c:pt>
                <c:pt idx="137">
                  <c:v>2810.3</c:v>
                </c:pt>
                <c:pt idx="138">
                  <c:v>2832.97</c:v>
                </c:pt>
                <c:pt idx="139">
                  <c:v>2839.13</c:v>
                </c:pt>
                <c:pt idx="140">
                  <c:v>2837.54</c:v>
                </c:pt>
                <c:pt idx="141">
                  <c:v>2839.25</c:v>
                </c:pt>
                <c:pt idx="142">
                  <c:v>2872.87</c:v>
                </c:pt>
                <c:pt idx="143">
                  <c:v>2853.53</c:v>
                </c:pt>
                <c:pt idx="144">
                  <c:v>2822.43</c:v>
                </c:pt>
                <c:pt idx="145">
                  <c:v>2823.81</c:v>
                </c:pt>
                <c:pt idx="146">
                  <c:v>2821.98</c:v>
                </c:pt>
                <c:pt idx="147">
                  <c:v>2762.13</c:v>
                </c:pt>
                <c:pt idx="148">
                  <c:v>2648.94</c:v>
                </c:pt>
                <c:pt idx="149">
                  <c:v>2695.14</c:v>
                </c:pt>
                <c:pt idx="150">
                  <c:v>2681.66</c:v>
                </c:pt>
                <c:pt idx="151">
                  <c:v>2581</c:v>
                </c:pt>
                <c:pt idx="152">
                  <c:v>2619.5500000000002</c:v>
                </c:pt>
                <c:pt idx="153">
                  <c:v>2656</c:v>
                </c:pt>
                <c:pt idx="154">
                  <c:v>2662.94</c:v>
                </c:pt>
                <c:pt idx="155">
                  <c:v>2698.63</c:v>
                </c:pt>
                <c:pt idx="156">
                  <c:v>2731.2</c:v>
                </c:pt>
                <c:pt idx="157">
                  <c:v>2732.22</c:v>
                </c:pt>
                <c:pt idx="158">
                  <c:v>2716.26</c:v>
                </c:pt>
                <c:pt idx="159">
                  <c:v>2716.26</c:v>
                </c:pt>
                <c:pt idx="160">
                  <c:v>2701.33</c:v>
                </c:pt>
                <c:pt idx="161">
                  <c:v>2703.96</c:v>
                </c:pt>
                <c:pt idx="162">
                  <c:v>2747.3</c:v>
                </c:pt>
                <c:pt idx="163">
                  <c:v>2779.6</c:v>
                </c:pt>
                <c:pt idx="164">
                  <c:v>2744.28</c:v>
                </c:pt>
                <c:pt idx="165">
                  <c:v>2713.83</c:v>
                </c:pt>
                <c:pt idx="166">
                  <c:v>2677.67</c:v>
                </c:pt>
                <c:pt idx="167">
                  <c:v>2691.25</c:v>
                </c:pt>
                <c:pt idx="168">
                  <c:v>2720.94</c:v>
                </c:pt>
                <c:pt idx="169">
                  <c:v>2728.12</c:v>
                </c:pt>
                <c:pt idx="170">
                  <c:v>2726.8</c:v>
                </c:pt>
                <c:pt idx="171">
                  <c:v>2738.97</c:v>
                </c:pt>
                <c:pt idx="172">
                  <c:v>2786.57</c:v>
                </c:pt>
                <c:pt idx="173">
                  <c:v>2783.02</c:v>
                </c:pt>
                <c:pt idx="174">
                  <c:v>2765.31</c:v>
                </c:pt>
                <c:pt idx="175">
                  <c:v>2749.48</c:v>
                </c:pt>
                <c:pt idx="176">
                  <c:v>2747.33</c:v>
                </c:pt>
                <c:pt idx="177">
                  <c:v>2752.01</c:v>
                </c:pt>
                <c:pt idx="178">
                  <c:v>2712.92</c:v>
                </c:pt>
                <c:pt idx="179">
                  <c:v>2716.94</c:v>
                </c:pt>
                <c:pt idx="180">
                  <c:v>2711.93</c:v>
                </c:pt>
                <c:pt idx="181">
                  <c:v>2643.69</c:v>
                </c:pt>
                <c:pt idx="182">
                  <c:v>2588.2600000000002</c:v>
                </c:pt>
                <c:pt idx="183">
                  <c:v>2658.55</c:v>
                </c:pt>
                <c:pt idx="184">
                  <c:v>2612.62</c:v>
                </c:pt>
                <c:pt idx="185">
                  <c:v>2605</c:v>
                </c:pt>
                <c:pt idx="186">
                  <c:v>2640.87</c:v>
                </c:pt>
                <c:pt idx="187">
                  <c:v>2581.88</c:v>
                </c:pt>
                <c:pt idx="188">
                  <c:v>2581.88</c:v>
                </c:pt>
                <c:pt idx="189">
                  <c:v>2614.4499999999998</c:v>
                </c:pt>
                <c:pt idx="190">
                  <c:v>2644.69</c:v>
                </c:pt>
                <c:pt idx="191">
                  <c:v>2662.84</c:v>
                </c:pt>
                <c:pt idx="192">
                  <c:v>2604.4699999999998</c:v>
                </c:pt>
                <c:pt idx="193">
                  <c:v>2613.16</c:v>
                </c:pt>
                <c:pt idx="194">
                  <c:v>2656.87</c:v>
                </c:pt>
                <c:pt idx="195">
                  <c:v>2642.19</c:v>
                </c:pt>
                <c:pt idx="196">
                  <c:v>2663.99</c:v>
                </c:pt>
                <c:pt idx="197">
                  <c:v>2656.3</c:v>
                </c:pt>
                <c:pt idx="198">
                  <c:v>2677.84</c:v>
                </c:pt>
                <c:pt idx="199">
                  <c:v>2706.39</c:v>
                </c:pt>
                <c:pt idx="200">
                  <c:v>2708.64</c:v>
                </c:pt>
                <c:pt idx="201">
                  <c:v>2693.13</c:v>
                </c:pt>
                <c:pt idx="202">
                  <c:v>2670.14</c:v>
                </c:pt>
                <c:pt idx="203">
                  <c:v>2670.29</c:v>
                </c:pt>
                <c:pt idx="204">
                  <c:v>2634.56</c:v>
                </c:pt>
                <c:pt idx="205">
                  <c:v>2639.4</c:v>
                </c:pt>
                <c:pt idx="206">
                  <c:v>2666.94</c:v>
                </c:pt>
                <c:pt idx="207">
                  <c:v>2669.91</c:v>
                </c:pt>
                <c:pt idx="208">
                  <c:v>2648.05</c:v>
                </c:pt>
                <c:pt idx="209">
                  <c:v>2654.8</c:v>
                </c:pt>
                <c:pt idx="210">
                  <c:v>2635.67</c:v>
                </c:pt>
                <c:pt idx="211">
                  <c:v>2629.73</c:v>
                </c:pt>
                <c:pt idx="212">
                  <c:v>2663.42</c:v>
                </c:pt>
                <c:pt idx="213">
                  <c:v>2672.63</c:v>
                </c:pt>
                <c:pt idx="214">
                  <c:v>2671.92</c:v>
                </c:pt>
                <c:pt idx="215">
                  <c:v>2697.79</c:v>
                </c:pt>
                <c:pt idx="216">
                  <c:v>2723.07</c:v>
                </c:pt>
                <c:pt idx="217">
                  <c:v>2727.72</c:v>
                </c:pt>
                <c:pt idx="218">
                  <c:v>2730.13</c:v>
                </c:pt>
                <c:pt idx="219">
                  <c:v>2711.45</c:v>
                </c:pt>
                <c:pt idx="220">
                  <c:v>2722.46</c:v>
                </c:pt>
                <c:pt idx="221">
                  <c:v>2720.13</c:v>
                </c:pt>
                <c:pt idx="222">
                  <c:v>2712.97</c:v>
                </c:pt>
                <c:pt idx="223">
                  <c:v>2733.01</c:v>
                </c:pt>
                <c:pt idx="224">
                  <c:v>2724.44</c:v>
                </c:pt>
                <c:pt idx="225">
                  <c:v>2733.29</c:v>
                </c:pt>
                <c:pt idx="226">
                  <c:v>2727.76</c:v>
                </c:pt>
                <c:pt idx="227">
                  <c:v>2721.33</c:v>
                </c:pt>
                <c:pt idx="228">
                  <c:v>2689.86</c:v>
                </c:pt>
                <c:pt idx="229">
                  <c:v>2689.86</c:v>
                </c:pt>
                <c:pt idx="230">
                  <c:v>2724.01</c:v>
                </c:pt>
                <c:pt idx="231">
                  <c:v>2705.27</c:v>
                </c:pt>
                <c:pt idx="232">
                  <c:v>2734.62</c:v>
                </c:pt>
                <c:pt idx="233">
                  <c:v>2746.87</c:v>
                </c:pt>
                <c:pt idx="234">
                  <c:v>2748.8</c:v>
                </c:pt>
                <c:pt idx="235">
                  <c:v>2772.35</c:v>
                </c:pt>
                <c:pt idx="236">
                  <c:v>2770.37</c:v>
                </c:pt>
                <c:pt idx="237">
                  <c:v>2779.03</c:v>
                </c:pt>
                <c:pt idx="238">
                  <c:v>2782</c:v>
                </c:pt>
                <c:pt idx="239">
                  <c:v>2786.85</c:v>
                </c:pt>
                <c:pt idx="240">
                  <c:v>2775.63</c:v>
                </c:pt>
                <c:pt idx="241">
                  <c:v>2782.49</c:v>
                </c:pt>
                <c:pt idx="242">
                  <c:v>2779.66</c:v>
                </c:pt>
                <c:pt idx="243">
                  <c:v>2773.75</c:v>
                </c:pt>
                <c:pt idx="244">
                  <c:v>2762.59</c:v>
                </c:pt>
                <c:pt idx="245">
                  <c:v>2767.32</c:v>
                </c:pt>
                <c:pt idx="246">
                  <c:v>2749.76</c:v>
                </c:pt>
                <c:pt idx="247">
                  <c:v>2754.88</c:v>
                </c:pt>
                <c:pt idx="248">
                  <c:v>2717.07</c:v>
                </c:pt>
                <c:pt idx="249">
                  <c:v>2723.06</c:v>
                </c:pt>
                <c:pt idx="250">
                  <c:v>2699.63</c:v>
                </c:pt>
                <c:pt idx="251">
                  <c:v>2716.31</c:v>
                </c:pt>
                <c:pt idx="252">
                  <c:v>2718.37</c:v>
                </c:pt>
                <c:pt idx="253">
                  <c:v>2726.71</c:v>
                </c:pt>
                <c:pt idx="254">
                  <c:v>2713.22</c:v>
                </c:pt>
                <c:pt idx="255">
                  <c:v>2736.61</c:v>
                </c:pt>
                <c:pt idx="256">
                  <c:v>2736.61</c:v>
                </c:pt>
                <c:pt idx="257">
                  <c:v>2759.82</c:v>
                </c:pt>
                <c:pt idx="258">
                  <c:v>2784.17</c:v>
                </c:pt>
                <c:pt idx="259">
                  <c:v>2793.84</c:v>
                </c:pt>
                <c:pt idx="260">
                  <c:v>2774.02</c:v>
                </c:pt>
                <c:pt idx="261">
                  <c:v>2798.29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863889888"/>
        <c:axId val="-863883904"/>
      </c:lineChart>
      <c:dateAx>
        <c:axId val="-8638898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Day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d\-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63883904"/>
        <c:crosses val="autoZero"/>
        <c:auto val="1"/>
        <c:lblOffset val="100"/>
        <c:baseTimeUnit val="days"/>
      </c:dateAx>
      <c:valAx>
        <c:axId val="-863883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Stock</a:t>
                </a:r>
                <a:r>
                  <a:rPr lang="en-US" baseline="0" dirty="0" smtClean="0"/>
                  <a:t> Price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63889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Sheet5!$A$1:$A$262</c:f>
              <c:numCache>
                <c:formatCode>d\-mmm\-yy</c:formatCode>
                <c:ptCount val="262"/>
                <c:pt idx="0">
                  <c:v>42928</c:v>
                </c:pt>
                <c:pt idx="1">
                  <c:v>42929</c:v>
                </c:pt>
                <c:pt idx="2">
                  <c:v>42930</c:v>
                </c:pt>
                <c:pt idx="3">
                  <c:v>42933</c:v>
                </c:pt>
                <c:pt idx="4">
                  <c:v>42934</c:v>
                </c:pt>
                <c:pt idx="5">
                  <c:v>42935</c:v>
                </c:pt>
                <c:pt idx="6">
                  <c:v>42936</c:v>
                </c:pt>
                <c:pt idx="7">
                  <c:v>42937</c:v>
                </c:pt>
                <c:pt idx="8">
                  <c:v>42940</c:v>
                </c:pt>
                <c:pt idx="9">
                  <c:v>42941</c:v>
                </c:pt>
                <c:pt idx="10">
                  <c:v>42942</c:v>
                </c:pt>
                <c:pt idx="11">
                  <c:v>42943</c:v>
                </c:pt>
                <c:pt idx="12">
                  <c:v>42944</c:v>
                </c:pt>
                <c:pt idx="13">
                  <c:v>42947</c:v>
                </c:pt>
                <c:pt idx="14">
                  <c:v>42948</c:v>
                </c:pt>
                <c:pt idx="15">
                  <c:v>42949</c:v>
                </c:pt>
                <c:pt idx="16">
                  <c:v>42950</c:v>
                </c:pt>
                <c:pt idx="17">
                  <c:v>42951</c:v>
                </c:pt>
                <c:pt idx="18">
                  <c:v>42954</c:v>
                </c:pt>
                <c:pt idx="19">
                  <c:v>42955</c:v>
                </c:pt>
                <c:pt idx="20">
                  <c:v>42956</c:v>
                </c:pt>
                <c:pt idx="21">
                  <c:v>42957</c:v>
                </c:pt>
                <c:pt idx="22">
                  <c:v>42958</c:v>
                </c:pt>
                <c:pt idx="23">
                  <c:v>42961</c:v>
                </c:pt>
                <c:pt idx="24">
                  <c:v>42962</c:v>
                </c:pt>
                <c:pt idx="25">
                  <c:v>42963</c:v>
                </c:pt>
                <c:pt idx="26">
                  <c:v>42964</c:v>
                </c:pt>
                <c:pt idx="27">
                  <c:v>42965</c:v>
                </c:pt>
                <c:pt idx="28">
                  <c:v>42968</c:v>
                </c:pt>
                <c:pt idx="29">
                  <c:v>42969</c:v>
                </c:pt>
                <c:pt idx="30">
                  <c:v>42970</c:v>
                </c:pt>
                <c:pt idx="31">
                  <c:v>42971</c:v>
                </c:pt>
                <c:pt idx="32">
                  <c:v>42972</c:v>
                </c:pt>
                <c:pt idx="33">
                  <c:v>42975</c:v>
                </c:pt>
                <c:pt idx="34">
                  <c:v>42976</c:v>
                </c:pt>
                <c:pt idx="35">
                  <c:v>42977</c:v>
                </c:pt>
                <c:pt idx="36">
                  <c:v>42978</c:v>
                </c:pt>
                <c:pt idx="37">
                  <c:v>42979</c:v>
                </c:pt>
                <c:pt idx="38">
                  <c:v>42982</c:v>
                </c:pt>
                <c:pt idx="39">
                  <c:v>42983</c:v>
                </c:pt>
                <c:pt idx="40">
                  <c:v>42984</c:v>
                </c:pt>
                <c:pt idx="41">
                  <c:v>42985</c:v>
                </c:pt>
                <c:pt idx="42">
                  <c:v>42986</c:v>
                </c:pt>
                <c:pt idx="43">
                  <c:v>42989</c:v>
                </c:pt>
                <c:pt idx="44">
                  <c:v>42990</c:v>
                </c:pt>
                <c:pt idx="45">
                  <c:v>42991</c:v>
                </c:pt>
                <c:pt idx="46">
                  <c:v>42992</c:v>
                </c:pt>
                <c:pt idx="47">
                  <c:v>42993</c:v>
                </c:pt>
                <c:pt idx="48">
                  <c:v>42996</c:v>
                </c:pt>
                <c:pt idx="49">
                  <c:v>42997</c:v>
                </c:pt>
                <c:pt idx="50">
                  <c:v>42998</c:v>
                </c:pt>
                <c:pt idx="51">
                  <c:v>42999</c:v>
                </c:pt>
                <c:pt idx="52">
                  <c:v>43000</c:v>
                </c:pt>
                <c:pt idx="53">
                  <c:v>43003</c:v>
                </c:pt>
                <c:pt idx="54">
                  <c:v>43004</c:v>
                </c:pt>
                <c:pt idx="55">
                  <c:v>43005</c:v>
                </c:pt>
                <c:pt idx="56">
                  <c:v>43006</c:v>
                </c:pt>
                <c:pt idx="57">
                  <c:v>43007</c:v>
                </c:pt>
                <c:pt idx="58">
                  <c:v>43010</c:v>
                </c:pt>
                <c:pt idx="59">
                  <c:v>43011</c:v>
                </c:pt>
                <c:pt idx="60">
                  <c:v>43012</c:v>
                </c:pt>
                <c:pt idx="61">
                  <c:v>43013</c:v>
                </c:pt>
                <c:pt idx="62">
                  <c:v>43014</c:v>
                </c:pt>
                <c:pt idx="63">
                  <c:v>43017</c:v>
                </c:pt>
                <c:pt idx="64">
                  <c:v>43018</c:v>
                </c:pt>
                <c:pt idx="65">
                  <c:v>43019</c:v>
                </c:pt>
                <c:pt idx="66">
                  <c:v>43020</c:v>
                </c:pt>
                <c:pt idx="67">
                  <c:v>43021</c:v>
                </c:pt>
                <c:pt idx="68">
                  <c:v>43024</c:v>
                </c:pt>
                <c:pt idx="69">
                  <c:v>43025</c:v>
                </c:pt>
                <c:pt idx="70">
                  <c:v>43026</c:v>
                </c:pt>
                <c:pt idx="71">
                  <c:v>43027</c:v>
                </c:pt>
                <c:pt idx="72">
                  <c:v>43028</c:v>
                </c:pt>
                <c:pt idx="73">
                  <c:v>43031</c:v>
                </c:pt>
                <c:pt idx="74">
                  <c:v>43032</c:v>
                </c:pt>
                <c:pt idx="75">
                  <c:v>43033</c:v>
                </c:pt>
                <c:pt idx="76">
                  <c:v>43034</c:v>
                </c:pt>
                <c:pt idx="77">
                  <c:v>43035</c:v>
                </c:pt>
                <c:pt idx="78">
                  <c:v>43038</c:v>
                </c:pt>
                <c:pt idx="79">
                  <c:v>43039</c:v>
                </c:pt>
                <c:pt idx="80">
                  <c:v>43040</c:v>
                </c:pt>
                <c:pt idx="81">
                  <c:v>43041</c:v>
                </c:pt>
                <c:pt idx="82">
                  <c:v>43042</c:v>
                </c:pt>
                <c:pt idx="83">
                  <c:v>43045</c:v>
                </c:pt>
                <c:pt idx="84">
                  <c:v>43046</c:v>
                </c:pt>
                <c:pt idx="85">
                  <c:v>43047</c:v>
                </c:pt>
                <c:pt idx="86">
                  <c:v>43048</c:v>
                </c:pt>
                <c:pt idx="87">
                  <c:v>43049</c:v>
                </c:pt>
                <c:pt idx="88">
                  <c:v>43052</c:v>
                </c:pt>
                <c:pt idx="89">
                  <c:v>43053</c:v>
                </c:pt>
                <c:pt idx="90">
                  <c:v>43054</c:v>
                </c:pt>
                <c:pt idx="91">
                  <c:v>43055</c:v>
                </c:pt>
                <c:pt idx="92">
                  <c:v>43056</c:v>
                </c:pt>
                <c:pt idx="93">
                  <c:v>43059</c:v>
                </c:pt>
                <c:pt idx="94">
                  <c:v>43060</c:v>
                </c:pt>
                <c:pt idx="95">
                  <c:v>43061</c:v>
                </c:pt>
                <c:pt idx="96">
                  <c:v>43062</c:v>
                </c:pt>
                <c:pt idx="97">
                  <c:v>43063</c:v>
                </c:pt>
                <c:pt idx="98">
                  <c:v>43066</c:v>
                </c:pt>
                <c:pt idx="99">
                  <c:v>43067</c:v>
                </c:pt>
                <c:pt idx="100">
                  <c:v>43068</c:v>
                </c:pt>
                <c:pt idx="101">
                  <c:v>43069</c:v>
                </c:pt>
                <c:pt idx="102">
                  <c:v>43070</c:v>
                </c:pt>
                <c:pt idx="103">
                  <c:v>43073</c:v>
                </c:pt>
                <c:pt idx="104">
                  <c:v>43074</c:v>
                </c:pt>
                <c:pt idx="105">
                  <c:v>43075</c:v>
                </c:pt>
                <c:pt idx="106">
                  <c:v>43076</c:v>
                </c:pt>
                <c:pt idx="107">
                  <c:v>43077</c:v>
                </c:pt>
                <c:pt idx="108">
                  <c:v>43080</c:v>
                </c:pt>
                <c:pt idx="109">
                  <c:v>43081</c:v>
                </c:pt>
                <c:pt idx="110">
                  <c:v>43082</c:v>
                </c:pt>
                <c:pt idx="111">
                  <c:v>43083</c:v>
                </c:pt>
                <c:pt idx="112">
                  <c:v>43084</c:v>
                </c:pt>
                <c:pt idx="113">
                  <c:v>43087</c:v>
                </c:pt>
                <c:pt idx="114">
                  <c:v>43088</c:v>
                </c:pt>
                <c:pt idx="115">
                  <c:v>43089</c:v>
                </c:pt>
                <c:pt idx="116">
                  <c:v>43090</c:v>
                </c:pt>
                <c:pt idx="117">
                  <c:v>43091</c:v>
                </c:pt>
                <c:pt idx="118">
                  <c:v>43094</c:v>
                </c:pt>
                <c:pt idx="119">
                  <c:v>43095</c:v>
                </c:pt>
                <c:pt idx="120">
                  <c:v>43096</c:v>
                </c:pt>
                <c:pt idx="121">
                  <c:v>43097</c:v>
                </c:pt>
                <c:pt idx="122">
                  <c:v>43098</c:v>
                </c:pt>
                <c:pt idx="123">
                  <c:v>43101</c:v>
                </c:pt>
                <c:pt idx="124">
                  <c:v>43102</c:v>
                </c:pt>
                <c:pt idx="125">
                  <c:v>43103</c:v>
                </c:pt>
                <c:pt idx="126">
                  <c:v>43104</c:v>
                </c:pt>
                <c:pt idx="127">
                  <c:v>43105</c:v>
                </c:pt>
                <c:pt idx="128">
                  <c:v>43108</c:v>
                </c:pt>
                <c:pt idx="129">
                  <c:v>43109</c:v>
                </c:pt>
                <c:pt idx="130">
                  <c:v>43110</c:v>
                </c:pt>
                <c:pt idx="131">
                  <c:v>43111</c:v>
                </c:pt>
                <c:pt idx="132">
                  <c:v>43112</c:v>
                </c:pt>
                <c:pt idx="133">
                  <c:v>43115</c:v>
                </c:pt>
                <c:pt idx="134">
                  <c:v>43116</c:v>
                </c:pt>
                <c:pt idx="135">
                  <c:v>43117</c:v>
                </c:pt>
                <c:pt idx="136">
                  <c:v>43118</c:v>
                </c:pt>
                <c:pt idx="137">
                  <c:v>43119</c:v>
                </c:pt>
                <c:pt idx="138">
                  <c:v>43122</c:v>
                </c:pt>
                <c:pt idx="139">
                  <c:v>43123</c:v>
                </c:pt>
                <c:pt idx="140">
                  <c:v>43124</c:v>
                </c:pt>
                <c:pt idx="141">
                  <c:v>43125</c:v>
                </c:pt>
                <c:pt idx="142">
                  <c:v>43126</c:v>
                </c:pt>
                <c:pt idx="143">
                  <c:v>43129</c:v>
                </c:pt>
                <c:pt idx="144">
                  <c:v>43130</c:v>
                </c:pt>
                <c:pt idx="145">
                  <c:v>43131</c:v>
                </c:pt>
                <c:pt idx="146">
                  <c:v>43132</c:v>
                </c:pt>
                <c:pt idx="147">
                  <c:v>43133</c:v>
                </c:pt>
                <c:pt idx="148">
                  <c:v>43136</c:v>
                </c:pt>
                <c:pt idx="149">
                  <c:v>43137</c:v>
                </c:pt>
                <c:pt idx="150">
                  <c:v>43138</c:v>
                </c:pt>
                <c:pt idx="151">
                  <c:v>43139</c:v>
                </c:pt>
                <c:pt idx="152">
                  <c:v>43140</c:v>
                </c:pt>
                <c:pt idx="153">
                  <c:v>43143</c:v>
                </c:pt>
                <c:pt idx="154">
                  <c:v>43144</c:v>
                </c:pt>
                <c:pt idx="155">
                  <c:v>43145</c:v>
                </c:pt>
                <c:pt idx="156">
                  <c:v>43146</c:v>
                </c:pt>
                <c:pt idx="157">
                  <c:v>43147</c:v>
                </c:pt>
                <c:pt idx="158">
                  <c:v>43150</c:v>
                </c:pt>
                <c:pt idx="159">
                  <c:v>43151</c:v>
                </c:pt>
                <c:pt idx="160">
                  <c:v>43152</c:v>
                </c:pt>
                <c:pt idx="161">
                  <c:v>43153</c:v>
                </c:pt>
                <c:pt idx="162">
                  <c:v>43154</c:v>
                </c:pt>
                <c:pt idx="163">
                  <c:v>43157</c:v>
                </c:pt>
                <c:pt idx="164">
                  <c:v>43158</c:v>
                </c:pt>
                <c:pt idx="165">
                  <c:v>43159</c:v>
                </c:pt>
                <c:pt idx="166">
                  <c:v>43160</c:v>
                </c:pt>
                <c:pt idx="167">
                  <c:v>43161</c:v>
                </c:pt>
                <c:pt idx="168">
                  <c:v>43164</c:v>
                </c:pt>
                <c:pt idx="169">
                  <c:v>43165</c:v>
                </c:pt>
                <c:pt idx="170">
                  <c:v>43166</c:v>
                </c:pt>
                <c:pt idx="171">
                  <c:v>43167</c:v>
                </c:pt>
                <c:pt idx="172">
                  <c:v>43168</c:v>
                </c:pt>
                <c:pt idx="173">
                  <c:v>43171</c:v>
                </c:pt>
                <c:pt idx="174">
                  <c:v>43172</c:v>
                </c:pt>
                <c:pt idx="175">
                  <c:v>43173</c:v>
                </c:pt>
                <c:pt idx="176">
                  <c:v>43174</c:v>
                </c:pt>
                <c:pt idx="177">
                  <c:v>43175</c:v>
                </c:pt>
                <c:pt idx="178">
                  <c:v>43178</c:v>
                </c:pt>
                <c:pt idx="179">
                  <c:v>43179</c:v>
                </c:pt>
                <c:pt idx="180">
                  <c:v>43180</c:v>
                </c:pt>
                <c:pt idx="181">
                  <c:v>43181</c:v>
                </c:pt>
                <c:pt idx="182">
                  <c:v>43182</c:v>
                </c:pt>
                <c:pt idx="183">
                  <c:v>43185</c:v>
                </c:pt>
                <c:pt idx="184">
                  <c:v>43186</c:v>
                </c:pt>
                <c:pt idx="185">
                  <c:v>43187</c:v>
                </c:pt>
                <c:pt idx="186">
                  <c:v>43188</c:v>
                </c:pt>
                <c:pt idx="187">
                  <c:v>43189</c:v>
                </c:pt>
                <c:pt idx="188">
                  <c:v>43192</c:v>
                </c:pt>
                <c:pt idx="189">
                  <c:v>43193</c:v>
                </c:pt>
                <c:pt idx="190">
                  <c:v>43194</c:v>
                </c:pt>
                <c:pt idx="191">
                  <c:v>43195</c:v>
                </c:pt>
                <c:pt idx="192">
                  <c:v>43196</c:v>
                </c:pt>
                <c:pt idx="193">
                  <c:v>43199</c:v>
                </c:pt>
                <c:pt idx="194">
                  <c:v>43200</c:v>
                </c:pt>
                <c:pt idx="195">
                  <c:v>43201</c:v>
                </c:pt>
                <c:pt idx="196">
                  <c:v>43202</c:v>
                </c:pt>
                <c:pt idx="197">
                  <c:v>43203</c:v>
                </c:pt>
                <c:pt idx="198">
                  <c:v>43206</c:v>
                </c:pt>
                <c:pt idx="199">
                  <c:v>43207</c:v>
                </c:pt>
                <c:pt idx="200">
                  <c:v>43208</c:v>
                </c:pt>
                <c:pt idx="201">
                  <c:v>43209</c:v>
                </c:pt>
                <c:pt idx="202">
                  <c:v>43210</c:v>
                </c:pt>
                <c:pt idx="203">
                  <c:v>43213</c:v>
                </c:pt>
                <c:pt idx="204">
                  <c:v>43214</c:v>
                </c:pt>
                <c:pt idx="205">
                  <c:v>43215</c:v>
                </c:pt>
                <c:pt idx="206">
                  <c:v>43216</c:v>
                </c:pt>
                <c:pt idx="207">
                  <c:v>43217</c:v>
                </c:pt>
                <c:pt idx="208">
                  <c:v>43220</c:v>
                </c:pt>
                <c:pt idx="209">
                  <c:v>43221</c:v>
                </c:pt>
                <c:pt idx="210">
                  <c:v>43222</c:v>
                </c:pt>
                <c:pt idx="211">
                  <c:v>43223</c:v>
                </c:pt>
                <c:pt idx="212">
                  <c:v>43224</c:v>
                </c:pt>
                <c:pt idx="213">
                  <c:v>43227</c:v>
                </c:pt>
                <c:pt idx="214">
                  <c:v>43228</c:v>
                </c:pt>
                <c:pt idx="215">
                  <c:v>43229</c:v>
                </c:pt>
                <c:pt idx="216">
                  <c:v>43230</c:v>
                </c:pt>
                <c:pt idx="217">
                  <c:v>43231</c:v>
                </c:pt>
                <c:pt idx="218">
                  <c:v>43234</c:v>
                </c:pt>
                <c:pt idx="219">
                  <c:v>43235</c:v>
                </c:pt>
                <c:pt idx="220">
                  <c:v>43236</c:v>
                </c:pt>
                <c:pt idx="221">
                  <c:v>43237</c:v>
                </c:pt>
                <c:pt idx="222">
                  <c:v>43238</c:v>
                </c:pt>
                <c:pt idx="223">
                  <c:v>43241</c:v>
                </c:pt>
                <c:pt idx="224">
                  <c:v>43242</c:v>
                </c:pt>
                <c:pt idx="225">
                  <c:v>43243</c:v>
                </c:pt>
                <c:pt idx="226">
                  <c:v>43244</c:v>
                </c:pt>
                <c:pt idx="227">
                  <c:v>43245</c:v>
                </c:pt>
                <c:pt idx="228">
                  <c:v>43248</c:v>
                </c:pt>
                <c:pt idx="229">
                  <c:v>43249</c:v>
                </c:pt>
                <c:pt idx="230">
                  <c:v>43250</c:v>
                </c:pt>
                <c:pt idx="231">
                  <c:v>43251</c:v>
                </c:pt>
                <c:pt idx="232">
                  <c:v>43252</c:v>
                </c:pt>
                <c:pt idx="233">
                  <c:v>43255</c:v>
                </c:pt>
                <c:pt idx="234">
                  <c:v>43256</c:v>
                </c:pt>
                <c:pt idx="235">
                  <c:v>43257</c:v>
                </c:pt>
                <c:pt idx="236">
                  <c:v>43258</c:v>
                </c:pt>
                <c:pt idx="237">
                  <c:v>43259</c:v>
                </c:pt>
                <c:pt idx="238">
                  <c:v>43262</c:v>
                </c:pt>
                <c:pt idx="239">
                  <c:v>43263</c:v>
                </c:pt>
                <c:pt idx="240">
                  <c:v>43264</c:v>
                </c:pt>
                <c:pt idx="241">
                  <c:v>43265</c:v>
                </c:pt>
                <c:pt idx="242">
                  <c:v>43266</c:v>
                </c:pt>
                <c:pt idx="243">
                  <c:v>43269</c:v>
                </c:pt>
                <c:pt idx="244">
                  <c:v>43270</c:v>
                </c:pt>
                <c:pt idx="245">
                  <c:v>43271</c:v>
                </c:pt>
                <c:pt idx="246">
                  <c:v>43272</c:v>
                </c:pt>
                <c:pt idx="247">
                  <c:v>43273</c:v>
                </c:pt>
                <c:pt idx="248">
                  <c:v>43276</c:v>
                </c:pt>
                <c:pt idx="249">
                  <c:v>43277</c:v>
                </c:pt>
                <c:pt idx="250">
                  <c:v>43278</c:v>
                </c:pt>
                <c:pt idx="251">
                  <c:v>43279</c:v>
                </c:pt>
                <c:pt idx="252">
                  <c:v>43280</c:v>
                </c:pt>
                <c:pt idx="253">
                  <c:v>43283</c:v>
                </c:pt>
                <c:pt idx="254">
                  <c:v>43284</c:v>
                </c:pt>
                <c:pt idx="255">
                  <c:v>43285</c:v>
                </c:pt>
                <c:pt idx="256">
                  <c:v>43286</c:v>
                </c:pt>
                <c:pt idx="257">
                  <c:v>43287</c:v>
                </c:pt>
                <c:pt idx="258">
                  <c:v>43290</c:v>
                </c:pt>
                <c:pt idx="259">
                  <c:v>43291</c:v>
                </c:pt>
                <c:pt idx="260">
                  <c:v>43292</c:v>
                </c:pt>
                <c:pt idx="261">
                  <c:v>43293</c:v>
                </c:pt>
              </c:numCache>
            </c:numRef>
          </c:cat>
          <c:val>
            <c:numRef>
              <c:f>Sheet5!$E$1:$E$262</c:f>
              <c:numCache>
                <c:formatCode>General</c:formatCode>
                <c:ptCount val="262"/>
                <c:pt idx="0">
                  <c:v>35.5</c:v>
                </c:pt>
                <c:pt idx="1">
                  <c:v>35.86</c:v>
                </c:pt>
                <c:pt idx="2">
                  <c:v>36.35</c:v>
                </c:pt>
                <c:pt idx="3">
                  <c:v>36.380000000000003</c:v>
                </c:pt>
                <c:pt idx="4">
                  <c:v>36.43</c:v>
                </c:pt>
                <c:pt idx="5">
                  <c:v>36.47</c:v>
                </c:pt>
                <c:pt idx="6">
                  <c:v>36.409999999999997</c:v>
                </c:pt>
                <c:pt idx="7">
                  <c:v>36.07</c:v>
                </c:pt>
                <c:pt idx="8">
                  <c:v>35.82</c:v>
                </c:pt>
                <c:pt idx="9">
                  <c:v>35.57</c:v>
                </c:pt>
                <c:pt idx="10">
                  <c:v>35.619999999999997</c:v>
                </c:pt>
                <c:pt idx="11">
                  <c:v>35.94</c:v>
                </c:pt>
                <c:pt idx="12">
                  <c:v>35.770000000000003</c:v>
                </c:pt>
                <c:pt idx="13">
                  <c:v>35.979999999999997</c:v>
                </c:pt>
                <c:pt idx="14">
                  <c:v>34.76</c:v>
                </c:pt>
                <c:pt idx="15">
                  <c:v>34.82</c:v>
                </c:pt>
                <c:pt idx="16">
                  <c:v>34.770000000000003</c:v>
                </c:pt>
                <c:pt idx="17">
                  <c:v>35.270000000000003</c:v>
                </c:pt>
                <c:pt idx="18">
                  <c:v>35.299999999999997</c:v>
                </c:pt>
                <c:pt idx="19">
                  <c:v>35.39</c:v>
                </c:pt>
                <c:pt idx="20">
                  <c:v>35.28</c:v>
                </c:pt>
                <c:pt idx="21">
                  <c:v>34.880000000000003</c:v>
                </c:pt>
                <c:pt idx="22">
                  <c:v>34.93</c:v>
                </c:pt>
                <c:pt idx="23">
                  <c:v>35.47</c:v>
                </c:pt>
                <c:pt idx="24">
                  <c:v>35.54</c:v>
                </c:pt>
                <c:pt idx="25">
                  <c:v>35.75</c:v>
                </c:pt>
                <c:pt idx="26">
                  <c:v>35</c:v>
                </c:pt>
                <c:pt idx="27">
                  <c:v>34.83</c:v>
                </c:pt>
                <c:pt idx="28">
                  <c:v>34.909999999999997</c:v>
                </c:pt>
                <c:pt idx="29">
                  <c:v>35.299999999999997</c:v>
                </c:pt>
                <c:pt idx="30">
                  <c:v>35.49</c:v>
                </c:pt>
                <c:pt idx="31">
                  <c:v>35.520000000000003</c:v>
                </c:pt>
                <c:pt idx="32">
                  <c:v>35.6</c:v>
                </c:pt>
                <c:pt idx="33">
                  <c:v>35.51</c:v>
                </c:pt>
                <c:pt idx="34">
                  <c:v>35.520000000000003</c:v>
                </c:pt>
                <c:pt idx="35">
                  <c:v>35.82</c:v>
                </c:pt>
                <c:pt idx="36">
                  <c:v>36.54</c:v>
                </c:pt>
                <c:pt idx="37">
                  <c:v>37.36</c:v>
                </c:pt>
                <c:pt idx="38">
                  <c:v>37.229999999999997</c:v>
                </c:pt>
                <c:pt idx="39">
                  <c:v>37.229999999999997</c:v>
                </c:pt>
                <c:pt idx="40">
                  <c:v>37.67</c:v>
                </c:pt>
                <c:pt idx="41">
                  <c:v>36.909999999999997</c:v>
                </c:pt>
                <c:pt idx="42">
                  <c:v>37</c:v>
                </c:pt>
                <c:pt idx="43">
                  <c:v>37.35</c:v>
                </c:pt>
                <c:pt idx="44">
                  <c:v>37.89</c:v>
                </c:pt>
                <c:pt idx="45">
                  <c:v>38.21</c:v>
                </c:pt>
                <c:pt idx="46">
                  <c:v>38.79</c:v>
                </c:pt>
                <c:pt idx="47">
                  <c:v>38.880000000000003</c:v>
                </c:pt>
                <c:pt idx="48">
                  <c:v>38.590000000000003</c:v>
                </c:pt>
                <c:pt idx="49">
                  <c:v>38.700000000000003</c:v>
                </c:pt>
                <c:pt idx="50">
                  <c:v>38.880000000000003</c:v>
                </c:pt>
                <c:pt idx="51">
                  <c:v>39.1</c:v>
                </c:pt>
                <c:pt idx="52">
                  <c:v>39.42</c:v>
                </c:pt>
                <c:pt idx="53">
                  <c:v>40.299999999999997</c:v>
                </c:pt>
                <c:pt idx="54">
                  <c:v>40.26</c:v>
                </c:pt>
                <c:pt idx="55">
                  <c:v>40.58</c:v>
                </c:pt>
                <c:pt idx="56">
                  <c:v>40.58</c:v>
                </c:pt>
                <c:pt idx="57">
                  <c:v>40.380000000000003</c:v>
                </c:pt>
                <c:pt idx="58">
                  <c:v>42.15</c:v>
                </c:pt>
                <c:pt idx="59">
                  <c:v>43.45</c:v>
                </c:pt>
                <c:pt idx="60">
                  <c:v>43.78</c:v>
                </c:pt>
                <c:pt idx="61">
                  <c:v>43.85</c:v>
                </c:pt>
                <c:pt idx="62">
                  <c:v>44.93</c:v>
                </c:pt>
                <c:pt idx="63">
                  <c:v>45.33</c:v>
                </c:pt>
                <c:pt idx="64">
                  <c:v>45.21</c:v>
                </c:pt>
                <c:pt idx="65">
                  <c:v>45.47</c:v>
                </c:pt>
                <c:pt idx="66">
                  <c:v>44.89</c:v>
                </c:pt>
                <c:pt idx="67">
                  <c:v>45.88</c:v>
                </c:pt>
                <c:pt idx="68">
                  <c:v>45.76</c:v>
                </c:pt>
                <c:pt idx="69">
                  <c:v>45.02</c:v>
                </c:pt>
                <c:pt idx="70">
                  <c:v>45.12</c:v>
                </c:pt>
                <c:pt idx="71">
                  <c:v>45.35</c:v>
                </c:pt>
                <c:pt idx="72">
                  <c:v>45.61</c:v>
                </c:pt>
                <c:pt idx="73">
                  <c:v>45.15</c:v>
                </c:pt>
                <c:pt idx="74">
                  <c:v>46.48</c:v>
                </c:pt>
                <c:pt idx="75">
                  <c:v>45.12</c:v>
                </c:pt>
                <c:pt idx="76">
                  <c:v>45.25</c:v>
                </c:pt>
                <c:pt idx="77">
                  <c:v>44.64</c:v>
                </c:pt>
                <c:pt idx="78">
                  <c:v>43.37</c:v>
                </c:pt>
                <c:pt idx="79">
                  <c:v>42.98</c:v>
                </c:pt>
                <c:pt idx="80">
                  <c:v>43.13</c:v>
                </c:pt>
                <c:pt idx="81">
                  <c:v>42.6</c:v>
                </c:pt>
                <c:pt idx="82">
                  <c:v>42.34</c:v>
                </c:pt>
                <c:pt idx="83">
                  <c:v>42.14</c:v>
                </c:pt>
                <c:pt idx="84">
                  <c:v>41.7</c:v>
                </c:pt>
                <c:pt idx="85">
                  <c:v>42.11</c:v>
                </c:pt>
                <c:pt idx="86">
                  <c:v>42.11</c:v>
                </c:pt>
                <c:pt idx="87">
                  <c:v>42.66</c:v>
                </c:pt>
                <c:pt idx="88">
                  <c:v>43.57</c:v>
                </c:pt>
                <c:pt idx="89">
                  <c:v>43</c:v>
                </c:pt>
                <c:pt idx="90">
                  <c:v>42.86</c:v>
                </c:pt>
                <c:pt idx="91">
                  <c:v>43.6</c:v>
                </c:pt>
                <c:pt idx="92">
                  <c:v>43.88</c:v>
                </c:pt>
                <c:pt idx="93">
                  <c:v>44.88</c:v>
                </c:pt>
                <c:pt idx="94">
                  <c:v>44.97</c:v>
                </c:pt>
                <c:pt idx="95">
                  <c:v>44.29</c:v>
                </c:pt>
                <c:pt idx="96">
                  <c:v>44.46</c:v>
                </c:pt>
                <c:pt idx="97">
                  <c:v>44.46</c:v>
                </c:pt>
                <c:pt idx="98">
                  <c:v>44.17</c:v>
                </c:pt>
                <c:pt idx="99">
                  <c:v>44.92</c:v>
                </c:pt>
                <c:pt idx="100">
                  <c:v>43.81</c:v>
                </c:pt>
                <c:pt idx="101">
                  <c:v>43.09</c:v>
                </c:pt>
                <c:pt idx="102">
                  <c:v>42.79</c:v>
                </c:pt>
                <c:pt idx="103">
                  <c:v>43.05</c:v>
                </c:pt>
                <c:pt idx="104">
                  <c:v>42.8</c:v>
                </c:pt>
                <c:pt idx="105">
                  <c:v>42.15</c:v>
                </c:pt>
                <c:pt idx="106">
                  <c:v>42.02</c:v>
                </c:pt>
                <c:pt idx="107">
                  <c:v>42.02</c:v>
                </c:pt>
                <c:pt idx="108">
                  <c:v>41.67</c:v>
                </c:pt>
                <c:pt idx="109">
                  <c:v>41.53</c:v>
                </c:pt>
                <c:pt idx="110">
                  <c:v>41.4</c:v>
                </c:pt>
                <c:pt idx="111">
                  <c:v>40.81</c:v>
                </c:pt>
                <c:pt idx="112">
                  <c:v>40.950000000000003</c:v>
                </c:pt>
                <c:pt idx="113">
                  <c:v>42.15</c:v>
                </c:pt>
                <c:pt idx="114">
                  <c:v>42.49</c:v>
                </c:pt>
                <c:pt idx="115">
                  <c:v>42.52</c:v>
                </c:pt>
                <c:pt idx="116">
                  <c:v>42.16</c:v>
                </c:pt>
                <c:pt idx="117">
                  <c:v>42.02</c:v>
                </c:pt>
                <c:pt idx="118">
                  <c:v>41.8</c:v>
                </c:pt>
                <c:pt idx="119">
                  <c:v>41.8</c:v>
                </c:pt>
                <c:pt idx="120">
                  <c:v>41.31</c:v>
                </c:pt>
                <c:pt idx="121">
                  <c:v>41.38</c:v>
                </c:pt>
                <c:pt idx="122">
                  <c:v>40.99</c:v>
                </c:pt>
                <c:pt idx="123">
                  <c:v>41.8</c:v>
                </c:pt>
                <c:pt idx="124">
                  <c:v>41.8</c:v>
                </c:pt>
                <c:pt idx="125">
                  <c:v>42.82</c:v>
                </c:pt>
                <c:pt idx="126">
                  <c:v>44.14</c:v>
                </c:pt>
                <c:pt idx="127">
                  <c:v>44.01</c:v>
                </c:pt>
                <c:pt idx="128">
                  <c:v>44.22</c:v>
                </c:pt>
                <c:pt idx="129">
                  <c:v>44.05</c:v>
                </c:pt>
                <c:pt idx="130">
                  <c:v>43</c:v>
                </c:pt>
                <c:pt idx="131">
                  <c:v>44.19</c:v>
                </c:pt>
                <c:pt idx="132">
                  <c:v>44.07</c:v>
                </c:pt>
                <c:pt idx="133">
                  <c:v>44.19</c:v>
                </c:pt>
                <c:pt idx="134">
                  <c:v>44.19</c:v>
                </c:pt>
                <c:pt idx="135">
                  <c:v>44.03</c:v>
                </c:pt>
                <c:pt idx="136">
                  <c:v>43.86</c:v>
                </c:pt>
                <c:pt idx="137">
                  <c:v>43.15</c:v>
                </c:pt>
                <c:pt idx="138">
                  <c:v>43.29</c:v>
                </c:pt>
                <c:pt idx="139">
                  <c:v>43.38</c:v>
                </c:pt>
                <c:pt idx="140">
                  <c:v>44.16</c:v>
                </c:pt>
                <c:pt idx="141">
                  <c:v>43.16</c:v>
                </c:pt>
                <c:pt idx="142">
                  <c:v>43.49</c:v>
                </c:pt>
                <c:pt idx="143">
                  <c:v>43.02</c:v>
                </c:pt>
                <c:pt idx="144">
                  <c:v>42.7</c:v>
                </c:pt>
                <c:pt idx="145">
                  <c:v>42.41</c:v>
                </c:pt>
                <c:pt idx="146">
                  <c:v>42.43</c:v>
                </c:pt>
                <c:pt idx="147">
                  <c:v>41</c:v>
                </c:pt>
                <c:pt idx="148">
                  <c:v>39.54</c:v>
                </c:pt>
                <c:pt idx="149">
                  <c:v>41.86</c:v>
                </c:pt>
                <c:pt idx="150">
                  <c:v>42.39</c:v>
                </c:pt>
                <c:pt idx="151">
                  <c:v>40.75</c:v>
                </c:pt>
                <c:pt idx="152">
                  <c:v>41.46</c:v>
                </c:pt>
                <c:pt idx="153">
                  <c:v>42</c:v>
                </c:pt>
                <c:pt idx="154">
                  <c:v>41.4</c:v>
                </c:pt>
                <c:pt idx="155">
                  <c:v>41.81</c:v>
                </c:pt>
                <c:pt idx="156">
                  <c:v>41.85</c:v>
                </c:pt>
                <c:pt idx="157">
                  <c:v>41.09</c:v>
                </c:pt>
                <c:pt idx="158">
                  <c:v>40.770000000000003</c:v>
                </c:pt>
                <c:pt idx="159">
                  <c:v>40.770000000000003</c:v>
                </c:pt>
                <c:pt idx="160">
                  <c:v>40.56</c:v>
                </c:pt>
                <c:pt idx="161">
                  <c:v>40.909999999999997</c:v>
                </c:pt>
                <c:pt idx="162">
                  <c:v>40.909999999999997</c:v>
                </c:pt>
                <c:pt idx="163">
                  <c:v>41.54</c:v>
                </c:pt>
                <c:pt idx="164">
                  <c:v>40.17</c:v>
                </c:pt>
                <c:pt idx="165">
                  <c:v>39.35</c:v>
                </c:pt>
                <c:pt idx="166">
                  <c:v>37.79</c:v>
                </c:pt>
                <c:pt idx="167">
                  <c:v>37.43</c:v>
                </c:pt>
                <c:pt idx="168">
                  <c:v>37.74</c:v>
                </c:pt>
                <c:pt idx="169">
                  <c:v>37.93</c:v>
                </c:pt>
                <c:pt idx="170">
                  <c:v>37.74</c:v>
                </c:pt>
                <c:pt idx="171">
                  <c:v>37.840000000000003</c:v>
                </c:pt>
                <c:pt idx="172">
                  <c:v>37.840000000000003</c:v>
                </c:pt>
                <c:pt idx="173">
                  <c:v>37.83</c:v>
                </c:pt>
                <c:pt idx="174">
                  <c:v>38.01</c:v>
                </c:pt>
                <c:pt idx="175">
                  <c:v>37.69</c:v>
                </c:pt>
                <c:pt idx="176">
                  <c:v>37.85</c:v>
                </c:pt>
                <c:pt idx="177">
                  <c:v>37.94</c:v>
                </c:pt>
                <c:pt idx="178">
                  <c:v>37.01</c:v>
                </c:pt>
                <c:pt idx="179">
                  <c:v>36.89</c:v>
                </c:pt>
                <c:pt idx="180">
                  <c:v>37.58</c:v>
                </c:pt>
                <c:pt idx="181">
                  <c:v>36.35</c:v>
                </c:pt>
                <c:pt idx="182">
                  <c:v>35.17</c:v>
                </c:pt>
                <c:pt idx="183">
                  <c:v>35.99</c:v>
                </c:pt>
                <c:pt idx="184">
                  <c:v>34.869999999999997</c:v>
                </c:pt>
                <c:pt idx="185">
                  <c:v>35.47</c:v>
                </c:pt>
                <c:pt idx="186">
                  <c:v>36.340000000000003</c:v>
                </c:pt>
                <c:pt idx="187">
                  <c:v>35.76</c:v>
                </c:pt>
                <c:pt idx="188">
                  <c:v>35.76</c:v>
                </c:pt>
                <c:pt idx="189">
                  <c:v>36.94</c:v>
                </c:pt>
                <c:pt idx="190">
                  <c:v>38.03</c:v>
                </c:pt>
                <c:pt idx="191">
                  <c:v>38</c:v>
                </c:pt>
                <c:pt idx="192">
                  <c:v>37.68</c:v>
                </c:pt>
                <c:pt idx="193">
                  <c:v>37.83</c:v>
                </c:pt>
                <c:pt idx="194">
                  <c:v>39.07</c:v>
                </c:pt>
                <c:pt idx="195">
                  <c:v>39</c:v>
                </c:pt>
                <c:pt idx="196">
                  <c:v>38.83</c:v>
                </c:pt>
                <c:pt idx="197">
                  <c:v>38.729999999999997</c:v>
                </c:pt>
                <c:pt idx="198">
                  <c:v>39.17</c:v>
                </c:pt>
                <c:pt idx="199">
                  <c:v>39.22</c:v>
                </c:pt>
                <c:pt idx="200">
                  <c:v>38.93</c:v>
                </c:pt>
                <c:pt idx="201">
                  <c:v>37.770000000000003</c:v>
                </c:pt>
                <c:pt idx="202">
                  <c:v>37.61</c:v>
                </c:pt>
                <c:pt idx="203">
                  <c:v>37.69</c:v>
                </c:pt>
                <c:pt idx="204">
                  <c:v>37.93</c:v>
                </c:pt>
                <c:pt idx="205">
                  <c:v>38.11</c:v>
                </c:pt>
                <c:pt idx="206">
                  <c:v>38.25</c:v>
                </c:pt>
                <c:pt idx="207">
                  <c:v>37.65</c:v>
                </c:pt>
                <c:pt idx="208">
                  <c:v>36.74</c:v>
                </c:pt>
                <c:pt idx="209">
                  <c:v>36.42</c:v>
                </c:pt>
                <c:pt idx="210">
                  <c:v>36.200000000000003</c:v>
                </c:pt>
                <c:pt idx="211">
                  <c:v>36.15</c:v>
                </c:pt>
                <c:pt idx="212">
                  <c:v>36.71</c:v>
                </c:pt>
                <c:pt idx="213">
                  <c:v>36.340000000000003</c:v>
                </c:pt>
                <c:pt idx="214">
                  <c:v>36.33</c:v>
                </c:pt>
                <c:pt idx="215">
                  <c:v>36.270000000000003</c:v>
                </c:pt>
                <c:pt idx="216">
                  <c:v>37.159999999999997</c:v>
                </c:pt>
                <c:pt idx="217">
                  <c:v>36.89</c:v>
                </c:pt>
                <c:pt idx="218">
                  <c:v>36.630000000000003</c:v>
                </c:pt>
                <c:pt idx="219">
                  <c:v>36.94</c:v>
                </c:pt>
                <c:pt idx="220">
                  <c:v>38.03</c:v>
                </c:pt>
                <c:pt idx="221">
                  <c:v>38.299999999999997</c:v>
                </c:pt>
                <c:pt idx="222">
                  <c:v>37.79</c:v>
                </c:pt>
                <c:pt idx="223">
                  <c:v>38.090000000000003</c:v>
                </c:pt>
                <c:pt idx="224">
                  <c:v>38.28</c:v>
                </c:pt>
                <c:pt idx="225">
                  <c:v>37.85</c:v>
                </c:pt>
                <c:pt idx="226">
                  <c:v>38.39</c:v>
                </c:pt>
                <c:pt idx="227">
                  <c:v>38.299999999999997</c:v>
                </c:pt>
                <c:pt idx="228">
                  <c:v>37.380000000000003</c:v>
                </c:pt>
                <c:pt idx="229">
                  <c:v>37.380000000000003</c:v>
                </c:pt>
                <c:pt idx="230">
                  <c:v>37.83</c:v>
                </c:pt>
                <c:pt idx="231">
                  <c:v>42.7</c:v>
                </c:pt>
                <c:pt idx="232">
                  <c:v>43.2</c:v>
                </c:pt>
                <c:pt idx="233">
                  <c:v>43.78</c:v>
                </c:pt>
                <c:pt idx="234">
                  <c:v>43.41</c:v>
                </c:pt>
                <c:pt idx="235">
                  <c:v>43.93</c:v>
                </c:pt>
                <c:pt idx="236">
                  <c:v>44.01</c:v>
                </c:pt>
                <c:pt idx="237">
                  <c:v>44.25</c:v>
                </c:pt>
                <c:pt idx="238">
                  <c:v>44.85</c:v>
                </c:pt>
                <c:pt idx="239">
                  <c:v>44.18</c:v>
                </c:pt>
                <c:pt idx="240">
                  <c:v>44.45</c:v>
                </c:pt>
                <c:pt idx="241">
                  <c:v>43.57</c:v>
                </c:pt>
                <c:pt idx="242">
                  <c:v>43.91</c:v>
                </c:pt>
                <c:pt idx="243">
                  <c:v>43.95</c:v>
                </c:pt>
                <c:pt idx="244">
                  <c:v>42.26</c:v>
                </c:pt>
                <c:pt idx="245">
                  <c:v>41.95</c:v>
                </c:pt>
                <c:pt idx="246">
                  <c:v>41.12</c:v>
                </c:pt>
                <c:pt idx="247">
                  <c:v>41.25</c:v>
                </c:pt>
                <c:pt idx="248">
                  <c:v>40.61</c:v>
                </c:pt>
                <c:pt idx="249">
                  <c:v>41.01</c:v>
                </c:pt>
                <c:pt idx="250">
                  <c:v>40.369999999999997</c:v>
                </c:pt>
                <c:pt idx="251">
                  <c:v>40.520000000000003</c:v>
                </c:pt>
                <c:pt idx="252">
                  <c:v>39.4</c:v>
                </c:pt>
                <c:pt idx="253">
                  <c:v>39.5</c:v>
                </c:pt>
                <c:pt idx="254">
                  <c:v>38.97</c:v>
                </c:pt>
                <c:pt idx="255">
                  <c:v>39.47</c:v>
                </c:pt>
                <c:pt idx="256">
                  <c:v>39.47</c:v>
                </c:pt>
                <c:pt idx="257">
                  <c:v>39.159999999999997</c:v>
                </c:pt>
                <c:pt idx="258">
                  <c:v>39.75</c:v>
                </c:pt>
                <c:pt idx="259">
                  <c:v>40.090000000000003</c:v>
                </c:pt>
                <c:pt idx="260">
                  <c:v>39.299999999999997</c:v>
                </c:pt>
                <c:pt idx="261">
                  <c:v>39.270000000000003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863890432"/>
        <c:axId val="-863893152"/>
      </c:lineChart>
      <c:dateAx>
        <c:axId val="-8638904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Day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d\-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63893152"/>
        <c:crosses val="autoZero"/>
        <c:auto val="1"/>
        <c:lblOffset val="100"/>
        <c:baseTimeUnit val="days"/>
      </c:dateAx>
      <c:valAx>
        <c:axId val="-863893152"/>
        <c:scaling>
          <c:orientation val="minMax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Stock Price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6389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19205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332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132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5557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640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561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349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28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49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996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43595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040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86476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50839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24714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0637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9809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0394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005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295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57118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9370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364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48251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8550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5714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59893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5231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6779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210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768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329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820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85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914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9405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7074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>
            <a:spLocks noGrp="1"/>
          </p:cNvSpPr>
          <p:nvPr>
            <p:ph type="ctrTitle"/>
          </p:nvPr>
        </p:nvSpPr>
        <p:spPr>
          <a:xfrm>
            <a:off x="685800" y="2726350"/>
            <a:ext cx="55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subTitle" idx="1"/>
          </p:nvPr>
        </p:nvSpPr>
        <p:spPr>
          <a:xfrm>
            <a:off x="685800" y="3983054"/>
            <a:ext cx="55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66" name="Google Shape;66;p3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67" name="Google Shape;67;p3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68" name="Google Shape;68;p3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69" name="Google Shape;69;p3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70" name="Google Shape;70;p3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71" name="Google Shape;71;p3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72" name="Google Shape;72;p3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73" name="Google Shape;73;p3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74" name="Google Shape;74;p3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77" name="Google Shape;77;p3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78" name="Google Shape;78;p3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79" name="Google Shape;79;p3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80" name="Google Shape;80;p3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81" name="Google Shape;81;p3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82" name="Google Shape;82;p3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83" name="Google Shape;83;p3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84" name="Google Shape;84;p3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8142711" y="3918330"/>
            <a:ext cx="943913" cy="133739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2" name="Google Shape;22;p2"/>
          <p:cNvSpPr/>
          <p:nvPr/>
        </p:nvSpPr>
        <p:spPr>
          <a:xfrm>
            <a:off x="8246778" y="1061814"/>
            <a:ext cx="565397" cy="7946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3" name="Google Shape;23;p2"/>
          <p:cNvSpPr/>
          <p:nvPr/>
        </p:nvSpPr>
        <p:spPr>
          <a:xfrm>
            <a:off x="7302238" y="4554392"/>
            <a:ext cx="623239" cy="66856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4" name="Google Shape;24;p2"/>
          <p:cNvSpPr/>
          <p:nvPr/>
        </p:nvSpPr>
        <p:spPr>
          <a:xfrm>
            <a:off x="8812176" y="313545"/>
            <a:ext cx="505297" cy="64940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5" name="Google Shape;25;p2"/>
          <p:cNvSpPr/>
          <p:nvPr/>
        </p:nvSpPr>
        <p:spPr>
          <a:xfrm>
            <a:off x="7486177" y="4101249"/>
            <a:ext cx="218857" cy="3385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6" name="Google Shape;26;p2"/>
          <p:cNvSpPr/>
          <p:nvPr/>
        </p:nvSpPr>
        <p:spPr>
          <a:xfrm>
            <a:off x="6980299" y="-88163"/>
            <a:ext cx="707299" cy="105647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7" name="Google Shape;27;p2"/>
          <p:cNvSpPr/>
          <p:nvPr/>
        </p:nvSpPr>
        <p:spPr>
          <a:xfrm>
            <a:off x="8353588" y="325842"/>
            <a:ext cx="315620" cy="4363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8" name="Google Shape;28;p2"/>
          <p:cNvSpPr/>
          <p:nvPr/>
        </p:nvSpPr>
        <p:spPr>
          <a:xfrm>
            <a:off x="7687616" y="916471"/>
            <a:ext cx="245359" cy="4531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9" name="Google Shape;29;p2"/>
          <p:cNvSpPr/>
          <p:nvPr/>
        </p:nvSpPr>
        <p:spPr>
          <a:xfrm>
            <a:off x="8637153" y="2924174"/>
            <a:ext cx="816948" cy="110613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30" name="Google Shape;30;p2"/>
          <p:cNvSpPr/>
          <p:nvPr/>
        </p:nvSpPr>
        <p:spPr>
          <a:xfrm rot="-5400000">
            <a:off x="6840000" y="4568068"/>
            <a:ext cx="417000" cy="3285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5400000">
            <a:off x="6496124" y="-12475"/>
            <a:ext cx="589800" cy="4071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208235" y="3375182"/>
            <a:ext cx="218854" cy="30986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33" name="Google Shape;33;p2"/>
          <p:cNvSpPr/>
          <p:nvPr/>
        </p:nvSpPr>
        <p:spPr>
          <a:xfrm>
            <a:off x="8013853" y="659316"/>
            <a:ext cx="258850" cy="30899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34" name="Google Shape;34;p2"/>
          <p:cNvSpPr/>
          <p:nvPr/>
        </p:nvSpPr>
        <p:spPr>
          <a:xfrm>
            <a:off x="7828438" y="4163755"/>
            <a:ext cx="206506" cy="21354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35" name="Google Shape;35;p2"/>
          <p:cNvSpPr/>
          <p:nvPr/>
        </p:nvSpPr>
        <p:spPr>
          <a:xfrm>
            <a:off x="8003439" y="1292797"/>
            <a:ext cx="172864" cy="2111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36" name="Google Shape;36;p2"/>
          <p:cNvSpPr/>
          <p:nvPr/>
        </p:nvSpPr>
        <p:spPr>
          <a:xfrm>
            <a:off x="7939495" y="-95340"/>
            <a:ext cx="476421" cy="6611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37" name="Google Shape;37;p2"/>
          <p:cNvSpPr/>
          <p:nvPr/>
        </p:nvSpPr>
        <p:spPr>
          <a:xfrm>
            <a:off x="7709340" y="156126"/>
            <a:ext cx="64053" cy="1582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38" name="Google Shape;38;p2"/>
          <p:cNvSpPr/>
          <p:nvPr/>
        </p:nvSpPr>
        <p:spPr>
          <a:xfrm>
            <a:off x="9017902" y="4284544"/>
            <a:ext cx="121390" cy="1663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39" name="Google Shape;39;p2"/>
          <p:cNvSpPr/>
          <p:nvPr/>
        </p:nvSpPr>
        <p:spPr>
          <a:xfrm>
            <a:off x="8736528" y="68644"/>
            <a:ext cx="172852" cy="2515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40" name="Google Shape;40;p2"/>
          <p:cNvSpPr/>
          <p:nvPr/>
        </p:nvSpPr>
        <p:spPr>
          <a:xfrm>
            <a:off x="9053841" y="1122374"/>
            <a:ext cx="172853" cy="22214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1661700" y="1991825"/>
            <a:ext cx="5820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240789" y="-249878"/>
            <a:ext cx="1325150" cy="183895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43" name="Google Shape;43;p2"/>
          <p:cNvSpPr/>
          <p:nvPr/>
        </p:nvSpPr>
        <p:spPr>
          <a:xfrm>
            <a:off x="1462669" y="359548"/>
            <a:ext cx="684178" cy="8358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44" name="Google Shape;44;p2"/>
          <p:cNvSpPr/>
          <p:nvPr/>
        </p:nvSpPr>
        <p:spPr>
          <a:xfrm>
            <a:off x="-145673" y="1499255"/>
            <a:ext cx="545851" cy="8153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45" name="Google Shape;45;p2"/>
          <p:cNvSpPr/>
          <p:nvPr/>
        </p:nvSpPr>
        <p:spPr>
          <a:xfrm>
            <a:off x="468639" y="3330899"/>
            <a:ext cx="596301" cy="7118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0</a:t>
            </a:r>
          </a:p>
        </p:txBody>
      </p:sp>
      <p:sp>
        <p:nvSpPr>
          <p:cNvPr id="46" name="Google Shape;46;p2"/>
          <p:cNvSpPr/>
          <p:nvPr/>
        </p:nvSpPr>
        <p:spPr>
          <a:xfrm>
            <a:off x="2715924" y="4728432"/>
            <a:ext cx="422823" cy="54341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8</a:t>
            </a:r>
          </a:p>
        </p:txBody>
      </p:sp>
      <p:sp>
        <p:nvSpPr>
          <p:cNvPr id="47" name="Google Shape;47;p2"/>
          <p:cNvSpPr/>
          <p:nvPr/>
        </p:nvSpPr>
        <p:spPr>
          <a:xfrm>
            <a:off x="857004" y="4218046"/>
            <a:ext cx="948321" cy="101728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48" name="Google Shape;48;p2"/>
          <p:cNvSpPr/>
          <p:nvPr/>
        </p:nvSpPr>
        <p:spPr>
          <a:xfrm>
            <a:off x="6477124" y="659323"/>
            <a:ext cx="375994" cy="4184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¥</a:t>
            </a:r>
          </a:p>
        </p:txBody>
      </p:sp>
      <p:sp>
        <p:nvSpPr>
          <p:cNvPr id="49" name="Google Shape;49;p2"/>
          <p:cNvSpPr/>
          <p:nvPr/>
        </p:nvSpPr>
        <p:spPr>
          <a:xfrm>
            <a:off x="2001208" y="4048123"/>
            <a:ext cx="340184" cy="4966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2</a:t>
            </a:r>
          </a:p>
        </p:txBody>
      </p:sp>
      <p:sp>
        <p:nvSpPr>
          <p:cNvPr id="50" name="Google Shape;50;p2"/>
          <p:cNvSpPr/>
          <p:nvPr/>
        </p:nvSpPr>
        <p:spPr>
          <a:xfrm>
            <a:off x="-202825" y="3641301"/>
            <a:ext cx="863938" cy="11989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9</a:t>
            </a:r>
          </a:p>
        </p:txBody>
      </p:sp>
      <p:sp>
        <p:nvSpPr>
          <p:cNvPr id="51" name="Google Shape;51;p2"/>
          <p:cNvSpPr/>
          <p:nvPr/>
        </p:nvSpPr>
        <p:spPr>
          <a:xfrm rot="-5400000">
            <a:off x="1953573" y="-64893"/>
            <a:ext cx="756300" cy="595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 rot="5400000">
            <a:off x="2309286" y="4286696"/>
            <a:ext cx="746700" cy="5151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909496" y="3809336"/>
            <a:ext cx="234870" cy="3321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3</a:t>
            </a:r>
          </a:p>
        </p:txBody>
      </p:sp>
      <p:sp>
        <p:nvSpPr>
          <p:cNvPr id="54" name="Google Shape;54;p2"/>
          <p:cNvSpPr/>
          <p:nvPr/>
        </p:nvSpPr>
        <p:spPr>
          <a:xfrm>
            <a:off x="180514" y="977226"/>
            <a:ext cx="178753" cy="33011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1</a:t>
            </a:r>
          </a:p>
        </p:txBody>
      </p:sp>
      <p:sp>
        <p:nvSpPr>
          <p:cNvPr id="55" name="Google Shape;55;p2"/>
          <p:cNvSpPr/>
          <p:nvPr/>
        </p:nvSpPr>
        <p:spPr>
          <a:xfrm>
            <a:off x="2001208" y="4738570"/>
            <a:ext cx="172436" cy="2450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£</a:t>
            </a:r>
          </a:p>
        </p:txBody>
      </p:sp>
      <p:sp>
        <p:nvSpPr>
          <p:cNvPr id="56" name="Google Shape;56;p2"/>
          <p:cNvSpPr/>
          <p:nvPr/>
        </p:nvSpPr>
        <p:spPr>
          <a:xfrm>
            <a:off x="3322800" y="4742227"/>
            <a:ext cx="163350" cy="23774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5</a:t>
            </a:r>
          </a:p>
        </p:txBody>
      </p:sp>
      <p:sp>
        <p:nvSpPr>
          <p:cNvPr id="57" name="Google Shape;57;p2"/>
          <p:cNvSpPr/>
          <p:nvPr/>
        </p:nvSpPr>
        <p:spPr>
          <a:xfrm>
            <a:off x="2629623" y="359546"/>
            <a:ext cx="461790" cy="63919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7</a:t>
            </a:r>
          </a:p>
        </p:txBody>
      </p:sp>
      <p:sp>
        <p:nvSpPr>
          <p:cNvPr id="58" name="Google Shape;58;p2"/>
          <p:cNvSpPr/>
          <p:nvPr/>
        </p:nvSpPr>
        <p:spPr>
          <a:xfrm>
            <a:off x="65335" y="101130"/>
            <a:ext cx="123829" cy="17531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59" name="Google Shape;59;p2"/>
          <p:cNvSpPr/>
          <p:nvPr/>
        </p:nvSpPr>
        <p:spPr>
          <a:xfrm>
            <a:off x="575656" y="4769892"/>
            <a:ext cx="128737" cy="1824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5</a:t>
            </a:r>
          </a:p>
        </p:txBody>
      </p:sp>
      <p:sp>
        <p:nvSpPr>
          <p:cNvPr id="60" name="Google Shape;60;p2"/>
          <p:cNvSpPr/>
          <p:nvPr/>
        </p:nvSpPr>
        <p:spPr>
          <a:xfrm>
            <a:off x="735785" y="1757713"/>
            <a:ext cx="212661" cy="27330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6</a:t>
            </a:r>
          </a:p>
        </p:txBody>
      </p:sp>
      <p:sp>
        <p:nvSpPr>
          <p:cNvPr id="61" name="Google Shape;61;p2"/>
          <p:cNvSpPr/>
          <p:nvPr/>
        </p:nvSpPr>
        <p:spPr>
          <a:xfrm>
            <a:off x="1617563" y="68452"/>
            <a:ext cx="187263" cy="24066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77642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31" name="Google Shape;231;p10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32" name="Google Shape;232;p10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33" name="Google Shape;233;p10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34" name="Google Shape;234;p10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35" name="Google Shape;235;p10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36" name="Google Shape;236;p10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37" name="Google Shape;237;p10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38" name="Google Shape;238;p10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239" name="Google Shape;239;p10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0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0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242" name="Google Shape;242;p10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243" name="Google Shape;243;p10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244" name="Google Shape;244;p10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245" name="Google Shape;245;p10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246" name="Google Shape;246;p10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247" name="Google Shape;247;p10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248" name="Google Shape;248;p10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249" name="Google Shape;249;p10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250" name="Google Shape;250;p10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32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+ 1 column" type="tx">
  <p:cSld name="Title + 1 colum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10" name="Google Shape;110;p5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11" name="Google Shape;111;p5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12" name="Google Shape;112;p5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13" name="Google Shape;113;p5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14" name="Google Shape;114;p5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15" name="Google Shape;115;p5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16" name="Google Shape;116;p5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17" name="Google Shape;117;p5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18" name="Google Shape;118;p5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21" name="Google Shape;121;p5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22" name="Google Shape;122;p5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23" name="Google Shape;123;p5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24" name="Google Shape;124;p5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25" name="Google Shape;125;p5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26" name="Google Shape;126;p5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27" name="Google Shape;127;p5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28" name="Google Shape;128;p5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body" idx="1"/>
          </p:nvPr>
        </p:nvSpPr>
        <p:spPr>
          <a:xfrm>
            <a:off x="717780" y="1513574"/>
            <a:ext cx="5169000" cy="303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⋅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093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404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825798" y="-750"/>
            <a:ext cx="7486405" cy="5145000"/>
            <a:chOff x="825798" y="-750"/>
            <a:chExt cx="7486405" cy="5145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825798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657621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489443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8312202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7480380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6648557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816734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4984911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4153089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3321266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735875" y="1513574"/>
            <a:ext cx="5917200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61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1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"/>
          <p:cNvSpPr txBox="1">
            <a:spLocks noGrp="1"/>
          </p:cNvSpPr>
          <p:nvPr>
            <p:ph type="ctrTitle"/>
          </p:nvPr>
        </p:nvSpPr>
        <p:spPr>
          <a:xfrm>
            <a:off x="1469970" y="1847206"/>
            <a:ext cx="5867352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JPM Quant Challenge 2018</a:t>
            </a:r>
            <a:endParaRPr sz="5400" dirty="0"/>
          </a:p>
        </p:txBody>
      </p:sp>
      <p:sp>
        <p:nvSpPr>
          <p:cNvPr id="3" name="Google Shape;257;p12"/>
          <p:cNvSpPr txBox="1">
            <a:spLocks/>
          </p:cNvSpPr>
          <p:nvPr/>
        </p:nvSpPr>
        <p:spPr>
          <a:xfrm>
            <a:off x="1654325" y="3007006"/>
            <a:ext cx="5867352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230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8" name="Text Placeholder 2"/>
          <p:cNvSpPr>
            <a:spLocks noGrp="1"/>
          </p:cNvSpPr>
          <p:nvPr>
            <p:ph type="body" idx="4294967295"/>
          </p:nvPr>
        </p:nvSpPr>
        <p:spPr>
          <a:xfrm>
            <a:off x="5373688" y="1795463"/>
            <a:ext cx="3770312" cy="1670050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There is a significant variation of average fare with the title of passengers.</a:t>
            </a:r>
          </a:p>
          <a:p>
            <a:r>
              <a:rPr lang="en-IN" sz="1600" dirty="0" smtClean="0">
                <a:latin typeface="PT Serif" panose="020B0604020202020204" charset="0"/>
              </a:rPr>
              <a:t>This is retained as a categorical feature.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" y="1124712"/>
            <a:ext cx="4176839" cy="298094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22960" y="182880"/>
            <a:ext cx="51690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 smtClean="0">
                <a:solidFill>
                  <a:schemeClr val="bg1"/>
                </a:solidFill>
                <a:latin typeface="PT Serif" panose="020B0604020202020204" charset="0"/>
              </a:rPr>
              <a:t>Title</a:t>
            </a:r>
            <a:endParaRPr lang="en-IN" sz="2800" b="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62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6" name="Text Placeholder 2"/>
          <p:cNvSpPr>
            <a:spLocks noGrp="1"/>
          </p:cNvSpPr>
          <p:nvPr>
            <p:ph type="body" idx="4294967295"/>
          </p:nvPr>
        </p:nvSpPr>
        <p:spPr>
          <a:xfrm>
            <a:off x="5900738" y="1892300"/>
            <a:ext cx="3243262" cy="1482725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As expected, the business class fares are much higher.</a:t>
            </a:r>
          </a:p>
          <a:p>
            <a:r>
              <a:rPr lang="en-IN" sz="1600" dirty="0" smtClean="0">
                <a:latin typeface="PT Serif" panose="020B0604020202020204" charset="0"/>
              </a:rPr>
              <a:t>As it is a binary feature the classes were replaced by 1’s and 0’s.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 smtClean="0">
                <a:solidFill>
                  <a:schemeClr val="bg1"/>
                </a:solidFill>
                <a:latin typeface="PT Serif" panose="020B0604020202020204" charset="0"/>
              </a:rPr>
              <a:t>Class</a:t>
            </a:r>
            <a:endParaRPr lang="en-IN" sz="2800" b="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" y="1124712"/>
            <a:ext cx="4133088" cy="298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2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6" name="Text Placeholder 2"/>
          <p:cNvSpPr>
            <a:spLocks noGrp="1"/>
          </p:cNvSpPr>
          <p:nvPr>
            <p:ph type="body" idx="4294967295"/>
          </p:nvPr>
        </p:nvSpPr>
        <p:spPr>
          <a:xfrm>
            <a:off x="6432550" y="1501775"/>
            <a:ext cx="2711450" cy="2655888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Feature created by merging the cities the journey is between.</a:t>
            </a:r>
          </a:p>
          <a:p>
            <a:r>
              <a:rPr lang="en-IN" sz="1600" dirty="0" smtClean="0">
                <a:latin typeface="PT Serif" panose="020B0604020202020204" charset="0"/>
              </a:rPr>
              <a:t>City order subtlety was missed in the actual submission.</a:t>
            </a:r>
          </a:p>
          <a:p>
            <a:r>
              <a:rPr lang="en-IN" sz="1600" dirty="0" smtClean="0">
                <a:latin typeface="PT Serif" panose="020B0604020202020204" charset="0"/>
              </a:rPr>
              <a:t>Improvement in CV score:</a:t>
            </a:r>
          </a:p>
          <a:p>
            <a:pPr marL="76200" indent="0">
              <a:buNone/>
            </a:pPr>
            <a:r>
              <a:rPr lang="en-IN" sz="1600" dirty="0">
                <a:latin typeface="PT Serif" panose="020B0604020202020204" charset="0"/>
              </a:rPr>
              <a:t> </a:t>
            </a:r>
            <a:r>
              <a:rPr lang="en-IN" sz="1600" dirty="0" smtClean="0">
                <a:latin typeface="PT Serif" panose="020B0604020202020204" charset="0"/>
              </a:rPr>
              <a:t>        0.828 to 0.859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20" y="1189037"/>
            <a:ext cx="4986120" cy="328136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 smtClean="0">
                <a:solidFill>
                  <a:schemeClr val="bg1"/>
                </a:solidFill>
                <a:latin typeface="PT Serif" panose="020B0604020202020204" charset="0"/>
              </a:rPr>
              <a:t>From-To (Distance Metric)</a:t>
            </a:r>
            <a:endParaRPr lang="en-IN" sz="2800" b="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42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7" name="Text Placeholder 6"/>
          <p:cNvSpPr>
            <a:spLocks noGrp="1"/>
          </p:cNvSpPr>
          <p:nvPr>
            <p:ph type="body" idx="4294967295"/>
          </p:nvPr>
        </p:nvSpPr>
        <p:spPr>
          <a:xfrm>
            <a:off x="0" y="895350"/>
            <a:ext cx="7512050" cy="460375"/>
          </a:xfrm>
        </p:spPr>
        <p:txBody>
          <a:bodyPr/>
          <a:lstStyle/>
          <a:p>
            <a:r>
              <a:rPr lang="en-IN" sz="1400" dirty="0" smtClean="0">
                <a:latin typeface="PT Serif" panose="020B0604020202020204" charset="0"/>
              </a:rPr>
              <a:t>The age is found by subtracting the year of DOB from the year of Booking.  </a:t>
            </a:r>
          </a:p>
          <a:p>
            <a:endParaRPr lang="en-IN" sz="1400" dirty="0">
              <a:latin typeface="PT Serif" panose="020B0604020202020204" charset="0"/>
            </a:endParaRPr>
          </a:p>
        </p:txBody>
      </p:sp>
      <p:pic>
        <p:nvPicPr>
          <p:cNvPr id="8" name="Picture 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681" y="1553939"/>
            <a:ext cx="3867912" cy="2670048"/>
          </a:xfrm>
          <a:prstGeom prst="rect">
            <a:avLst/>
          </a:prstGeom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80" y="1556893"/>
            <a:ext cx="3863315" cy="267209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 smtClean="0">
                <a:solidFill>
                  <a:schemeClr val="bg1"/>
                </a:solidFill>
                <a:latin typeface="PT Serif" panose="020B0604020202020204" charset="0"/>
              </a:rPr>
              <a:t>Age</a:t>
            </a:r>
            <a:endParaRPr lang="en-IN" sz="2800" b="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7780" y="4429760"/>
            <a:ext cx="386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Age as a discrete variable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90811" y="4421803"/>
            <a:ext cx="386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Age as a binned variable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58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935192" y="1029827"/>
            <a:ext cx="7884343" cy="3704406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Age was used as a binned variable and was used as a categorical type in the first </a:t>
            </a:r>
            <a:r>
              <a:rPr lang="en-IN" sz="1600" dirty="0" smtClean="0">
                <a:latin typeface="PT Serif" panose="020B0604020202020204" charset="0"/>
              </a:rPr>
              <a:t>model</a:t>
            </a:r>
          </a:p>
          <a:p>
            <a:endParaRPr lang="en-IN" sz="1600" dirty="0" smtClean="0">
              <a:latin typeface="PT Serif" panose="020B0604020202020204" charset="0"/>
            </a:endParaRPr>
          </a:p>
          <a:p>
            <a:r>
              <a:rPr lang="en-IN" sz="1600" dirty="0" smtClean="0">
                <a:latin typeface="PT Serif" panose="020B0604020202020204" charset="0"/>
              </a:rPr>
              <a:t>CV score with Age Bins : </a:t>
            </a:r>
            <a:r>
              <a:rPr lang="en-IN" sz="1600" dirty="0" smtClean="0">
                <a:latin typeface="PT Serif" panose="020B0604020202020204" charset="0"/>
              </a:rPr>
              <a:t>0.828</a:t>
            </a:r>
          </a:p>
          <a:p>
            <a:endParaRPr lang="en-IN" sz="1600" dirty="0" smtClean="0">
              <a:latin typeface="PT Serif" panose="020B0604020202020204" charset="0"/>
            </a:endParaRPr>
          </a:p>
          <a:p>
            <a:r>
              <a:rPr lang="en-IN" sz="1600" dirty="0" smtClean="0">
                <a:latin typeface="PT Serif" panose="020B0604020202020204" charset="0"/>
              </a:rPr>
              <a:t>However the performance was found to be better by leaving it as a discrete </a:t>
            </a:r>
            <a:r>
              <a:rPr lang="en-IN" sz="1600" dirty="0" smtClean="0">
                <a:latin typeface="PT Serif" panose="020B0604020202020204" charset="0"/>
              </a:rPr>
              <a:t>variable</a:t>
            </a:r>
          </a:p>
          <a:p>
            <a:endParaRPr lang="en-IN" sz="1600" dirty="0" smtClean="0">
              <a:latin typeface="PT Serif" panose="020B0604020202020204" charset="0"/>
            </a:endParaRPr>
          </a:p>
          <a:p>
            <a:r>
              <a:rPr lang="en-IN" sz="1600" dirty="0" smtClean="0">
                <a:latin typeface="PT Serif" panose="020B0604020202020204" charset="0"/>
              </a:rPr>
              <a:t>CV score with Age as a discrete variable : 0.839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 smtClean="0">
                <a:solidFill>
                  <a:schemeClr val="bg1"/>
                </a:solidFill>
                <a:latin typeface="PT Serif" panose="020B0604020202020204" charset="0"/>
              </a:rPr>
              <a:t>Age</a:t>
            </a:r>
            <a:endParaRPr lang="en-IN" sz="2800" b="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74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6" name="Text Placeholder 2"/>
          <p:cNvSpPr>
            <a:spLocks noGrp="1"/>
          </p:cNvSpPr>
          <p:nvPr>
            <p:ph type="body" idx="4294967295"/>
          </p:nvPr>
        </p:nvSpPr>
        <p:spPr>
          <a:xfrm>
            <a:off x="6675438" y="1000125"/>
            <a:ext cx="2468562" cy="3724275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Feature created by calculating the number of days between date of booking and date of journey.</a:t>
            </a:r>
          </a:p>
          <a:p>
            <a:r>
              <a:rPr lang="en-IN" sz="1600" dirty="0" smtClean="0">
                <a:latin typeface="PT Serif" panose="020B0604020202020204" charset="0"/>
              </a:rPr>
              <a:t>We see high fluctuation at the higher end of the number of days.</a:t>
            </a:r>
          </a:p>
          <a:p>
            <a:r>
              <a:rPr lang="en-IN" sz="1600" dirty="0" smtClean="0">
                <a:latin typeface="PT Serif" panose="020B0604020202020204" charset="0"/>
              </a:rPr>
              <a:t>This is because the number of samples/ records with these values is less.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87" y="1183760"/>
            <a:ext cx="5116521" cy="344126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Days to Journey</a:t>
            </a:r>
          </a:p>
        </p:txBody>
      </p:sp>
    </p:spTree>
    <p:extLst>
      <p:ext uri="{BB962C8B-B14F-4D97-AF65-F5344CB8AC3E}">
        <p14:creationId xmlns:p14="http://schemas.microsoft.com/office/powerpoint/2010/main" val="402585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7" name="Text Placeholder 2"/>
          <p:cNvSpPr>
            <a:spLocks noGrp="1"/>
          </p:cNvSpPr>
          <p:nvPr>
            <p:ph type="body" idx="4294967295"/>
          </p:nvPr>
        </p:nvSpPr>
        <p:spPr>
          <a:xfrm>
            <a:off x="6463174" y="2073275"/>
            <a:ext cx="2466975" cy="1519238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The mean fare increases as the booking date approaches the flight date.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" y="1188720"/>
            <a:ext cx="5116521" cy="344126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Days to Journey</a:t>
            </a:r>
          </a:p>
        </p:txBody>
      </p:sp>
    </p:spTree>
    <p:extLst>
      <p:ext uri="{BB962C8B-B14F-4D97-AF65-F5344CB8AC3E}">
        <p14:creationId xmlns:p14="http://schemas.microsoft.com/office/powerpoint/2010/main" val="323327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6" name="Text Placeholder 2"/>
          <p:cNvSpPr>
            <a:spLocks noGrp="1"/>
          </p:cNvSpPr>
          <p:nvPr>
            <p:ph type="body" idx="4294967295"/>
          </p:nvPr>
        </p:nvSpPr>
        <p:spPr>
          <a:xfrm>
            <a:off x="6417341" y="1954161"/>
            <a:ext cx="2468562" cy="1651000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The Fare seems randomly distributed in Time except for the higher fares at night.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" y="1188720"/>
            <a:ext cx="5120640" cy="3420698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17780" y="303380"/>
            <a:ext cx="51690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48467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7" name="Text Placeholder 2"/>
          <p:cNvSpPr>
            <a:spLocks noGrp="1"/>
          </p:cNvSpPr>
          <p:nvPr>
            <p:ph type="body" idx="4294967295"/>
          </p:nvPr>
        </p:nvSpPr>
        <p:spPr>
          <a:xfrm>
            <a:off x="6454212" y="1525126"/>
            <a:ext cx="2468562" cy="2614613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The time was discretised as Hour of flight to understand price variations with flight time.</a:t>
            </a:r>
          </a:p>
          <a:p>
            <a:r>
              <a:rPr lang="en-IN" sz="1600" dirty="0" smtClean="0">
                <a:latin typeface="PT Serif" panose="020B0604020202020204" charset="0"/>
              </a:rPr>
              <a:t>We see certain intervals having high fares.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Hour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" y="1188720"/>
            <a:ext cx="5111886" cy="343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7" name="Text Placeholder 2"/>
          <p:cNvSpPr>
            <a:spLocks noGrp="1"/>
          </p:cNvSpPr>
          <p:nvPr>
            <p:ph type="body" idx="4294967295"/>
          </p:nvPr>
        </p:nvSpPr>
        <p:spPr>
          <a:xfrm>
            <a:off x="6225203" y="994060"/>
            <a:ext cx="2786062" cy="3827463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Bins were created to capture the high fare intervals. This was used in the first model.</a:t>
            </a:r>
          </a:p>
          <a:p>
            <a:r>
              <a:rPr lang="en-IN" sz="1600" dirty="0" smtClean="0">
                <a:latin typeface="PT Serif" panose="020B0604020202020204" charset="0"/>
              </a:rPr>
              <a:t>However the model performs best with the time of flight being left as a continuous variable.</a:t>
            </a:r>
          </a:p>
          <a:p>
            <a:r>
              <a:rPr lang="en-IN" sz="1600" dirty="0" smtClean="0">
                <a:latin typeface="PT Serif" panose="020B0604020202020204" charset="0"/>
              </a:rPr>
              <a:t>Difference in CV score with binned time to continuous time:</a:t>
            </a:r>
            <a:br>
              <a:rPr lang="en-IN" sz="1600" dirty="0" smtClean="0">
                <a:latin typeface="PT Serif" panose="020B0604020202020204" charset="0"/>
              </a:rPr>
            </a:br>
            <a:r>
              <a:rPr lang="en-IN" sz="1600" dirty="0" smtClean="0">
                <a:latin typeface="PT Serif" panose="020B0604020202020204" charset="0"/>
              </a:rPr>
              <a:t>0.828 to 0.862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 smtClean="0">
                <a:solidFill>
                  <a:schemeClr val="bg1"/>
                </a:solidFill>
                <a:latin typeface="PT Serif" panose="020B0604020202020204" charset="0"/>
              </a:rPr>
              <a:t>Hour Bins</a:t>
            </a:r>
            <a:endParaRPr lang="en-IN" sz="2800" b="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" y="1188720"/>
            <a:ext cx="5120640" cy="343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9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>
            <a:spLocks noGrp="1"/>
          </p:cNvSpPr>
          <p:nvPr>
            <p:ph type="ctrTitle"/>
          </p:nvPr>
        </p:nvSpPr>
        <p:spPr>
          <a:xfrm>
            <a:off x="624900" y="2025801"/>
            <a:ext cx="55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/>
            </a:r>
            <a:br>
              <a:rPr lang="en" sz="3200" dirty="0" smtClean="0"/>
            </a:br>
            <a:r>
              <a:rPr lang="en" dirty="0" smtClean="0"/>
              <a:t>Problem 1:</a:t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>Dynamic Pricing Model </a:t>
            </a:r>
            <a:endParaRPr sz="3200" dirty="0"/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415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 smtClean="0">
                <a:solidFill>
                  <a:schemeClr val="bg1"/>
                </a:solidFill>
                <a:latin typeface="PT Serif" panose="020B0604020202020204" charset="0"/>
              </a:rPr>
              <a:t>Features Used</a:t>
            </a:r>
            <a:endParaRPr lang="en-IN" sz="2800" b="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796633" y="3194242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wn Arrow 7"/>
          <p:cNvSpPr/>
          <p:nvPr/>
        </p:nvSpPr>
        <p:spPr>
          <a:xfrm>
            <a:off x="1963879" y="3194243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>
            <a:off x="2978548" y="3194243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own Arrow 9"/>
          <p:cNvSpPr/>
          <p:nvPr/>
        </p:nvSpPr>
        <p:spPr>
          <a:xfrm>
            <a:off x="1284728" y="3194243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Down Arrow 11"/>
          <p:cNvSpPr/>
          <p:nvPr/>
        </p:nvSpPr>
        <p:spPr>
          <a:xfrm flipV="1">
            <a:off x="5441777" y="1554663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own Arrow 12"/>
          <p:cNvSpPr/>
          <p:nvPr/>
        </p:nvSpPr>
        <p:spPr>
          <a:xfrm flipV="1">
            <a:off x="3929147" y="1554664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Down Arrow 13"/>
          <p:cNvSpPr/>
          <p:nvPr/>
        </p:nvSpPr>
        <p:spPr>
          <a:xfrm flipV="1">
            <a:off x="2499623" y="1554664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Down Arrow 14"/>
          <p:cNvSpPr/>
          <p:nvPr/>
        </p:nvSpPr>
        <p:spPr>
          <a:xfrm flipV="1">
            <a:off x="6906173" y="1554664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2672544" y="3966406"/>
            <a:ext cx="1399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Categorical Feature with 4 categories.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22925" y="3966406"/>
            <a:ext cx="1399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Categorical Features with 7 values each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74953" y="3966406"/>
            <a:ext cx="15243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Categorical Feature with 21 categories.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80922" y="1244576"/>
            <a:ext cx="1513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Binary Features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06430" y="1244576"/>
            <a:ext cx="1789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Continuous Feature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21" name="Down Arrow 20"/>
          <p:cNvSpPr/>
          <p:nvPr/>
        </p:nvSpPr>
        <p:spPr>
          <a:xfrm flipV="1">
            <a:off x="3362609" y="1552355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94" y="2427717"/>
            <a:ext cx="6290532" cy="6633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931217" y="1244575"/>
            <a:ext cx="2192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Discrete Valued Features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03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5" name="Text Placeholder 2"/>
          <p:cNvSpPr>
            <a:spLocks noGrp="1"/>
          </p:cNvSpPr>
          <p:nvPr>
            <p:ph type="body" idx="4294967295"/>
          </p:nvPr>
        </p:nvSpPr>
        <p:spPr>
          <a:xfrm>
            <a:off x="6128160" y="1188720"/>
            <a:ext cx="2927350" cy="3395662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Till this point we have not added any new features to the dataset used during the submission.</a:t>
            </a:r>
          </a:p>
          <a:p>
            <a:r>
              <a:rPr lang="en-IN" sz="1600" dirty="0" smtClean="0">
                <a:latin typeface="PT Serif" panose="020B0604020202020204" charset="0"/>
              </a:rPr>
              <a:t>The existing features have been modified and the R2 CV score improved from: </a:t>
            </a:r>
          </a:p>
          <a:p>
            <a:pPr marL="76200" indent="0">
              <a:buNone/>
            </a:pPr>
            <a:r>
              <a:rPr lang="en-IN" sz="1600" dirty="0" smtClean="0">
                <a:latin typeface="PT Serif" panose="020B0604020202020204" charset="0"/>
              </a:rPr>
              <a:t>        0.828 to 0.8735</a:t>
            </a:r>
          </a:p>
          <a:p>
            <a:r>
              <a:rPr lang="en-IN" sz="1600" dirty="0" smtClean="0">
                <a:latin typeface="PT Serif" panose="020B0604020202020204" charset="0"/>
              </a:rPr>
              <a:t>GBT with 100 estimators, max depth 6.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" y="1188720"/>
            <a:ext cx="5120640" cy="343814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22960" y="182880"/>
            <a:ext cx="51690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 smtClean="0">
                <a:solidFill>
                  <a:schemeClr val="bg1"/>
                </a:solidFill>
                <a:latin typeface="PT Serif" panose="020B0604020202020204" charset="0"/>
              </a:rPr>
              <a:t>Cross Validation</a:t>
            </a:r>
            <a:endParaRPr lang="en-IN" sz="2800" b="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56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7" name="Text Placeholder 2"/>
          <p:cNvSpPr>
            <a:spLocks noGrp="1"/>
          </p:cNvSpPr>
          <p:nvPr>
            <p:ph type="body" idx="4294967295"/>
          </p:nvPr>
        </p:nvSpPr>
        <p:spPr>
          <a:xfrm>
            <a:off x="6263508" y="1884648"/>
            <a:ext cx="2703512" cy="2046287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The 5 most important features are Class, Days To Journey, Age, Time of Flight and title followed by the distance between cities.</a:t>
            </a:r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" y="1188720"/>
            <a:ext cx="5120640" cy="343814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135422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6" name="Text Placeholder 2"/>
          <p:cNvSpPr>
            <a:spLocks noGrp="1"/>
          </p:cNvSpPr>
          <p:nvPr>
            <p:ph type="body" idx="4294967295"/>
          </p:nvPr>
        </p:nvSpPr>
        <p:spPr>
          <a:xfrm>
            <a:off x="5998464" y="1013110"/>
            <a:ext cx="3019425" cy="3789363"/>
          </a:xfrm>
        </p:spPr>
        <p:txBody>
          <a:bodyPr/>
          <a:lstStyle/>
          <a:p>
            <a:r>
              <a:rPr lang="en-IN" sz="1600" dirty="0" smtClean="0">
                <a:latin typeface="+mn-lt"/>
              </a:rPr>
              <a:t>The fares are almost uniform on the week days. </a:t>
            </a:r>
          </a:p>
          <a:p>
            <a:r>
              <a:rPr lang="en-IN" sz="1600" dirty="0" smtClean="0">
                <a:latin typeface="+mn-lt"/>
              </a:rPr>
              <a:t>There is a significant increase on the weekends.</a:t>
            </a:r>
          </a:p>
          <a:p>
            <a:r>
              <a:rPr lang="en-IN" sz="1600" dirty="0" smtClean="0">
                <a:latin typeface="+mn-lt"/>
              </a:rPr>
              <a:t>These were assigned numbers from 0-6.</a:t>
            </a:r>
          </a:p>
          <a:p>
            <a:r>
              <a:rPr lang="en-IN" sz="1600" dirty="0" smtClean="0">
                <a:latin typeface="+mn-lt"/>
              </a:rPr>
              <a:t>R2 CV score improvement:</a:t>
            </a:r>
            <a:endParaRPr lang="en-IN" sz="1600" dirty="0">
              <a:latin typeface="+mn-lt"/>
            </a:endParaRPr>
          </a:p>
          <a:p>
            <a:pPr marL="76200" indent="0">
              <a:buNone/>
            </a:pPr>
            <a:r>
              <a:rPr lang="en-IN" sz="1600" dirty="0" smtClean="0">
                <a:latin typeface="+mn-lt"/>
              </a:rPr>
              <a:t>        0.8735 – 0.98</a:t>
            </a:r>
          </a:p>
          <a:p>
            <a:r>
              <a:rPr lang="en-IN" sz="1600" dirty="0" smtClean="0">
                <a:latin typeface="+mn-lt"/>
              </a:rPr>
              <a:t>From this point onwards, this feature is included in the dataset.</a:t>
            </a:r>
            <a:endParaRPr lang="en-IN" sz="1600" dirty="0">
              <a:latin typeface="+mn-lt"/>
            </a:endParaRPr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" y="1188720"/>
            <a:ext cx="5120640" cy="343814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Day of Flight</a:t>
            </a:r>
          </a:p>
        </p:txBody>
      </p:sp>
    </p:spTree>
    <p:extLst>
      <p:ext uri="{BB962C8B-B14F-4D97-AF65-F5344CB8AC3E}">
        <p14:creationId xmlns:p14="http://schemas.microsoft.com/office/powerpoint/2010/main" val="123632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6" name="Text Placeholder 2"/>
          <p:cNvSpPr>
            <a:spLocks noGrp="1"/>
          </p:cNvSpPr>
          <p:nvPr>
            <p:ph type="body" idx="4294967295"/>
          </p:nvPr>
        </p:nvSpPr>
        <p:spPr>
          <a:xfrm>
            <a:off x="6461586" y="1254791"/>
            <a:ext cx="2468562" cy="3119437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Expected variation in fares owing to seasonal causes like festive months.</a:t>
            </a:r>
          </a:p>
          <a:p>
            <a:r>
              <a:rPr lang="en-IN" sz="1600" dirty="0" smtClean="0">
                <a:latin typeface="PT Serif" panose="020B0604020202020204" charset="0"/>
              </a:rPr>
              <a:t>No significant variation seen with month of booking.</a:t>
            </a:r>
          </a:p>
          <a:p>
            <a:r>
              <a:rPr lang="en-IN" sz="1600" dirty="0" smtClean="0">
                <a:latin typeface="PT Serif" panose="020B0604020202020204" charset="0"/>
              </a:rPr>
              <a:t>There is almost no change in the R2 CV  score on adding this feature.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" y="1188720"/>
            <a:ext cx="5120640" cy="343814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Month of Booking</a:t>
            </a:r>
          </a:p>
        </p:txBody>
      </p:sp>
    </p:spTree>
    <p:extLst>
      <p:ext uri="{BB962C8B-B14F-4D97-AF65-F5344CB8AC3E}">
        <p14:creationId xmlns:p14="http://schemas.microsoft.com/office/powerpoint/2010/main" val="6350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6" name="Text Placeholder 2"/>
          <p:cNvSpPr>
            <a:spLocks noGrp="1"/>
          </p:cNvSpPr>
          <p:nvPr>
            <p:ph type="body" idx="4294967295"/>
          </p:nvPr>
        </p:nvSpPr>
        <p:spPr>
          <a:xfrm>
            <a:off x="6446838" y="1725408"/>
            <a:ext cx="2468562" cy="1798637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No significant variation seen with day of </a:t>
            </a:r>
            <a:r>
              <a:rPr lang="en-IN" sz="1600" dirty="0" smtClean="0">
                <a:latin typeface="PT Serif" panose="020B0604020202020204" charset="0"/>
              </a:rPr>
              <a:t>booking</a:t>
            </a:r>
          </a:p>
          <a:p>
            <a:endParaRPr lang="en-IN" sz="1600" dirty="0" smtClean="0">
              <a:latin typeface="PT Serif" panose="020B0604020202020204" charset="0"/>
            </a:endParaRPr>
          </a:p>
          <a:p>
            <a:pPr lvl="0"/>
            <a:r>
              <a:rPr lang="en-IN" sz="1600" dirty="0">
                <a:latin typeface="PT Serif" panose="020B0604020202020204" charset="0"/>
              </a:rPr>
              <a:t>No considerable change in R2 CV score </a:t>
            </a:r>
            <a:r>
              <a:rPr lang="en-IN" sz="1600" dirty="0" smtClean="0">
                <a:latin typeface="PT Serif" panose="020B0604020202020204" charset="0"/>
              </a:rPr>
              <a:t>obtained</a:t>
            </a:r>
            <a:endParaRPr lang="en-IN" sz="1600" dirty="0">
              <a:latin typeface="PT Serif" panose="020B0604020202020204" charset="0"/>
            </a:endParaRPr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3" y="1188720"/>
            <a:ext cx="5120640" cy="343814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Day of Booking</a:t>
            </a:r>
          </a:p>
        </p:txBody>
      </p:sp>
    </p:spTree>
    <p:extLst>
      <p:ext uri="{BB962C8B-B14F-4D97-AF65-F5344CB8AC3E}">
        <p14:creationId xmlns:p14="http://schemas.microsoft.com/office/powerpoint/2010/main" val="372532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6" name="Text Placeholder 2"/>
          <p:cNvSpPr>
            <a:spLocks noGrp="1"/>
          </p:cNvSpPr>
          <p:nvPr>
            <p:ph type="body" idx="4294967295"/>
          </p:nvPr>
        </p:nvSpPr>
        <p:spPr>
          <a:xfrm>
            <a:off x="6350974" y="1611467"/>
            <a:ext cx="2468562" cy="1874838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No significant variation seen with month of </a:t>
            </a:r>
            <a:r>
              <a:rPr lang="en-IN" sz="1600" dirty="0" smtClean="0">
                <a:latin typeface="PT Serif" panose="020B0604020202020204" charset="0"/>
              </a:rPr>
              <a:t>flight</a:t>
            </a:r>
          </a:p>
          <a:p>
            <a:endParaRPr lang="en-IN" sz="1600" dirty="0" smtClean="0">
              <a:latin typeface="PT Serif" panose="020B0604020202020204" charset="0"/>
            </a:endParaRPr>
          </a:p>
          <a:p>
            <a:r>
              <a:rPr lang="en-IN" sz="1600" dirty="0" smtClean="0">
                <a:latin typeface="PT Serif" panose="020B0604020202020204" charset="0"/>
              </a:rPr>
              <a:t>No considerable change in R2 CV score </a:t>
            </a:r>
            <a:r>
              <a:rPr lang="en-IN" sz="1600" dirty="0" smtClean="0">
                <a:latin typeface="PT Serif" panose="020B0604020202020204" charset="0"/>
              </a:rPr>
              <a:t>obtained</a:t>
            </a:r>
            <a:endParaRPr lang="en-IN" sz="1600" dirty="0" smtClean="0">
              <a:latin typeface="PT Serif" panose="020B0604020202020204" charset="0"/>
            </a:endParaRP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" y="1188720"/>
            <a:ext cx="5120640" cy="343814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Month of Flight</a:t>
            </a:r>
          </a:p>
        </p:txBody>
      </p:sp>
    </p:spTree>
    <p:extLst>
      <p:ext uri="{BB962C8B-B14F-4D97-AF65-F5344CB8AC3E}">
        <p14:creationId xmlns:p14="http://schemas.microsoft.com/office/powerpoint/2010/main" val="128676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92623" y="160441"/>
            <a:ext cx="5168900" cy="722312"/>
          </a:xfrm>
        </p:spPr>
        <p:txBody>
          <a:bodyPr/>
          <a:lstStyle/>
          <a:p>
            <a:r>
              <a:rPr lang="en-IN" sz="2800" b="0" dirty="0" smtClean="0">
                <a:solidFill>
                  <a:schemeClr val="bg1"/>
                </a:solidFill>
                <a:latin typeface="PT Serif" panose="020B0604020202020204" charset="0"/>
              </a:rPr>
              <a:t>Cross Validation</a:t>
            </a:r>
            <a:endParaRPr lang="en-IN" sz="2800" b="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792623" y="985376"/>
            <a:ext cx="7908925" cy="2789238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Split the training data into a training set of 6000 samples and validation set of 1500 </a:t>
            </a:r>
            <a:r>
              <a:rPr lang="en-IN" sz="1600" dirty="0" smtClean="0">
                <a:latin typeface="PT Serif" panose="020B0604020202020204" charset="0"/>
              </a:rPr>
              <a:t>samples</a:t>
            </a:r>
          </a:p>
          <a:p>
            <a:endParaRPr lang="en-IN" sz="1600" dirty="0" smtClean="0">
              <a:latin typeface="PT Serif" panose="020B0604020202020204" charset="0"/>
            </a:endParaRPr>
          </a:p>
          <a:p>
            <a:r>
              <a:rPr lang="en-IN" sz="1600" dirty="0" smtClean="0">
                <a:latin typeface="PT Serif" panose="020B0604020202020204" charset="0"/>
              </a:rPr>
              <a:t> Each model was trained on the 6000 samples and tested on the 1500 </a:t>
            </a:r>
            <a:r>
              <a:rPr lang="en-IN" sz="1600" dirty="0" smtClean="0">
                <a:latin typeface="PT Serif" panose="020B0604020202020204" charset="0"/>
              </a:rPr>
              <a:t>samples</a:t>
            </a:r>
          </a:p>
          <a:p>
            <a:endParaRPr lang="en-IN" sz="1600" dirty="0" smtClean="0">
              <a:latin typeface="PT Serif" panose="020B0604020202020204" charset="0"/>
            </a:endParaRPr>
          </a:p>
          <a:p>
            <a:r>
              <a:rPr lang="en-IN" sz="1600" dirty="0" smtClean="0">
                <a:latin typeface="PT Serif" panose="020B0604020202020204" charset="0"/>
              </a:rPr>
              <a:t>The model which achieved the highest R2 score on the validation set was </a:t>
            </a:r>
            <a:r>
              <a:rPr lang="en-IN" sz="1600" dirty="0" smtClean="0">
                <a:latin typeface="PT Serif" panose="020B0604020202020204" charset="0"/>
              </a:rPr>
              <a:t>chosen</a:t>
            </a:r>
          </a:p>
          <a:p>
            <a:endParaRPr lang="en-IN" sz="1600" dirty="0" smtClean="0">
              <a:latin typeface="PT Serif" panose="020B0604020202020204" charset="0"/>
            </a:endParaRPr>
          </a:p>
          <a:p>
            <a:r>
              <a:rPr lang="en-IN" sz="1600" dirty="0" smtClean="0">
                <a:latin typeface="PT Serif" panose="020B0604020202020204" charset="0"/>
              </a:rPr>
              <a:t>The best model was a Gradient Boosting Regressor with 1000 estimators and a maximum depth of </a:t>
            </a:r>
            <a:r>
              <a:rPr lang="en-IN" sz="1600" dirty="0" smtClean="0">
                <a:latin typeface="PT Serif" panose="020B0604020202020204" charset="0"/>
              </a:rPr>
              <a:t>3</a:t>
            </a:r>
            <a:endParaRPr lang="en-IN" sz="1600" dirty="0">
              <a:latin typeface="PT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68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" y="183198"/>
            <a:ext cx="3417570" cy="23271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48" y="2629264"/>
            <a:ext cx="3417571" cy="23271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1" y="2629264"/>
            <a:ext cx="3417569" cy="23271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48" y="183198"/>
            <a:ext cx="3417571" cy="232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9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82563"/>
            <a:ext cx="5970588" cy="712787"/>
          </a:xfrm>
        </p:spPr>
        <p:txBody>
          <a:bodyPr/>
          <a:lstStyle/>
          <a:p>
            <a:r>
              <a:rPr lang="en-IN" sz="2800" b="0" dirty="0" smtClean="0">
                <a:solidFill>
                  <a:schemeClr val="bg1"/>
                </a:solidFill>
                <a:latin typeface="PT Serif" panose="020B0604020202020204" charset="0"/>
              </a:rPr>
              <a:t>Model Performance Comparison</a:t>
            </a:r>
            <a:endParaRPr lang="en-IN" sz="2800" b="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idx="4294967295"/>
          </p:nvPr>
        </p:nvSpPr>
        <p:spPr>
          <a:xfrm>
            <a:off x="6284349" y="1104440"/>
            <a:ext cx="2638425" cy="3736975"/>
          </a:xfrm>
        </p:spPr>
        <p:txBody>
          <a:bodyPr/>
          <a:lstStyle/>
          <a:p>
            <a:r>
              <a:rPr lang="en-IN" sz="1400" dirty="0" smtClean="0">
                <a:latin typeface="PT Serif" panose="020B0604020202020204" charset="0"/>
              </a:rPr>
              <a:t>All the models perform identically.</a:t>
            </a:r>
          </a:p>
          <a:p>
            <a:r>
              <a:rPr lang="en-IN" sz="1400" dirty="0" smtClean="0">
                <a:latin typeface="PT Serif" panose="020B0604020202020204" charset="0"/>
              </a:rPr>
              <a:t>It is clear that there is no value in adding Booking Month, Booking Day and Flight Month to the dataset after Flight Day.</a:t>
            </a:r>
          </a:p>
          <a:p>
            <a:r>
              <a:rPr lang="en-IN" sz="1400" dirty="0" smtClean="0">
                <a:latin typeface="PT Serif" panose="020B0604020202020204" charset="0"/>
              </a:rPr>
              <a:t>Hence these features are dropped.</a:t>
            </a:r>
          </a:p>
          <a:p>
            <a:r>
              <a:rPr lang="en-IN" sz="1400" dirty="0" smtClean="0">
                <a:latin typeface="PT Serif" panose="020B0604020202020204" charset="0"/>
              </a:rPr>
              <a:t>The GBT outperforms the best performing Random Forest by close to 6%.</a:t>
            </a:r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" y="1188720"/>
            <a:ext cx="5120640" cy="343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82563"/>
            <a:ext cx="5602288" cy="712787"/>
          </a:xfrm>
        </p:spPr>
        <p:txBody>
          <a:bodyPr/>
          <a:lstStyle/>
          <a:p>
            <a:r>
              <a:rPr lang="en-IN" sz="2800" b="0" dirty="0" smtClean="0">
                <a:solidFill>
                  <a:schemeClr val="bg1"/>
                </a:solidFill>
                <a:latin typeface="PT Serif" panose="020B0604020202020204" charset="0"/>
              </a:rPr>
              <a:t>Problem 1: Presentation Structure</a:t>
            </a:r>
            <a:endParaRPr lang="en-IN" sz="2800" b="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4294967295"/>
          </p:nvPr>
        </p:nvSpPr>
        <p:spPr>
          <a:xfrm>
            <a:off x="2912806" y="2199927"/>
            <a:ext cx="2271713" cy="2020887"/>
          </a:xfrm>
        </p:spPr>
        <p:txBody>
          <a:bodyPr/>
          <a:lstStyle/>
          <a:p>
            <a:pPr marL="76200" indent="0">
              <a:buNone/>
            </a:pPr>
            <a:r>
              <a:rPr lang="en-IN" sz="1400" dirty="0" smtClean="0">
                <a:latin typeface="PT Serif" panose="020B0604020202020204" charset="0"/>
              </a:rPr>
              <a:t>Approach in building the model submitted during the competition along with minor improvements made.</a:t>
            </a:r>
          </a:p>
          <a:p>
            <a:pPr marL="76200" indent="0">
              <a:buNone/>
            </a:pPr>
            <a:r>
              <a:rPr lang="en-IN" sz="1400" dirty="0" smtClean="0">
                <a:latin typeface="PT Serif" panose="020B0604020202020204" charset="0"/>
              </a:rPr>
              <a:t>CV Score: 0.8735</a:t>
            </a:r>
          </a:p>
        </p:txBody>
      </p:sp>
      <p:sp>
        <p:nvSpPr>
          <p:cNvPr id="3" name="Pentagon 2"/>
          <p:cNvSpPr/>
          <p:nvPr/>
        </p:nvSpPr>
        <p:spPr>
          <a:xfrm>
            <a:off x="822960" y="1280633"/>
            <a:ext cx="2459419" cy="80264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PT Serif" panose="020B0604020202020204" charset="0"/>
              </a:rPr>
              <a:t>Problem Statement</a:t>
            </a:r>
            <a:endParaRPr lang="en-IN" dirty="0">
              <a:latin typeface="PT Serif" panose="020B0604020202020204" charset="0"/>
            </a:endParaRPr>
          </a:p>
        </p:txBody>
      </p:sp>
      <p:sp>
        <p:nvSpPr>
          <p:cNvPr id="4" name="Chevron 3"/>
          <p:cNvSpPr/>
          <p:nvPr/>
        </p:nvSpPr>
        <p:spPr>
          <a:xfrm>
            <a:off x="3042683" y="1280633"/>
            <a:ext cx="2668108" cy="8026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First Model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17" name="Text Placeholder 2"/>
          <p:cNvSpPr txBox="1">
            <a:spLocks/>
          </p:cNvSpPr>
          <p:nvPr/>
        </p:nvSpPr>
        <p:spPr>
          <a:xfrm>
            <a:off x="5471095" y="2176596"/>
            <a:ext cx="2264245" cy="107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76200" indent="0">
              <a:buFont typeface="PT Serif"/>
              <a:buNone/>
            </a:pPr>
            <a:r>
              <a:rPr lang="en-IN" sz="1400" dirty="0" smtClean="0">
                <a:latin typeface="PT Serif" panose="020B0604020202020204" charset="0"/>
              </a:rPr>
              <a:t>Improving the First Model by adding new features.</a:t>
            </a:r>
          </a:p>
          <a:p>
            <a:pPr marL="76200" indent="0">
              <a:buFont typeface="PT Serif"/>
              <a:buNone/>
            </a:pPr>
            <a:r>
              <a:rPr lang="en-IN" sz="1400" dirty="0" smtClean="0">
                <a:latin typeface="PT Serif" panose="020B0604020202020204" charset="0"/>
              </a:rPr>
              <a:t>CV Score: 0.98</a:t>
            </a:r>
          </a:p>
        </p:txBody>
      </p:sp>
      <p:sp>
        <p:nvSpPr>
          <p:cNvPr id="10" name="Chevron 9"/>
          <p:cNvSpPr/>
          <p:nvPr/>
        </p:nvSpPr>
        <p:spPr>
          <a:xfrm>
            <a:off x="5471095" y="1269528"/>
            <a:ext cx="2668108" cy="8026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Final Model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1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17780" y="303380"/>
            <a:ext cx="51690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 smtClean="0">
                <a:solidFill>
                  <a:schemeClr val="bg1"/>
                </a:solidFill>
                <a:latin typeface="PT Serif" panose="020B0604020202020204" charset="0"/>
              </a:rPr>
              <a:t>Final Set of Features</a:t>
            </a:r>
            <a:endParaRPr lang="en-IN" sz="2800" b="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826328" y="3091041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wn Arrow 7"/>
          <p:cNvSpPr/>
          <p:nvPr/>
        </p:nvSpPr>
        <p:spPr>
          <a:xfrm>
            <a:off x="1993574" y="3091042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>
            <a:off x="2928343" y="3091042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own Arrow 9"/>
          <p:cNvSpPr/>
          <p:nvPr/>
        </p:nvSpPr>
        <p:spPr>
          <a:xfrm>
            <a:off x="1314423" y="3091042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Down Arrow 11"/>
          <p:cNvSpPr/>
          <p:nvPr/>
        </p:nvSpPr>
        <p:spPr>
          <a:xfrm flipV="1">
            <a:off x="5441777" y="1631668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own Arrow 12"/>
          <p:cNvSpPr/>
          <p:nvPr/>
        </p:nvSpPr>
        <p:spPr>
          <a:xfrm flipV="1">
            <a:off x="3929147" y="1631669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Down Arrow 13"/>
          <p:cNvSpPr/>
          <p:nvPr/>
        </p:nvSpPr>
        <p:spPr>
          <a:xfrm flipV="1">
            <a:off x="2499623" y="1631669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Down Arrow 14"/>
          <p:cNvSpPr/>
          <p:nvPr/>
        </p:nvSpPr>
        <p:spPr>
          <a:xfrm flipV="1">
            <a:off x="6906173" y="1631669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2622339" y="3863205"/>
            <a:ext cx="1399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Categorical Feature with 4 categories.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52620" y="3863205"/>
            <a:ext cx="1399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Categorical Features with 7 values each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04648" y="3863205"/>
            <a:ext cx="15243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Categorical Feature with 21 categories.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80922" y="1321581"/>
            <a:ext cx="1513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Binary Features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86038" y="1327218"/>
            <a:ext cx="1789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Continuous Feature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21" name="Down Arrow 20"/>
          <p:cNvSpPr/>
          <p:nvPr/>
        </p:nvSpPr>
        <p:spPr>
          <a:xfrm flipV="1">
            <a:off x="3362609" y="1629360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3863606" y="1321581"/>
            <a:ext cx="2270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Discrete Valued Features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29" y="2457113"/>
            <a:ext cx="7372438" cy="575197"/>
          </a:xfrm>
          <a:prstGeom prst="rect">
            <a:avLst/>
          </a:prstGeom>
        </p:spPr>
      </p:pic>
      <p:sp>
        <p:nvSpPr>
          <p:cNvPr id="24" name="Down Arrow 23"/>
          <p:cNvSpPr/>
          <p:nvPr/>
        </p:nvSpPr>
        <p:spPr>
          <a:xfrm>
            <a:off x="7857660" y="3094558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7268331" y="3863202"/>
            <a:ext cx="1448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Discrete Valued Feature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44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82563"/>
            <a:ext cx="5792788" cy="712787"/>
          </a:xfrm>
        </p:spPr>
        <p:txBody>
          <a:bodyPr/>
          <a:lstStyle/>
          <a:p>
            <a:r>
              <a:rPr lang="en-IN" sz="2800" b="0" dirty="0" smtClean="0">
                <a:solidFill>
                  <a:schemeClr val="bg1"/>
                </a:solidFill>
                <a:latin typeface="PT Serif" panose="020B0604020202020204" charset="0"/>
              </a:rPr>
              <a:t>Feature Importance</a:t>
            </a:r>
            <a:endParaRPr lang="en-IN" sz="2800" b="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idx="4294967295"/>
          </p:nvPr>
        </p:nvSpPr>
        <p:spPr>
          <a:xfrm>
            <a:off x="6418928" y="1976438"/>
            <a:ext cx="2466975" cy="1579562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Flight day which turns out to be a very important feature was missed out earlier.</a:t>
            </a:r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" y="1188720"/>
            <a:ext cx="5120640" cy="343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5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82563"/>
            <a:ext cx="5167313" cy="712787"/>
          </a:xfrm>
        </p:spPr>
        <p:txBody>
          <a:bodyPr/>
          <a:lstStyle/>
          <a:p>
            <a:r>
              <a:rPr lang="en-IN" sz="2800" b="0" dirty="0" smtClean="0">
                <a:solidFill>
                  <a:schemeClr val="bg1"/>
                </a:solidFill>
                <a:latin typeface="PT Serif" panose="020B0604020202020204" charset="0"/>
              </a:rPr>
              <a:t>Final Model Implementation</a:t>
            </a:r>
            <a:endParaRPr lang="en-IN" sz="2800" b="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4294967295"/>
          </p:nvPr>
        </p:nvSpPr>
        <p:spPr>
          <a:xfrm>
            <a:off x="334889" y="2068631"/>
            <a:ext cx="1552575" cy="23256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PT Serif" panose="020B0604020202020204" charset="0"/>
              </a:rPr>
              <a:t>Convert ‘class’ to  a binary variable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PT Serif" panose="020B0604020202020204" charset="0"/>
              </a:rPr>
              <a:t>Convert ‘Flight Time’ to a continuous variable</a:t>
            </a:r>
          </a:p>
        </p:txBody>
      </p:sp>
      <p:sp>
        <p:nvSpPr>
          <p:cNvPr id="3" name="Pentagon 2"/>
          <p:cNvSpPr/>
          <p:nvPr/>
        </p:nvSpPr>
        <p:spPr>
          <a:xfrm>
            <a:off x="506422" y="1151267"/>
            <a:ext cx="1720878" cy="80264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PT Serif" panose="020B0604020202020204" charset="0"/>
              </a:rPr>
              <a:t>Read Data and Pre-process</a:t>
            </a:r>
            <a:endParaRPr lang="en-IN" dirty="0">
              <a:latin typeface="PT Serif" panose="020B0604020202020204" charset="0"/>
            </a:endParaRPr>
          </a:p>
        </p:txBody>
      </p:sp>
      <p:sp>
        <p:nvSpPr>
          <p:cNvPr id="4" name="Chevron 3"/>
          <p:cNvSpPr/>
          <p:nvPr/>
        </p:nvSpPr>
        <p:spPr>
          <a:xfrm>
            <a:off x="2014670" y="1151267"/>
            <a:ext cx="1815120" cy="8026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Create</a:t>
            </a:r>
          </a:p>
          <a:p>
            <a:pPr algn="ctr"/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Features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9" name="Chevron 8"/>
          <p:cNvSpPr/>
          <p:nvPr/>
        </p:nvSpPr>
        <p:spPr>
          <a:xfrm>
            <a:off x="3617160" y="1151267"/>
            <a:ext cx="1815120" cy="8026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Drop Features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5219650" y="1151267"/>
            <a:ext cx="1815120" cy="8026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Feed to Model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6822140" y="1151267"/>
            <a:ext cx="1815120" cy="8026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Output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5218590" y="2068616"/>
            <a:ext cx="1385410" cy="215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76200" indent="0" algn="ctr">
              <a:buFont typeface="PT Serif"/>
              <a:buNone/>
            </a:pPr>
            <a:r>
              <a:rPr lang="en-IN" sz="1400" dirty="0" smtClean="0">
                <a:latin typeface="PT Serif" panose="020B0604020202020204" charset="0"/>
              </a:rPr>
              <a:t>Gradient Boosting Regressor with 1000 estimators and maximum depth </a:t>
            </a:r>
            <a:r>
              <a:rPr lang="en-IN" sz="1400" dirty="0" smtClean="0">
                <a:latin typeface="PT Serif" panose="020B0604020202020204" charset="0"/>
              </a:rPr>
              <a:t>3</a:t>
            </a:r>
            <a:endParaRPr lang="en-IN" sz="1400" dirty="0" smtClean="0">
              <a:latin typeface="PT Serif" panose="020B0604020202020204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3571446" y="2068616"/>
            <a:ext cx="1478074" cy="2325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PT Serif" panose="020B0604020202020204" charset="0"/>
              </a:rPr>
              <a:t>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PT Serif" panose="020B0604020202020204" charset="0"/>
              </a:rPr>
              <a:t>DOB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PT Serif" panose="020B0604020202020204" charset="0"/>
              </a:rPr>
              <a:t>Booking 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PT Serif" panose="020B0604020202020204" charset="0"/>
              </a:rPr>
              <a:t>Flight Date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400" dirty="0" smtClean="0">
              <a:latin typeface="PT Serif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1400" dirty="0" smtClean="0">
              <a:latin typeface="PT Serif" panose="020B0604020202020204" charset="0"/>
            </a:endParaRPr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2014670" y="2069554"/>
            <a:ext cx="1429570" cy="232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PT Serif" panose="020B0604020202020204" charset="0"/>
              </a:rPr>
              <a:t>Gender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PT Serif" panose="020B0604020202020204" charset="0"/>
              </a:rPr>
              <a:t>Title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PT Serif" panose="020B0604020202020204" charset="0"/>
              </a:rPr>
              <a:t>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PT Serif" panose="020B0604020202020204" charset="0"/>
              </a:rPr>
              <a:t>From-To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PT Serif" panose="020B0604020202020204" charset="0"/>
              </a:rPr>
              <a:t>Days to Journey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PT Serif" panose="020B0604020202020204" charset="0"/>
              </a:rPr>
              <a:t>Flight Day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400" dirty="0" smtClean="0">
              <a:latin typeface="PT Serif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1400" dirty="0" smtClean="0">
              <a:latin typeface="PT Serif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1400" dirty="0" smtClean="0">
              <a:latin typeface="PT Serif" panose="020B0604020202020204" charset="0"/>
            </a:endParaRP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6773070" y="2068616"/>
            <a:ext cx="1385410" cy="215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76200" indent="0">
              <a:buFont typeface="PT Serif"/>
              <a:buNone/>
            </a:pPr>
            <a:r>
              <a:rPr lang="en-IN" sz="1400" dirty="0" smtClean="0">
                <a:latin typeface="PT Serif" panose="020B0604020202020204" charset="0"/>
              </a:rPr>
              <a:t>Predicted </a:t>
            </a:r>
            <a:r>
              <a:rPr lang="en-IN" sz="1400" dirty="0" smtClean="0">
                <a:latin typeface="PT Serif" panose="020B0604020202020204" charset="0"/>
              </a:rPr>
              <a:t>Fares</a:t>
            </a:r>
          </a:p>
        </p:txBody>
      </p:sp>
    </p:spTree>
    <p:extLst>
      <p:ext uri="{BB962C8B-B14F-4D97-AF65-F5344CB8AC3E}">
        <p14:creationId xmlns:p14="http://schemas.microsoft.com/office/powerpoint/2010/main" val="67596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>
            <a:spLocks noGrp="1"/>
          </p:cNvSpPr>
          <p:nvPr>
            <p:ph type="ctrTitle"/>
          </p:nvPr>
        </p:nvSpPr>
        <p:spPr>
          <a:xfrm>
            <a:off x="624900" y="2025801"/>
            <a:ext cx="55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/>
            </a:r>
            <a:br>
              <a:rPr lang="en" sz="3200" dirty="0" smtClean="0"/>
            </a:br>
            <a:r>
              <a:rPr lang="en" dirty="0" smtClean="0"/>
              <a:t>Problem 2:</a:t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>Stock Price Simulation  </a:t>
            </a:r>
            <a:endParaRPr sz="3200" dirty="0"/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280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293" name="Google Shape;293;p17"/>
          <p:cNvSpPr txBox="1">
            <a:spLocks noGrp="1"/>
          </p:cNvSpPr>
          <p:nvPr>
            <p:ph type="body" idx="4294967295"/>
          </p:nvPr>
        </p:nvSpPr>
        <p:spPr>
          <a:xfrm>
            <a:off x="825909" y="178734"/>
            <a:ext cx="5792788" cy="7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Problem Statement</a:t>
            </a:r>
            <a:endParaRPr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56739" y="1209252"/>
                <a:ext cx="7579844" cy="4472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Governing equation: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ra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39" y="1209252"/>
                <a:ext cx="7579844" cy="447238"/>
              </a:xfrm>
              <a:prstGeom prst="rect">
                <a:avLst/>
              </a:prstGeom>
              <a:blipFill rotWithShape="0">
                <a:blip r:embed="rId3"/>
                <a:stretch>
                  <a:fillRect l="-2494" t="-8108" b="-35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56739" y="1814470"/>
                <a:ext cx="6151984" cy="4078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Random variable     </a:t>
                </a:r>
                <a:r>
                  <a:rPr lang="en-US" dirty="0">
                    <a:solidFill>
                      <a:schemeClr val="bg1"/>
                    </a:solidFill>
                    <a:latin typeface="PT Serif" panose="020B0604020202020204" charset="0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ad>
                      <m:radPr>
                        <m:degHide m:val="on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rad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39" y="1814470"/>
                <a:ext cx="6151984" cy="407804"/>
              </a:xfrm>
              <a:prstGeom prst="rect">
                <a:avLst/>
              </a:prstGeom>
              <a:blipFill rotWithShape="0">
                <a:blip r:embed="rId4"/>
                <a:stretch>
                  <a:fillRect l="-3072" t="-13433" b="-44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6739" y="2607733"/>
                <a:ext cx="6151984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b="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Process similar to GBM</a:t>
                </a: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Tendency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 to reach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400" b="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Simulation from t=0 to T=2</a:t>
                </a: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b="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Function inputs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39" y="2607733"/>
                <a:ext cx="6151984" cy="1477328"/>
              </a:xfrm>
              <a:prstGeom prst="rect">
                <a:avLst/>
              </a:prstGeom>
              <a:blipFill rotWithShape="0">
                <a:blip r:embed="rId5"/>
                <a:stretch>
                  <a:fillRect l="-2874" t="-6612" b="-11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61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14" name="Google Shape;293;p17"/>
          <p:cNvSpPr txBox="1">
            <a:spLocks noGrp="1"/>
          </p:cNvSpPr>
          <p:nvPr>
            <p:ph type="body" idx="4294967295"/>
          </p:nvPr>
        </p:nvSpPr>
        <p:spPr>
          <a:xfrm>
            <a:off x="818536" y="219925"/>
            <a:ext cx="5829300" cy="65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Solution Approach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47859" y="1110489"/>
                <a:ext cx="7244869" cy="25853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Sub-problem 1 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b="1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Divide time into 100 intervals of resolution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=0.02</m:t>
                    </m:r>
                  </m:oMath>
                </a14:m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Sample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 in each of these intervals </a:t>
                </a: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Propagate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 with time using the governing eq.</a:t>
                </a: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Total simulation runs = 10000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59" y="1110489"/>
                <a:ext cx="7244869" cy="2585323"/>
              </a:xfrm>
              <a:prstGeom prst="rect">
                <a:avLst/>
              </a:prstGeom>
              <a:blipFill rotWithShape="0">
                <a:blip r:embed="rId3"/>
                <a:stretch>
                  <a:fillRect l="-2523" t="-3538" b="-6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626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933109" y="929653"/>
            <a:ext cx="6004500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Output from each run is not same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Final solution is a mean of all the outputs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The lesser the variance in the output, the better the accuracy of our solution </a:t>
            </a:r>
          </a:p>
        </p:txBody>
      </p:sp>
      <p:sp>
        <p:nvSpPr>
          <p:cNvPr id="6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Variance Reduction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5" name="Char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970224"/>
              </p:ext>
            </p:extLst>
          </p:nvPr>
        </p:nvGraphicFramePr>
        <p:xfrm>
          <a:off x="5047358" y="2667615"/>
          <a:ext cx="3810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369443"/>
              </p:ext>
            </p:extLst>
          </p:nvPr>
        </p:nvGraphicFramePr>
        <p:xfrm>
          <a:off x="243348" y="2660240"/>
          <a:ext cx="3810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254909" y="3436374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PT Serif" panose="020B0604020202020204" charset="0"/>
              </a:rPr>
              <a:t>=&gt;</a:t>
            </a:r>
            <a:endParaRPr lang="en-US" sz="2800" b="1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15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18363" y="1069763"/>
                <a:ext cx="6004500" cy="34342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Reusing variables in each simulation run </a:t>
                </a:r>
              </a:p>
              <a:p>
                <a:pPr>
                  <a:buClr>
                    <a:schemeClr val="bg1"/>
                  </a:buClr>
                </a:pPr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𝑐𝑜𝑣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chemeClr val="bg1"/>
                              </a:solidFill>
                              <a:latin typeface="PT Serif" panose="020B0604020202020204" charset="0"/>
                            </a:rPr>
                            <m:t>) 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algn="ctr">
                  <a:buClr>
                    <a:schemeClr val="bg1"/>
                  </a:buClr>
                </a:pPr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363" y="1069763"/>
                <a:ext cx="6004500" cy="3434210"/>
              </a:xfrm>
              <a:prstGeom prst="rect">
                <a:avLst/>
              </a:prstGeom>
              <a:blipFill rotWithShape="0">
                <a:blip r:embed="rId3"/>
                <a:stretch>
                  <a:fillRect l="-3147" t="-2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Control </a:t>
            </a:r>
            <a:r>
              <a:rPr lang="en-US" sz="2800" dirty="0" smtClean="0">
                <a:solidFill>
                  <a:schemeClr val="bg1"/>
                </a:solidFill>
              </a:rPr>
              <a:t>Variables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92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12971" y="1213728"/>
                <a:ext cx="3277553" cy="22159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Reusing variables from the previous run</a:t>
                </a:r>
              </a:p>
              <a:p>
                <a:pPr>
                  <a:buClr>
                    <a:schemeClr val="bg1"/>
                  </a:buClr>
                </a:pPr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For every odd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k,</a:t>
                </a:r>
              </a:p>
              <a:p>
                <a:pPr>
                  <a:buClr>
                    <a:schemeClr val="bg1"/>
                  </a:buClr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𝑑𝑊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𝑑𝑊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71" y="1213728"/>
                <a:ext cx="3277553" cy="2215991"/>
              </a:xfrm>
              <a:prstGeom prst="rect">
                <a:avLst/>
              </a:prstGeom>
              <a:blipFill rotWithShape="0">
                <a:blip r:embed="rId3"/>
                <a:stretch>
                  <a:fillRect l="-5773" t="-4121" r="-2793" b="-4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Antihectic Variables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1609207"/>
              </p:ext>
            </p:extLst>
          </p:nvPr>
        </p:nvGraphicFramePr>
        <p:xfrm>
          <a:off x="4004187" y="1110489"/>
          <a:ext cx="5139813" cy="3188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431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6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Variance reduction analysis – SP1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4" name="Char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574134"/>
              </p:ext>
            </p:extLst>
          </p:nvPr>
        </p:nvGraphicFramePr>
        <p:xfrm>
          <a:off x="737420" y="783269"/>
          <a:ext cx="7010400" cy="420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4876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822960" y="1007499"/>
            <a:ext cx="7969250" cy="3032125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We are given the flight booking records of passengers which contains the booking details along with the price of the ticket</a:t>
            </a:r>
            <a:r>
              <a:rPr lang="en-IN" sz="1600" dirty="0" smtClean="0">
                <a:latin typeface="PT Serif" panose="020B0604020202020204" charset="0"/>
              </a:rPr>
              <a:t>.</a:t>
            </a:r>
          </a:p>
          <a:p>
            <a:endParaRPr lang="en-IN" sz="1600" dirty="0" smtClean="0">
              <a:latin typeface="PT Serif" panose="020B0604020202020204" charset="0"/>
            </a:endParaRPr>
          </a:p>
          <a:p>
            <a:r>
              <a:rPr lang="en-IN" sz="1600" dirty="0" smtClean="0">
                <a:latin typeface="PT Serif" panose="020B0604020202020204" charset="0"/>
              </a:rPr>
              <a:t>Using this data, we are expected to determine the price of a ticket for an unseen data record</a:t>
            </a:r>
            <a:r>
              <a:rPr lang="en-IN" sz="1600" dirty="0" smtClean="0">
                <a:latin typeface="PT Serif" panose="020B0604020202020204" charset="0"/>
              </a:rPr>
              <a:t>.</a:t>
            </a:r>
          </a:p>
          <a:p>
            <a:endParaRPr lang="en-IN" sz="1600" dirty="0" smtClean="0">
              <a:latin typeface="PT Serif" panose="020B0604020202020204" charset="0"/>
            </a:endParaRPr>
          </a:p>
          <a:p>
            <a:r>
              <a:rPr lang="en-IN" sz="1600" dirty="0" smtClean="0">
                <a:latin typeface="PT Serif" panose="020B0604020202020204" charset="0"/>
              </a:rPr>
              <a:t>This effectively is building a Dynamic Pricing Model for air tickets taking into consideration the data generated when a person is booking a ticket</a:t>
            </a:r>
            <a:r>
              <a:rPr lang="en-IN" sz="1600" dirty="0" smtClean="0">
                <a:latin typeface="PT Serif" panose="020B0604020202020204" charset="0"/>
              </a:rPr>
              <a:t>.</a:t>
            </a:r>
          </a:p>
          <a:p>
            <a:endParaRPr lang="en-IN" sz="1600" dirty="0" smtClean="0">
              <a:latin typeface="PT Serif" panose="020B0604020202020204" charset="0"/>
            </a:endParaRPr>
          </a:p>
          <a:p>
            <a:r>
              <a:rPr lang="en-IN" sz="1600" dirty="0" smtClean="0">
                <a:latin typeface="PT Serif" panose="020B0604020202020204" charset="0"/>
              </a:rPr>
              <a:t>The objective of the model built is to maximize the R2 score of the predicted fares.</a:t>
            </a:r>
            <a:endParaRPr lang="en-IN" sz="1600" dirty="0">
              <a:latin typeface="PT Serif" panose="020B060402020202020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 smtClean="0">
                <a:solidFill>
                  <a:schemeClr val="bg1"/>
                </a:solidFill>
                <a:latin typeface="PT Serif" panose="020B0604020202020204" charset="0"/>
              </a:rPr>
              <a:t>Problem Description </a:t>
            </a:r>
            <a:endParaRPr lang="en-IN" sz="2800" b="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33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6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Variance reduction analysis – SP1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4" name="Char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700389"/>
              </p:ext>
            </p:extLst>
          </p:nvPr>
        </p:nvGraphicFramePr>
        <p:xfrm>
          <a:off x="737420" y="783269"/>
          <a:ext cx="7010400" cy="420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9674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6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Variance reduction analysis – SP1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0371" y="1225251"/>
            <a:ext cx="6004500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The variance with control variables is very close to the normal case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PT Serif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Addition of </a:t>
            </a:r>
            <a:r>
              <a:rPr lang="en-US" sz="2400" dirty="0">
                <a:solidFill>
                  <a:schemeClr val="bg1"/>
                </a:solidFill>
                <a:latin typeface="PT Serif" panose="020B0604020202020204" charset="0"/>
              </a:rPr>
              <a:t>a</a:t>
            </a: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ntihectic variables reduces the variance to ~e-8  </a:t>
            </a:r>
          </a:p>
        </p:txBody>
      </p:sp>
    </p:spTree>
    <p:extLst>
      <p:ext uri="{BB962C8B-B14F-4D97-AF65-F5344CB8AC3E}">
        <p14:creationId xmlns:p14="http://schemas.microsoft.com/office/powerpoint/2010/main" val="404089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14" name="Google Shape;293;p17"/>
          <p:cNvSpPr txBox="1">
            <a:spLocks noGrp="1"/>
          </p:cNvSpPr>
          <p:nvPr>
            <p:ph type="body" idx="4294967295"/>
          </p:nvPr>
        </p:nvSpPr>
        <p:spPr>
          <a:xfrm>
            <a:off x="838751" y="150711"/>
            <a:ext cx="6440488" cy="65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bg1"/>
              </a:buClr>
              <a:buNone/>
            </a:pPr>
            <a:r>
              <a:rPr lang="en-US" sz="2800" dirty="0">
                <a:solidFill>
                  <a:schemeClr val="bg1"/>
                </a:solidFill>
                <a:latin typeface="PT Serif" panose="020B0604020202020204" charset="0"/>
              </a:rPr>
              <a:t>Why control </a:t>
            </a:r>
            <a:r>
              <a:rPr lang="en-US" sz="2800" dirty="0" smtClean="0">
                <a:solidFill>
                  <a:schemeClr val="bg1"/>
                </a:solidFill>
                <a:latin typeface="PT Serif" panose="020B0604020202020204" charset="0"/>
              </a:rPr>
              <a:t>variables are </a:t>
            </a:r>
          </a:p>
          <a:p>
            <a:pPr marL="76200" indent="0">
              <a:buClr>
                <a:schemeClr val="bg1"/>
              </a:buClr>
              <a:buNone/>
            </a:pPr>
            <a:r>
              <a:rPr lang="en-US" sz="2800" dirty="0" smtClean="0">
                <a:solidFill>
                  <a:schemeClr val="bg1"/>
                </a:solidFill>
                <a:latin typeface="PT Serif" panose="020B0604020202020204" charset="0"/>
              </a:rPr>
              <a:t>Ineffective?</a:t>
            </a:r>
            <a:endParaRPr lang="en-US" sz="280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751" y="1645581"/>
            <a:ext cx="7353978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Inject variance through the addition of the random variable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PT Serif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Reduce variance through its covariance with the final estimate</a:t>
            </a:r>
          </a:p>
        </p:txBody>
      </p:sp>
    </p:spTree>
    <p:extLst>
      <p:ext uri="{BB962C8B-B14F-4D97-AF65-F5344CB8AC3E}">
        <p14:creationId xmlns:p14="http://schemas.microsoft.com/office/powerpoint/2010/main" val="68595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14" name="Google Shape;293;p17"/>
          <p:cNvSpPr txBox="1">
            <a:spLocks noGrp="1"/>
          </p:cNvSpPr>
          <p:nvPr>
            <p:ph type="body" idx="4294967295"/>
          </p:nvPr>
        </p:nvSpPr>
        <p:spPr>
          <a:xfrm>
            <a:off x="829968" y="129219"/>
            <a:ext cx="6440488" cy="65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bg1"/>
              </a:buClr>
              <a:buNone/>
            </a:pPr>
            <a:r>
              <a:rPr lang="en-US" sz="2800" dirty="0">
                <a:solidFill>
                  <a:schemeClr val="bg1"/>
                </a:solidFill>
                <a:latin typeface="PT Serif" panose="020B0604020202020204" charset="0"/>
              </a:rPr>
              <a:t>Why control </a:t>
            </a:r>
            <a:r>
              <a:rPr lang="en-US" sz="2800" dirty="0" smtClean="0">
                <a:solidFill>
                  <a:schemeClr val="bg1"/>
                </a:solidFill>
                <a:latin typeface="PT Serif" panose="020B0604020202020204" charset="0"/>
              </a:rPr>
              <a:t>variables are </a:t>
            </a:r>
          </a:p>
          <a:p>
            <a:pPr marL="76200" indent="0">
              <a:buClr>
                <a:schemeClr val="bg1"/>
              </a:buClr>
              <a:buNone/>
            </a:pPr>
            <a:r>
              <a:rPr lang="en-US" sz="2800" dirty="0" smtClean="0">
                <a:solidFill>
                  <a:schemeClr val="bg1"/>
                </a:solidFill>
                <a:latin typeface="PT Serif" panose="020B0604020202020204" charset="0"/>
              </a:rPr>
              <a:t>Ineffective?</a:t>
            </a:r>
            <a:endParaRPr lang="en-US" sz="280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47962" y="1542341"/>
                <a:ext cx="6004500" cy="29168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𝑐𝑋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</m:oMath>
                  </m:oMathPara>
                </a14:m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𝑐𝑋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)=(1−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𝑋𝑌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~0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 the improvement is negligible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962" y="1542341"/>
                <a:ext cx="6004500" cy="2916824"/>
              </a:xfrm>
              <a:prstGeom prst="rect">
                <a:avLst/>
              </a:prstGeom>
              <a:blipFill rotWithShape="0">
                <a:blip r:embed="rId3"/>
                <a:stretch>
                  <a:fillRect l="-3147" b="-5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17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33109" y="1343239"/>
                <a:ext cx="6004500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Sub-problem 2 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𝐦𝐚𝐱</m:t>
                        </m:r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sz="2400" b="1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Payoff condition applied at the end</a:t>
                </a: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109" y="1343239"/>
                <a:ext cx="6004500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3046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Solution Approach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29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6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Variance reduction analysis – SP2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5" name="Char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304034"/>
              </p:ext>
            </p:extLst>
          </p:nvPr>
        </p:nvGraphicFramePr>
        <p:xfrm>
          <a:off x="744793" y="783269"/>
          <a:ext cx="7010400" cy="420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03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67047" y="1166258"/>
                <a:ext cx="6004500" cy="2546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Sub-problem 3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𝐦𝐚𝐱</m:t>
                        </m:r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)]</m:t>
                        </m:r>
                      </m:num>
                      <m:den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𝝏𝝈</m:t>
                        </m:r>
                      </m:den>
                    </m:f>
                  </m:oMath>
                </a14:m>
                <a:endParaRPr lang="en-US" sz="2400" b="1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l-GR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− 100, 0)]</m:t>
                      </m:r>
                    </m:oMath>
                  </m:oMathPara>
                </a14:m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l-GR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l-G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𝑑𝑓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num>
                        <m:den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l-G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−100,0)]</m:t>
                          </m:r>
                        </m:num>
                        <m:den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𝜕𝜎</m:t>
                          </m:r>
                        </m:den>
                      </m:f>
                    </m:oMath>
                  </m:oMathPara>
                </a14:m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47" y="1166258"/>
                <a:ext cx="6004500" cy="2546146"/>
              </a:xfrm>
              <a:prstGeom prst="rect">
                <a:avLst/>
              </a:prstGeom>
              <a:blipFill rotWithShape="0">
                <a:blip r:embed="rId3"/>
                <a:stretch>
                  <a:fillRect l="-3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Solution Approach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05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24900" y="1357987"/>
                <a:ext cx="7973410" cy="21940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Differential in +h direction:</a:t>
                </a:r>
              </a:p>
              <a:p>
                <a:pPr algn="ctr">
                  <a:buClr>
                    <a:schemeClr val="bg1"/>
                  </a:buClr>
                </a:pPr>
                <a:endParaRPr lang="en-US" sz="2400" b="0" i="1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algn="ctr"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pt-B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pt-B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US" sz="2400" b="0" i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>
                  <a:buClr>
                    <a:schemeClr val="bg1"/>
                  </a:buClr>
                </a:pPr>
                <a:endParaRPr lang="en-US" sz="2400" b="0" i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− </m:t>
                      </m:r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00" y="1357987"/>
                <a:ext cx="7973410" cy="2194062"/>
              </a:xfrm>
              <a:prstGeom prst="rect">
                <a:avLst/>
              </a:prstGeom>
              <a:blipFill rotWithShape="0">
                <a:blip r:embed="rId3"/>
                <a:stretch>
                  <a:fillRect t="-4444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00680" y="3911323"/>
            <a:ext cx="769763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pt-BR" sz="2800" dirty="0" smtClean="0">
                <a:solidFill>
                  <a:schemeClr val="bg1"/>
                </a:solidFill>
                <a:latin typeface="PT Serif" panose="020B0604020202020204" charset="0"/>
              </a:rPr>
              <a:t>Not accurate enough</a:t>
            </a:r>
            <a:endParaRPr lang="pt-BR" sz="280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8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Forward difference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Google Shape;687;p38"/>
          <p:cNvSpPr/>
          <p:nvPr/>
        </p:nvSpPr>
        <p:spPr>
          <a:xfrm>
            <a:off x="2577181" y="3955250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2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24900" y="1357987"/>
                <a:ext cx="8069274" cy="21940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Differential in -h direction:</a:t>
                </a:r>
              </a:p>
              <a:p>
                <a:pPr algn="ctr">
                  <a:buClr>
                    <a:schemeClr val="bg1"/>
                  </a:buClr>
                </a:pPr>
                <a:endParaRPr lang="en-US" sz="2400" b="0" i="1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algn="ctr"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pt-B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pt-B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US" sz="2400" b="0" i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>
                  <a:buClr>
                    <a:schemeClr val="bg1"/>
                  </a:buClr>
                </a:pPr>
                <a:endParaRPr lang="en-US" sz="2400" b="0" i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4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00" y="1357987"/>
                <a:ext cx="8069274" cy="2194062"/>
              </a:xfrm>
              <a:prstGeom prst="rect">
                <a:avLst/>
              </a:prstGeom>
              <a:blipFill rotWithShape="0">
                <a:blip r:embed="rId3"/>
                <a:stretch>
                  <a:fillRect t="-4444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Backward difference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4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24899" y="1253043"/>
                <a:ext cx="7855423" cy="21940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Combining both differentials:</a:t>
                </a:r>
              </a:p>
              <a:p>
                <a:pPr algn="ctr">
                  <a:buClr>
                    <a:schemeClr val="bg1"/>
                  </a:buClr>
                </a:pPr>
                <a:endParaRPr lang="en-US" sz="2400" b="0" i="1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algn="ctr"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pt-B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pt-B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2400" b="0" i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>
                  <a:buClr>
                    <a:schemeClr val="bg1"/>
                  </a:buClr>
                </a:pPr>
                <a:endParaRPr lang="en-US" sz="2400" b="0" i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4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99" y="1253043"/>
                <a:ext cx="7855423" cy="2194062"/>
              </a:xfrm>
              <a:prstGeom prst="rect">
                <a:avLst/>
              </a:prstGeom>
              <a:blipFill rotWithShape="0">
                <a:blip r:embed="rId3"/>
                <a:stretch>
                  <a:fillRect t="-4457" b="-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86523" y="3942101"/>
            <a:ext cx="60045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pt-BR" sz="2400" dirty="0" smtClean="0">
                <a:solidFill>
                  <a:schemeClr val="bg1"/>
                </a:solidFill>
                <a:latin typeface="PT Serif" panose="020B0604020202020204" charset="0"/>
              </a:rPr>
              <a:t> </a:t>
            </a:r>
            <a:endParaRPr lang="pt-BR" sz="240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487" y="3757435"/>
            <a:ext cx="762682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  <a:latin typeface="PT Serif" panose="020B0604020202020204" charset="0"/>
              </a:rPr>
              <a:t>Reduction in residual terms by half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  <a:latin typeface="PT Serif" panose="020B0604020202020204" charset="0"/>
              </a:rPr>
              <a:t>Reduced most significant order from 2 to 3</a:t>
            </a:r>
          </a:p>
        </p:txBody>
      </p:sp>
      <p:sp>
        <p:nvSpPr>
          <p:cNvPr id="9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Central difference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80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048312" y="986536"/>
          <a:ext cx="6934140" cy="1310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025"/>
                <a:gridCol w="808187"/>
                <a:gridCol w="733103"/>
                <a:gridCol w="733103"/>
                <a:gridCol w="733103"/>
                <a:gridCol w="733103"/>
                <a:gridCol w="841310"/>
                <a:gridCol w="733103"/>
                <a:gridCol w="733103"/>
              </a:tblGrid>
              <a:tr h="348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Date of Birth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From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Flight 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Flight Time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Booking 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Class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Fare</a:t>
                      </a:r>
                    </a:p>
                  </a:txBody>
                  <a:tcPr marL="9525" marR="9525" marT="9525" marB="0" anchor="b"/>
                </a:tc>
              </a:tr>
              <a:tr h="4810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Dr. FG61 FS88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10/23/1963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Mumbai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Kolkata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11/4/2016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13:50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10/19/2016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Business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14737.67</a:t>
                      </a:r>
                    </a:p>
                  </a:txBody>
                  <a:tcPr marL="9525" marR="9525" marT="9525" marB="0" anchor="b"/>
                </a:tc>
              </a:tr>
              <a:tr h="4810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Dr. FG35 FS74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10/9/1981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Lucknow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Hyderabad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9/19/2016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18:30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7/31/2016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Economy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7621.71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Text Placeholder 2"/>
          <p:cNvSpPr txBox="1">
            <a:spLocks/>
          </p:cNvSpPr>
          <p:nvPr/>
        </p:nvSpPr>
        <p:spPr>
          <a:xfrm>
            <a:off x="822960" y="2387601"/>
            <a:ext cx="7873327" cy="254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r>
              <a:rPr lang="en-IN" sz="1600" dirty="0" smtClean="0">
                <a:latin typeface="PT Serif" panose="020B0604020202020204" charset="0"/>
              </a:rPr>
              <a:t>No </a:t>
            </a:r>
            <a:r>
              <a:rPr lang="en-IN" sz="1600" dirty="0">
                <a:solidFill>
                  <a:schemeClr val="bg1"/>
                </a:solidFill>
                <a:latin typeface="PT Serif" panose="020B0604020202020204" charset="0"/>
              </a:rPr>
              <a:t>missing values</a:t>
            </a:r>
          </a:p>
          <a:p>
            <a:r>
              <a:rPr lang="en-IN" sz="1600" dirty="0" smtClean="0">
                <a:latin typeface="PT Serif" panose="020B0604020202020204" charset="0"/>
              </a:rPr>
              <a:t>Training Data has 7500 samples. 9 features with ‘Fare’ being the target </a:t>
            </a:r>
            <a:r>
              <a:rPr lang="en-IN" sz="1600" dirty="0" smtClean="0">
                <a:latin typeface="PT Serif" panose="020B0604020202020204" charset="0"/>
              </a:rPr>
              <a:t>variable</a:t>
            </a:r>
            <a:endParaRPr lang="en-IN" sz="1600" dirty="0" smtClean="0">
              <a:latin typeface="PT Serif" panose="020B0604020202020204" charset="0"/>
            </a:endParaRPr>
          </a:p>
          <a:p>
            <a:r>
              <a:rPr lang="en-IN" sz="1600" dirty="0" smtClean="0">
                <a:latin typeface="PT Serif" panose="020B0604020202020204" charset="0"/>
              </a:rPr>
              <a:t>Test data has 2500 </a:t>
            </a:r>
            <a:r>
              <a:rPr lang="en-IN" sz="1600" dirty="0" smtClean="0">
                <a:latin typeface="PT Serif" panose="020B0604020202020204" charset="0"/>
              </a:rPr>
              <a:t>samples</a:t>
            </a:r>
            <a:endParaRPr lang="en-IN" sz="1600" dirty="0" smtClean="0">
              <a:latin typeface="PT Serif" panose="020B0604020202020204" charset="0"/>
            </a:endParaRPr>
          </a:p>
          <a:p>
            <a:r>
              <a:rPr lang="en-IN" sz="1600" dirty="0" smtClean="0">
                <a:latin typeface="PT Serif" panose="020B0604020202020204" charset="0"/>
              </a:rPr>
              <a:t>Few features which we know would definitely affect fares are not directly present in the data.</a:t>
            </a:r>
          </a:p>
          <a:p>
            <a:r>
              <a:rPr lang="en-IN" sz="1600" dirty="0" smtClean="0">
                <a:latin typeface="PT Serif" panose="020B0604020202020204" charset="0"/>
              </a:rPr>
              <a:t>For example – Distance, Airlines, days in advance booking was done etc. Some of these can be extracted from the data </a:t>
            </a:r>
            <a:r>
              <a:rPr lang="en-IN" sz="1600" dirty="0" smtClean="0">
                <a:latin typeface="PT Serif" panose="020B0604020202020204" charset="0"/>
              </a:rPr>
              <a:t>provided</a:t>
            </a:r>
            <a:endParaRPr lang="en-IN" sz="1600" dirty="0" smtClean="0">
              <a:latin typeface="PT Serif" panose="020B060402020202020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383955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sp>
        <p:nvSpPr>
          <p:cNvPr id="6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Variance reduction analysis – SP3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7" name="Char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798679"/>
              </p:ext>
            </p:extLst>
          </p:nvPr>
        </p:nvGraphicFramePr>
        <p:xfrm>
          <a:off x="737420" y="783269"/>
          <a:ext cx="7010400" cy="420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7113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sp>
        <p:nvSpPr>
          <p:cNvPr id="6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Conclusion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4112" y="1026148"/>
            <a:ext cx="7331856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Control variables were not used due to their insignificance in reducing outcome variance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PT Serif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Antihectic variables reduce variance by ~40% in sub problems 2,3 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PT Serif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Central differencing was employed for an accurate measure of the payoff change w.r.t volatility</a:t>
            </a:r>
          </a:p>
        </p:txBody>
      </p:sp>
    </p:spTree>
    <p:extLst>
      <p:ext uri="{BB962C8B-B14F-4D97-AF65-F5344CB8AC3E}">
        <p14:creationId xmlns:p14="http://schemas.microsoft.com/office/powerpoint/2010/main" val="194992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>
            <a:spLocks noGrp="1"/>
          </p:cNvSpPr>
          <p:nvPr>
            <p:ph type="ctrTitle"/>
          </p:nvPr>
        </p:nvSpPr>
        <p:spPr>
          <a:xfrm>
            <a:off x="624900" y="2025801"/>
            <a:ext cx="55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/>
            </a:r>
            <a:br>
              <a:rPr lang="en" sz="3200" dirty="0" smtClean="0"/>
            </a:br>
            <a:r>
              <a:rPr lang="en" dirty="0" smtClean="0"/>
              <a:t>Problem 3:</a:t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>Payoff from correlated stock prices</a:t>
            </a:r>
            <a:endParaRPr sz="3200" dirty="0"/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013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sp>
        <p:nvSpPr>
          <p:cNvPr id="293" name="Google Shape;293;p17"/>
          <p:cNvSpPr txBox="1">
            <a:spLocks noGrp="1"/>
          </p:cNvSpPr>
          <p:nvPr>
            <p:ph type="body" idx="4294967295"/>
          </p:nvPr>
        </p:nvSpPr>
        <p:spPr>
          <a:xfrm>
            <a:off x="818536" y="219925"/>
            <a:ext cx="5792788" cy="7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Problem Statement</a:t>
            </a:r>
            <a:endParaRPr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71487" y="1232076"/>
                <a:ext cx="7579844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Governing equations: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sz="24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	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		     </a:t>
                </a:r>
                <a:r>
                  <a:rPr lang="en-US" sz="11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</a:rPr>
                  <a:t>	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87" y="1232076"/>
                <a:ext cx="7579844" cy="738664"/>
              </a:xfrm>
              <a:prstGeom prst="rect">
                <a:avLst/>
              </a:prstGeom>
              <a:blipFill rotWithShape="0">
                <a:blip r:embed="rId3"/>
                <a:stretch>
                  <a:fillRect l="-2412" t="-12397" b="-8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71487" y="2132754"/>
                <a:ext cx="6151984" cy="800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Random variables     </a:t>
                </a:r>
                <a:r>
                  <a:rPr lang="en-US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sz="2800" dirty="0" smtClean="0">
                  <a:solidFill>
                    <a:schemeClr val="bg1"/>
                  </a:solidFill>
                </a:endParaRPr>
              </a:p>
              <a:p>
                <a:r>
                  <a:rPr lang="en-US" sz="2800" dirty="0">
                    <a:solidFill>
                      <a:schemeClr val="bg1"/>
                    </a:solidFill>
                  </a:rPr>
                  <a:t>	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		   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87" y="2132754"/>
                <a:ext cx="6151984" cy="800219"/>
              </a:xfrm>
              <a:prstGeom prst="rect">
                <a:avLst/>
              </a:prstGeom>
              <a:blipFill rotWithShape="0">
                <a:blip r:embed="rId4"/>
                <a:stretch>
                  <a:fillRect l="-2970" t="-12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030481" y="3441018"/>
                <a:ext cx="6151984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 are correlated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 variables </a:t>
                </a: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Correlation given from past data  </a:t>
                </a:r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r is an input parameter defined over 1 day</a:t>
                </a: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 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481" y="3441018"/>
                <a:ext cx="6151984" cy="1107996"/>
              </a:xfrm>
              <a:prstGeom prst="rect">
                <a:avLst/>
              </a:prstGeom>
              <a:blipFill rotWithShape="0">
                <a:blip r:embed="rId5"/>
                <a:stretch>
                  <a:fillRect l="-2775" t="-8242" r="-1982" b="-15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98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  <p:sp>
        <p:nvSpPr>
          <p:cNvPr id="293" name="Google Shape;293;p17"/>
          <p:cNvSpPr txBox="1">
            <a:spLocks noGrp="1"/>
          </p:cNvSpPr>
          <p:nvPr>
            <p:ph type="body" idx="4294967295"/>
          </p:nvPr>
        </p:nvSpPr>
        <p:spPr>
          <a:xfrm>
            <a:off x="818536" y="219925"/>
            <a:ext cx="5792788" cy="7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Problem Statement</a:t>
            </a:r>
            <a:endParaRPr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71487" y="1232076"/>
                <a:ext cx="7579844" cy="36147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Payoff </a:t>
                </a: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−1,  0)</m:t>
                    </m:r>
                  </m:oMath>
                </a14:m>
                <a:endParaRPr lang="en-US" sz="2400" dirty="0" smtClean="0">
                  <a:solidFill>
                    <a:schemeClr val="bg1"/>
                  </a:solidFill>
                </a:endParaRPr>
              </a:p>
              <a:p>
                <a:endParaRPr lang="en-US" sz="24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Precondition:    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 </a:t>
                </a:r>
                <a:r>
                  <a:rPr lang="en-US" sz="11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𝑇𝑖</m:t>
                        </m:r>
                      </m:sub>
                    </m:sSub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[0.75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,1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	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∈[0.75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,1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.25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</a:rPr>
                  <a:t>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𝑇𝑖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+0.25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=0,1,…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400" dirty="0" smtClean="0">
                  <a:solidFill>
                    <a:schemeClr val="bg1"/>
                  </a:solidFill>
                </a:endParaRPr>
              </a:p>
              <a:p>
                <a:endParaRPr lang="en-US" sz="2400" dirty="0" smtClean="0">
                  <a:solidFill>
                    <a:schemeClr val="bg1"/>
                  </a:solidFill>
                </a:endParaRPr>
              </a:p>
              <a:p>
                <a:pPr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N is the number of quarters given as an input</a:t>
                </a:r>
              </a:p>
              <a:p>
                <a:pPr>
                  <a:buClr>
                    <a:schemeClr val="bg1"/>
                  </a:buClr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Final Price =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𝑝𝑎𝑦𝑜𝑓𝑓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  <m:sSup>
                      <m:sSupPr>
                        <m:ctrlPr>
                          <a:rPr lang="en-US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𝑟𝑇</m:t>
                        </m:r>
                      </m:sup>
                    </m:sSup>
                  </m:oMath>
                </a14:m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87" y="1232076"/>
                <a:ext cx="7579844" cy="3614707"/>
              </a:xfrm>
              <a:prstGeom prst="rect">
                <a:avLst/>
              </a:prstGeom>
              <a:blipFill rotWithShape="0">
                <a:blip r:embed="rId3"/>
                <a:stretch>
                  <a:fillRect l="-2412" t="-337" b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52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  <p:sp>
        <p:nvSpPr>
          <p:cNvPr id="14" name="Google Shape;293;p17"/>
          <p:cNvSpPr txBox="1">
            <a:spLocks noGrp="1"/>
          </p:cNvSpPr>
          <p:nvPr>
            <p:ph type="body" idx="4294967295"/>
          </p:nvPr>
        </p:nvSpPr>
        <p:spPr>
          <a:xfrm>
            <a:off x="818536" y="219925"/>
            <a:ext cx="5829300" cy="65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Solution Approach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47860" y="1110489"/>
                <a:ext cx="7296488" cy="33239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Divide the time into number of days</a:t>
                </a: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Per quarter we have 63 days (252 per year)</a:t>
                </a: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Total simulation runs = 10000</a:t>
                </a:r>
              </a:p>
              <a:p>
                <a:pPr>
                  <a:buClr>
                    <a:schemeClr val="bg1"/>
                  </a:buClr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From the given past stock prices compute the correlation between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Sample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,</a:t>
                </a:r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 using multivariate correlated sampling for all the days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60" y="1110489"/>
                <a:ext cx="7296488" cy="3323987"/>
              </a:xfrm>
              <a:prstGeom prst="rect">
                <a:avLst/>
              </a:prstGeom>
              <a:blipFill rotWithShape="0">
                <a:blip r:embed="rId3"/>
                <a:stretch>
                  <a:fillRect l="-2339" t="-2752" b="-4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31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12971" y="1213728"/>
                <a:ext cx="7360874" cy="2708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𝑐𝑜𝑟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  <a:latin typeface="PT Serif" panose="020B0604020202020204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l-GR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l-GR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400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𝑐𝑜𝑟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(∆</m:t>
                      </m:r>
                      <m:r>
                        <m:rPr>
                          <m:sty m:val="p"/>
                        </m:rP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), ∆</m:t>
                      </m:r>
                      <m:r>
                        <m:rPr>
                          <m:sty m:val="p"/>
                        </m:rP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8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endParaRPr lang="en-US" sz="28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𝑠𝑑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𝑠𝑡𝑑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(∆</m:t>
                      </m:r>
                      <m:r>
                        <m:rPr>
                          <m:sty m:val="p"/>
                        </m:rP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𝑠𝑑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𝑠𝑡𝑑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(∆</m:t>
                      </m:r>
                      <m:r>
                        <m:rPr>
                          <m:sty m:val="p"/>
                        </m:rP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8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endParaRPr lang="en-US" sz="28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Here,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 = forward difference </a:t>
                </a:r>
              </a:p>
              <a:p>
                <a:pPr>
                  <a:buClr>
                    <a:schemeClr val="bg1"/>
                  </a:buClr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71" y="1213728"/>
                <a:ext cx="7360874" cy="2708434"/>
              </a:xfrm>
              <a:prstGeom prst="rect">
                <a:avLst/>
              </a:prstGeom>
              <a:blipFill rotWithShape="0">
                <a:blip r:embed="rId3"/>
                <a:stretch>
                  <a:fillRect l="-2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93;p17"/>
              <p:cNvSpPr txBox="1">
                <a:spLocks/>
              </p:cNvSpPr>
              <p:nvPr/>
            </p:nvSpPr>
            <p:spPr>
              <a:xfrm>
                <a:off x="837247" y="128830"/>
                <a:ext cx="5821650" cy="654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⊸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▫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⋅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●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○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■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●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○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■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lvl="0" indent="0">
                  <a:buNone/>
                </a:pPr>
                <a:r>
                  <a:rPr lang="en-US" sz="2800" dirty="0" smtClean="0">
                    <a:solidFill>
                      <a:schemeClr val="bg1"/>
                    </a:solidFill>
                  </a:rPr>
                  <a:t>Correlation</a:t>
                </a:r>
                <a:r>
                  <a:rPr lang="en-US" sz="2800" dirty="0">
                    <a:solidFill>
                      <a:schemeClr val="bg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PT Serif" panose="020B060402020202020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</a:rPr>
                  <a:t>) :  Formulation 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Google Shape;293;p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47" y="128830"/>
                <a:ext cx="5821650" cy="654439"/>
              </a:xfrm>
              <a:prstGeom prst="rect">
                <a:avLst/>
              </a:prstGeom>
              <a:blipFill rotWithShape="0">
                <a:blip r:embed="rId4"/>
                <a:stretch>
                  <a:fillRect l="-2094" b="-252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13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Stock X : Past prices 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8" name="Char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708536"/>
              </p:ext>
            </p:extLst>
          </p:nvPr>
        </p:nvGraphicFramePr>
        <p:xfrm>
          <a:off x="958645" y="783269"/>
          <a:ext cx="7010400" cy="420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8551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Stock Y : Past prices 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6" name="Char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357793"/>
              </p:ext>
            </p:extLst>
          </p:nvPr>
        </p:nvGraphicFramePr>
        <p:xfrm>
          <a:off x="940486" y="783269"/>
          <a:ext cx="7010400" cy="420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6100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93;p17"/>
              <p:cNvSpPr txBox="1">
                <a:spLocks/>
              </p:cNvSpPr>
              <p:nvPr/>
            </p:nvSpPr>
            <p:spPr>
              <a:xfrm>
                <a:off x="837247" y="128830"/>
                <a:ext cx="5821650" cy="654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⊸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▫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⋅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●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○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■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●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○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■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lvl="0" indent="0">
                  <a:buNone/>
                </a:pPr>
                <a:r>
                  <a:rPr lang="en-US" sz="2800" dirty="0" smtClean="0">
                    <a:solidFill>
                      <a:schemeClr val="bg1"/>
                    </a:solidFill>
                  </a:rPr>
                  <a:t>Stock X :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</a:rPr>
                  <a:t> 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Google Shape;293;p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47" y="128830"/>
                <a:ext cx="5821650" cy="654439"/>
              </a:xfrm>
              <a:prstGeom prst="rect">
                <a:avLst/>
              </a:prstGeom>
              <a:blipFill rotWithShape="0">
                <a:blip r:embed="rId3"/>
                <a:stretch>
                  <a:fillRect l="-2094" b="-252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712229"/>
              </p:ext>
            </p:extLst>
          </p:nvPr>
        </p:nvGraphicFramePr>
        <p:xfrm>
          <a:off x="1002890" y="783269"/>
          <a:ext cx="7010400" cy="420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475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921928" y="896112"/>
            <a:ext cx="7624762" cy="2662238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“It is the ratio of the variance explained by the independent variables to the variance in the dependent variable.”</a:t>
            </a:r>
          </a:p>
          <a:p>
            <a:r>
              <a:rPr lang="en-IN" sz="1600" dirty="0" smtClean="0">
                <a:latin typeface="PT Serif" panose="020B0604020202020204" charset="0"/>
              </a:rPr>
              <a:t>“It is the improvement in prediction of the target variable over the baseline (mean prediction) model in terms of the mean squared error.”</a:t>
            </a:r>
          </a:p>
          <a:p>
            <a:r>
              <a:rPr lang="en-IN" sz="1600" dirty="0" smtClean="0">
                <a:latin typeface="PT Serif" panose="020B0604020202020204" charset="0"/>
              </a:rPr>
              <a:t>If the variance in the target variable is completely explained by the independent variables/ features, the R2 score would be 1. If simply the mean is predicted for the fare for all instances, the R2 score would be zero.</a:t>
            </a:r>
          </a:p>
          <a:p>
            <a:r>
              <a:rPr lang="en-IN" sz="1600" dirty="0" smtClean="0">
                <a:latin typeface="PT Serif" panose="020B0604020202020204" charset="0"/>
              </a:rPr>
              <a:t>So the objective is to minimise the Mean Squared Error of the predictions.</a:t>
            </a:r>
          </a:p>
          <a:p>
            <a:endParaRPr lang="en-IN" sz="1400" dirty="0">
              <a:latin typeface="PT Serif" panose="020B060402020202020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 smtClean="0">
                <a:solidFill>
                  <a:schemeClr val="bg1"/>
                </a:solidFill>
                <a:latin typeface="PT Serif" panose="020B0604020202020204" charset="0"/>
              </a:rPr>
              <a:t>R2 Score</a:t>
            </a:r>
            <a:endParaRPr lang="en-IN" sz="2800" b="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5280172" y="3405451"/>
                <a:ext cx="2101665" cy="638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I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I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</m:e>
                            <m:sub>
                              <m:r>
                                <a:rPr lang="en-I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</m:e>
                            <m:sub>
                              <m:r>
                                <a:rPr lang="en-I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𝑏𝑎𝑠𝑒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172" y="3405451"/>
                <a:ext cx="2101665" cy="6380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874444" y="3405451"/>
                <a:ext cx="2341025" cy="628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I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I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</m:e>
                            <m:sub>
                              <m:r>
                                <a:rPr lang="en-I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𝑟𝑒𝑠𝑖𝑑𝑢𝑎𝑙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</m:e>
                            <m:sub>
                              <m:r>
                                <a:rPr lang="en-I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𝑎𝑐𝑡𝑢𝑎𝑙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0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444" y="3405451"/>
                <a:ext cx="2341025" cy="6281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714367" y="4262791"/>
                <a:ext cx="2843342" cy="434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20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𝑉𝑎𝑟</m:t>
                        </m:r>
                      </m:e>
                      <m:sub>
                        <m:r>
                          <a:rPr lang="en-IN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pt-BR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sz="20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IN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IN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sz="20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367" y="4262791"/>
                <a:ext cx="2843342" cy="434606"/>
              </a:xfrm>
              <a:prstGeom prst="rect">
                <a:avLst/>
              </a:prstGeom>
              <a:blipFill rotWithShape="0">
                <a:blip r:embed="rId4"/>
                <a:stretch>
                  <a:fillRect l="-857" t="-106944" r="-1285" b="-16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000415" y="4262791"/>
                <a:ext cx="2801921" cy="434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20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𝑀𝑆𝐸</m:t>
                        </m:r>
                      </m:e>
                      <m:sub>
                        <m:r>
                          <a:rPr lang="en-IN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pt-BR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sz="20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IN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sz="20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415" y="4262791"/>
                <a:ext cx="2801921" cy="434606"/>
              </a:xfrm>
              <a:prstGeom prst="rect">
                <a:avLst/>
              </a:prstGeom>
              <a:blipFill rotWithShape="0">
                <a:blip r:embed="rId5"/>
                <a:stretch>
                  <a:fillRect l="-870" t="-106944" b="-16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353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93;p17"/>
              <p:cNvSpPr txBox="1">
                <a:spLocks/>
              </p:cNvSpPr>
              <p:nvPr/>
            </p:nvSpPr>
            <p:spPr>
              <a:xfrm>
                <a:off x="837247" y="128830"/>
                <a:ext cx="5821650" cy="654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⊸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▫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⋅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●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○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■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●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○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■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lvl="0" indent="0">
                  <a:buNone/>
                </a:pPr>
                <a:r>
                  <a:rPr lang="en-US" sz="2800" dirty="0" smtClean="0">
                    <a:solidFill>
                      <a:schemeClr val="bg1"/>
                    </a:solidFill>
                  </a:rPr>
                  <a:t>Stock Y :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Google Shape;293;p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47" y="128830"/>
                <a:ext cx="5821650" cy="654439"/>
              </a:xfrm>
              <a:prstGeom prst="rect">
                <a:avLst/>
              </a:prstGeom>
              <a:blipFill rotWithShape="0">
                <a:blip r:embed="rId3"/>
                <a:stretch>
                  <a:fillRect l="-2094" b="-252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682497"/>
              </p:ext>
            </p:extLst>
          </p:nvPr>
        </p:nvGraphicFramePr>
        <p:xfrm>
          <a:off x="999480" y="783269"/>
          <a:ext cx="7010400" cy="420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1409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12971" y="1213728"/>
                <a:ext cx="7360874" cy="19082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𝑐𝑜𝑟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  <a:latin typeface="PT Serif" panose="020B0604020202020204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l-GR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l-GR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=0.4948813</m:t>
                      </m:r>
                    </m:oMath>
                  </m:oMathPara>
                </a14:m>
                <a:endParaRPr lang="en-US" sz="28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endParaRPr lang="en-US" sz="28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𝑠𝑑</m:t>
                      </m:r>
                      <m:d>
                        <m:dPr>
                          <m:ctrlPr>
                            <a:rPr lang="en-US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=0.007757425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𝑠𝑑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=0.01652896</m:t>
                      </m:r>
                    </m:oMath>
                  </m:oMathPara>
                </a14:m>
                <a:endParaRPr lang="en-US" sz="28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71" y="1213728"/>
                <a:ext cx="7360874" cy="19082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93;p17"/>
              <p:cNvSpPr txBox="1">
                <a:spLocks/>
              </p:cNvSpPr>
              <p:nvPr/>
            </p:nvSpPr>
            <p:spPr>
              <a:xfrm>
                <a:off x="837247" y="128830"/>
                <a:ext cx="5821650" cy="654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⊸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▫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⋅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●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○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■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●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○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■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lvl="0" indent="0">
                  <a:buNone/>
                </a:pPr>
                <a:r>
                  <a:rPr lang="en-US" sz="2800" dirty="0" smtClean="0">
                    <a:solidFill>
                      <a:schemeClr val="bg1"/>
                    </a:solidFill>
                  </a:rPr>
                  <a:t>Correlation</a:t>
                </a:r>
                <a:r>
                  <a:rPr lang="en-US" sz="2800" dirty="0">
                    <a:solidFill>
                      <a:schemeClr val="bg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PT Serif" panose="020B060402020202020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</a:rPr>
                  <a:t>) : Results 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Google Shape;293;p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47" y="128830"/>
                <a:ext cx="5821650" cy="654439"/>
              </a:xfrm>
              <a:prstGeom prst="rect">
                <a:avLst/>
              </a:prstGeom>
              <a:blipFill rotWithShape="0">
                <a:blip r:embed="rId4"/>
                <a:stretch>
                  <a:fillRect l="-2094" b="-252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65123" y="3121943"/>
                <a:ext cx="695934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We use </a:t>
                </a:r>
                <a14:m>
                  <m:oMath xmlns:m="http://schemas.openxmlformats.org/officeDocument/2006/math">
                    <m:r>
                      <a:rPr lang="el-GR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 in multivariate sampling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The volatilities are used in the governing eq.</a:t>
                </a: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123" y="3121943"/>
                <a:ext cx="6959341" cy="1200329"/>
              </a:xfrm>
              <a:prstGeom prst="rect">
                <a:avLst/>
              </a:prstGeom>
              <a:blipFill rotWithShape="0">
                <a:blip r:embed="rId5"/>
                <a:stretch>
                  <a:fillRect l="-1138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39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12971" y="1213728"/>
                <a:ext cx="7073281" cy="26468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Reusing variables from the previous run</a:t>
                </a:r>
              </a:p>
              <a:p>
                <a:pPr>
                  <a:buClr>
                    <a:schemeClr val="bg1"/>
                  </a:buClr>
                </a:pPr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For every odd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k,</a:t>
                </a:r>
              </a:p>
              <a:p>
                <a:pPr>
                  <a:buClr>
                    <a:schemeClr val="bg1"/>
                  </a:buClr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𝑑𝑊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𝑑𝑊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The correlation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 is retained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71" y="1213728"/>
                <a:ext cx="7073281" cy="2646878"/>
              </a:xfrm>
              <a:prstGeom prst="rect">
                <a:avLst/>
              </a:prstGeom>
              <a:blipFill rotWithShape="0">
                <a:blip r:embed="rId3"/>
                <a:stretch>
                  <a:fillRect l="-2672" t="-3456" b="-3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Antihectic Variables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45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  <p:sp>
        <p:nvSpPr>
          <p:cNvPr id="14" name="Google Shape;293;p17"/>
          <p:cNvSpPr txBox="1">
            <a:spLocks noGrp="1"/>
          </p:cNvSpPr>
          <p:nvPr>
            <p:ph type="body" idx="4294967295"/>
          </p:nvPr>
        </p:nvSpPr>
        <p:spPr>
          <a:xfrm>
            <a:off x="818536" y="219925"/>
            <a:ext cx="5829300" cy="65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Solution Approach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7860" y="1110489"/>
            <a:ext cx="7296488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In each run propagate the stock price over each day using the governing equation</a:t>
            </a:r>
          </a:p>
          <a:p>
            <a:pPr>
              <a:buClr>
                <a:schemeClr val="bg1"/>
              </a:buClr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 </a:t>
            </a:r>
            <a:endParaRPr lang="en-US" sz="2400" dirty="0">
              <a:solidFill>
                <a:schemeClr val="bg1"/>
              </a:solidFill>
              <a:latin typeface="PT Serif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Check </a:t>
            </a:r>
            <a:r>
              <a:rPr lang="en-US" sz="2400" dirty="0">
                <a:solidFill>
                  <a:schemeClr val="bg1"/>
                </a:solidFill>
                <a:latin typeface="PT Serif" panose="020B0604020202020204" charset="0"/>
              </a:rPr>
              <a:t>the precondition a</a:t>
            </a: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t the end of each quarter</a:t>
            </a:r>
            <a:endParaRPr lang="en-US" sz="2400" dirty="0">
              <a:solidFill>
                <a:schemeClr val="bg1"/>
              </a:solidFill>
              <a:latin typeface="PT Serif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If the precondition is not satisfied, break with payoff = 0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PT Serif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Compute payoff at EOT if there was no violation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PT Serif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Correspondingly compute final price over all runs</a:t>
            </a:r>
          </a:p>
        </p:txBody>
      </p:sp>
    </p:spTree>
    <p:extLst>
      <p:ext uri="{BB962C8B-B14F-4D97-AF65-F5344CB8AC3E}">
        <p14:creationId xmlns:p14="http://schemas.microsoft.com/office/powerpoint/2010/main" val="366180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5"/>
          <p:cNvSpPr txBox="1">
            <a:spLocks noGrp="1"/>
          </p:cNvSpPr>
          <p:nvPr>
            <p:ph type="ctrTitle" idx="4294967295"/>
          </p:nvPr>
        </p:nvSpPr>
        <p:spPr>
          <a:xfrm>
            <a:off x="638175" y="12023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Thanks!</a:t>
            </a:r>
            <a:endParaRPr sz="9600"/>
          </a:p>
        </p:txBody>
      </p:sp>
      <p:sp>
        <p:nvSpPr>
          <p:cNvPr id="448" name="Google Shape;448;p35"/>
          <p:cNvSpPr txBox="1">
            <a:spLocks noGrp="1"/>
          </p:cNvSpPr>
          <p:nvPr>
            <p:ph type="subTitle" idx="4294967295"/>
          </p:nvPr>
        </p:nvSpPr>
        <p:spPr>
          <a:xfrm>
            <a:off x="714375" y="2401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/>
              <a:t>Any questions?</a:t>
            </a:r>
            <a:endParaRPr sz="3600" dirty="0"/>
          </a:p>
        </p:txBody>
      </p:sp>
      <p:sp>
        <p:nvSpPr>
          <p:cNvPr id="449" name="Google Shape;449;p35"/>
          <p:cNvSpPr txBox="1">
            <a:spLocks noGrp="1"/>
          </p:cNvSpPr>
          <p:nvPr>
            <p:ph type="body" idx="4294967295"/>
          </p:nvPr>
        </p:nvSpPr>
        <p:spPr>
          <a:xfrm>
            <a:off x="714375" y="3226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You can find me at @username &amp; user@mail.me</a:t>
            </a:r>
            <a:endParaRPr sz="1800" dirty="0"/>
          </a:p>
        </p:txBody>
      </p:sp>
      <p:sp>
        <p:nvSpPr>
          <p:cNvPr id="450" name="Google Shape;450;p35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970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822960" y="922069"/>
            <a:ext cx="7472363" cy="3038475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It is a boosting algorithm which works by fitting simple decision trees to the data and then sequentially uses more trees to fit the residuals.</a:t>
            </a:r>
          </a:p>
          <a:p>
            <a:r>
              <a:rPr lang="en-IN" sz="1600" dirty="0" smtClean="0">
                <a:latin typeface="PT Serif" panose="020B0604020202020204" charset="0"/>
              </a:rPr>
              <a:t>The trees are not independent of each other. Each tree depends on the residuals left by the tree before it.</a:t>
            </a:r>
          </a:p>
          <a:p>
            <a:r>
              <a:rPr lang="en-IN" sz="1600" dirty="0" smtClean="0">
                <a:latin typeface="PT Serif" panose="020B0604020202020204" charset="0"/>
              </a:rPr>
              <a:t>The model tends to over fit the data if a large number of estimators are used unlike the Random Forest Regressor. </a:t>
            </a:r>
          </a:p>
          <a:p>
            <a:r>
              <a:rPr lang="en-IN" sz="1600" dirty="0" smtClean="0">
                <a:latin typeface="PT Serif" panose="020B0604020202020204" charset="0"/>
              </a:rPr>
              <a:t>This tendency calls for searching for the optimal number of estimators.</a:t>
            </a:r>
          </a:p>
          <a:p>
            <a:r>
              <a:rPr lang="en-IN" sz="1600" dirty="0" smtClean="0">
                <a:latin typeface="PT Serif" panose="020B0604020202020204" charset="0"/>
              </a:rPr>
              <a:t>The estimators are simple individually and hence we do not have to go with deep trees.</a:t>
            </a:r>
            <a:endParaRPr lang="en-IN" sz="1600" dirty="0">
              <a:latin typeface="PT Serif" panose="020B060402020202020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 smtClean="0">
                <a:solidFill>
                  <a:schemeClr val="bg1"/>
                </a:solidFill>
                <a:latin typeface="PT Serif" panose="020B0604020202020204" charset="0"/>
              </a:rPr>
              <a:t>Gradient Boosting Regressor</a:t>
            </a:r>
            <a:endParaRPr lang="en-IN" sz="2800" b="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3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933615" y="3169142"/>
            <a:ext cx="7880350" cy="1622425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Names with Titles ‘Miss’ and ‘Mrs.’ always begin with F.</a:t>
            </a:r>
          </a:p>
          <a:p>
            <a:r>
              <a:rPr lang="en-IN" sz="1600" dirty="0" smtClean="0">
                <a:latin typeface="PT Serif" panose="020B0604020202020204" charset="0"/>
              </a:rPr>
              <a:t>Names with Title ‘Mr.’ always begin with M. So the first letter is indicative of gender and can be used to obtain gender of any passenger.</a:t>
            </a:r>
          </a:p>
          <a:p>
            <a:r>
              <a:rPr lang="en-IN" sz="1600" dirty="0" smtClean="0">
                <a:latin typeface="PT Serif" panose="020B0604020202020204" charset="0"/>
              </a:rPr>
              <a:t>Features Gender and Title extracted from Name. The Name feature was dropped.</a:t>
            </a:r>
            <a:endParaRPr lang="en-IN" sz="1600" dirty="0">
              <a:latin typeface="PT Serif" panose="020B060402020202020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Name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48480" y="2145403"/>
            <a:ext cx="195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Dr. F</a:t>
            </a:r>
            <a:r>
              <a:rPr lang="en-IN" sz="2000" u="sng" dirty="0">
                <a:solidFill>
                  <a:schemeClr val="bg1"/>
                </a:solidFill>
              </a:rPr>
              <a:t>G61</a:t>
            </a:r>
            <a:r>
              <a:rPr lang="en-IN" sz="2000" dirty="0">
                <a:solidFill>
                  <a:schemeClr val="bg1"/>
                </a:solidFill>
              </a:rPr>
              <a:t> FS88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8480" y="896112"/>
            <a:ext cx="24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Mr. </a:t>
            </a:r>
            <a:r>
              <a:rPr lang="en-IN" sz="2000" u="sng" dirty="0">
                <a:solidFill>
                  <a:schemeClr val="bg1"/>
                </a:solidFill>
              </a:rPr>
              <a:t>M</a:t>
            </a:r>
            <a:r>
              <a:rPr lang="en-IN" sz="2000" dirty="0">
                <a:solidFill>
                  <a:schemeClr val="bg1"/>
                </a:solidFill>
              </a:rPr>
              <a:t>G93 MS13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9060" y="896112"/>
            <a:ext cx="24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u="sng" dirty="0">
                <a:solidFill>
                  <a:schemeClr val="bg1"/>
                </a:solidFill>
              </a:rPr>
              <a:t>Miss</a:t>
            </a:r>
            <a:r>
              <a:rPr lang="en-IN" sz="2000" dirty="0">
                <a:solidFill>
                  <a:schemeClr val="bg1"/>
                </a:solidFill>
              </a:rPr>
              <a:t> FG28 FS14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8160" y="2145403"/>
            <a:ext cx="24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Mrs. FG53 F</a:t>
            </a:r>
            <a:r>
              <a:rPr lang="en-IN" sz="2000" u="sng" dirty="0">
                <a:solidFill>
                  <a:schemeClr val="bg1"/>
                </a:solidFill>
              </a:rPr>
              <a:t>S26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261660" y="1296222"/>
            <a:ext cx="10160" cy="27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276080" y="1678243"/>
            <a:ext cx="0" cy="461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35100" y="1296221"/>
            <a:ext cx="10160" cy="27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18460" y="2511689"/>
            <a:ext cx="10160" cy="27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8160" y="1566924"/>
            <a:ext cx="736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Title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73790" y="1566924"/>
            <a:ext cx="796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Gender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56460" y="2822766"/>
            <a:ext cx="1033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Surname?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47540" y="2822765"/>
            <a:ext cx="1201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First Name?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613680" y="2550289"/>
            <a:ext cx="10160" cy="27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52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8" name="Text Placeholder 2"/>
          <p:cNvSpPr>
            <a:spLocks noGrp="1"/>
          </p:cNvSpPr>
          <p:nvPr>
            <p:ph type="body" idx="4294967295"/>
          </p:nvPr>
        </p:nvSpPr>
        <p:spPr>
          <a:xfrm>
            <a:off x="5180013" y="893763"/>
            <a:ext cx="3963987" cy="3713162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There is not a huge difference in the average fare across genders.</a:t>
            </a:r>
          </a:p>
          <a:p>
            <a:r>
              <a:rPr lang="en-IN" sz="1600" dirty="0" smtClean="0">
                <a:latin typeface="PT Serif" panose="020B0604020202020204" charset="0"/>
              </a:rPr>
              <a:t>With number of estimators being on the lower side, including this feature decreased the R2 CV score by a small amount.</a:t>
            </a:r>
          </a:p>
          <a:p>
            <a:r>
              <a:rPr lang="en-IN" sz="1600" dirty="0" smtClean="0">
                <a:latin typeface="PT Serif" panose="020B0604020202020204" charset="0"/>
              </a:rPr>
              <a:t>As we went with a higher number of estimators, including this feature improved the R2 score slightly.</a:t>
            </a:r>
          </a:p>
          <a:p>
            <a:r>
              <a:rPr lang="en-IN" sz="1600" dirty="0" smtClean="0">
                <a:latin typeface="PT Serif" panose="020B0604020202020204" charset="0"/>
              </a:rPr>
              <a:t>This feature was retained in the dataset.</a:t>
            </a:r>
          </a:p>
          <a:p>
            <a:r>
              <a:rPr lang="en-IN" sz="1600" dirty="0" smtClean="0">
                <a:latin typeface="PT Serif" panose="020B0604020202020204" charset="0"/>
              </a:rPr>
              <a:t>The genders were replaced by {0,1}.</a:t>
            </a:r>
            <a:endParaRPr lang="en-IN" sz="1600" dirty="0">
              <a:latin typeface="PT Serif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79" y="1128000"/>
            <a:ext cx="4128867" cy="297664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 smtClean="0">
                <a:solidFill>
                  <a:schemeClr val="bg1"/>
                </a:solidFill>
                <a:latin typeface="PT Serif" panose="020B0604020202020204" charset="0"/>
              </a:rPr>
              <a:t>Gender</a:t>
            </a:r>
            <a:endParaRPr lang="en-IN" sz="2800" b="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04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lthas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1928</Words>
  <Application>Microsoft Office PowerPoint</Application>
  <PresentationFormat>On-screen Show (16:9)</PresentationFormat>
  <Paragraphs>435</Paragraphs>
  <Slides>64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Abril Fatface</vt:lpstr>
      <vt:lpstr>PT Serif</vt:lpstr>
      <vt:lpstr>Arial</vt:lpstr>
      <vt:lpstr>Cambria Math</vt:lpstr>
      <vt:lpstr>Montserrat</vt:lpstr>
      <vt:lpstr>Balthasar template</vt:lpstr>
      <vt:lpstr>JPM Quant Challenge 2018</vt:lpstr>
      <vt:lpstr> Problem 1:  Dynamic Pricing Model </vt:lpstr>
      <vt:lpstr>Problem 1: Presentation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Cross Validation</vt:lpstr>
      <vt:lpstr>PowerPoint Presentation</vt:lpstr>
      <vt:lpstr>Model Performance Comparison</vt:lpstr>
      <vt:lpstr>PowerPoint Presentation</vt:lpstr>
      <vt:lpstr>Feature Importance</vt:lpstr>
      <vt:lpstr>Final Model Implementation</vt:lpstr>
      <vt:lpstr> Problem 2:  Stock Price Simulation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Problem 3:  Payoff from correlated stock prices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Varun Vankineni</cp:lastModifiedBy>
  <cp:revision>4</cp:revision>
  <dcterms:modified xsi:type="dcterms:W3CDTF">2018-10-30T13:09:09Z</dcterms:modified>
</cp:coreProperties>
</file>