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1" r:id="rId16"/>
    <p:sldId id="359" r:id="rId17"/>
    <p:sldId id="360" r:id="rId18"/>
    <p:sldId id="362" r:id="rId19"/>
    <p:sldId id="361" r:id="rId20"/>
    <p:sldId id="363" r:id="rId21"/>
    <p:sldId id="342" r:id="rId22"/>
    <p:sldId id="364" r:id="rId23"/>
    <p:sldId id="365" r:id="rId24"/>
    <p:sldId id="366" r:id="rId25"/>
    <p:sldId id="367" r:id="rId26"/>
    <p:sldId id="368" r:id="rId27"/>
    <p:sldId id="285" r:id="rId28"/>
    <p:sldId id="267" r:id="rId29"/>
    <p:sldId id="268" r:id="rId30"/>
    <p:sldId id="345" r:id="rId31"/>
    <p:sldId id="3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7DA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svg"/><Relationship Id="rId1" Type="http://schemas.openxmlformats.org/officeDocument/2006/relationships/image" Target="../media/image40.png"/><Relationship Id="rId6" Type="http://schemas.openxmlformats.org/officeDocument/2006/relationships/image" Target="../media/image11.svg"/><Relationship Id="rId5" Type="http://schemas.openxmlformats.org/officeDocument/2006/relationships/image" Target="../media/image42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svg"/><Relationship Id="rId1" Type="http://schemas.openxmlformats.org/officeDocument/2006/relationships/image" Target="../media/image40.png"/><Relationship Id="rId6" Type="http://schemas.openxmlformats.org/officeDocument/2006/relationships/image" Target="../media/image11.svg"/><Relationship Id="rId5" Type="http://schemas.openxmlformats.org/officeDocument/2006/relationships/image" Target="../media/image4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 smtClean="0">
              <a:solidFill>
                <a:schemeClr val="tx1"/>
              </a:solidFill>
            </a:rPr>
            <a:t>Hire us again</a:t>
          </a:r>
          <a:endParaRPr lang="en-US" sz="1600" dirty="0">
            <a:solidFill>
              <a:schemeClr val="tx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 smtClean="0">
              <a:solidFill>
                <a:schemeClr val="tx1"/>
              </a:solidFill>
            </a:rPr>
            <a:t>We will take the app to the next level</a:t>
          </a:r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 smtClean="0">
              <a:solidFill>
                <a:schemeClr val="tx1"/>
              </a:solidFill>
            </a:rPr>
            <a:t>A</a:t>
          </a:r>
          <a:r>
            <a:rPr lang="en-US" sz="1600" baseline="0" dirty="0" smtClean="0">
              <a:solidFill>
                <a:schemeClr val="tx1"/>
              </a:solidFill>
            </a:rPr>
            <a:t> fully featured app</a:t>
          </a:r>
          <a:endParaRPr lang="en-US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CEBB2-ABEF-3441-AEA3-83AB1BDCA6CB}" type="pres">
      <dgm:prSet presAssocID="{BAF7F54C-54BB-4E32-A3BE-70FDDE1ACC7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DFD3779-0C6D-ED4A-8A25-EEFA7EDEEBA8}" type="pres">
      <dgm:prSet presAssocID="{BAF7F54C-54BB-4E32-A3BE-70FDDE1ACC7A}" presName="connTx" presStyleLbl="sibTrans2D1" presStyleIdx="0" presStyleCnt="2"/>
      <dgm:spPr/>
      <dgm:t>
        <a:bodyPr/>
        <a:lstStyle/>
        <a:p>
          <a:endParaRPr lang="en-US"/>
        </a:p>
      </dgm:t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  <dgm:t>
        <a:bodyPr/>
        <a:lstStyle/>
        <a:p>
          <a:endParaRPr lang="en-US"/>
        </a:p>
      </dgm:t>
    </dgm:pt>
    <dgm:pt modelId="{CE0FA63C-09D8-934F-91B5-588B4F27B949}" type="pres">
      <dgm:prSet presAssocID="{A80C0A60-9866-4750-AF50-82E6D30D27C4}" presName="connTx" presStyleLbl="sibTrans2D1" presStyleIdx="1" presStyleCnt="2"/>
      <dgm:spPr/>
      <dgm:t>
        <a:bodyPr/>
        <a:lstStyle/>
        <a:p>
          <a:endParaRPr lang="en-US"/>
        </a:p>
      </dgm:t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349299C9-846E-4827-813A-349CCCE20782}">
      <dgm:prSet phldrT="[Text]" custT="1"/>
      <dgm:spPr/>
      <dgm:t>
        <a:bodyPr lIns="0" tIns="432000" rIns="18288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latin typeface="+mn-lt"/>
              <a:ea typeface="+mn-ea"/>
              <a:cs typeface="+mn-cs"/>
            </a:rPr>
            <a:t>Basic App development with ordering feature</a:t>
          </a:r>
          <a:endParaRPr lang="en-US" sz="120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 sz="140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 sz="1400"/>
        </a:p>
      </dgm:t>
    </dgm:pt>
    <dgm:pt modelId="{5D70EFF5-8B31-4A1F-AE44-51E4CF0013EB}">
      <dgm:prSet phldrT="[Text]" custT="1"/>
      <dgm:spPr/>
      <dgm:t>
        <a:bodyPr lIns="0" tIns="432000" rIns="0" anchor="t" anchorCtr="0"/>
        <a:lstStyle/>
        <a:p>
          <a:pPr marL="17463" indent="0">
            <a:buNone/>
            <a:tabLst/>
          </a:pPr>
          <a:r>
            <a:rPr lang="en-US" sz="1200" dirty="0" smtClean="0"/>
            <a:t>Adding order history, current order, </a:t>
          </a:r>
          <a:r>
            <a:rPr lang="en-US" sz="1200" dirty="0" err="1" smtClean="0"/>
            <a:t>Wishlist</a:t>
          </a:r>
          <a:r>
            <a:rPr lang="en-US" sz="1200" dirty="0" smtClean="0"/>
            <a:t>.</a:t>
          </a:r>
          <a:endParaRPr lang="en-US" sz="120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 sz="140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4A6BB192-9983-4F48-BBC5-6E384EED7EC5}">
      <dgm:prSet phldrT="[Text]" custT="1"/>
      <dgm:spPr/>
      <dgm:t>
        <a:bodyPr lIns="0" tIns="432000" rIns="182880" anchor="t" anchorCtr="0"/>
        <a:lstStyle/>
        <a:p>
          <a:pPr marL="17463" indent="0">
            <a:buNone/>
            <a:tabLst/>
          </a:pPr>
          <a:r>
            <a:rPr lang="en-US" sz="1200" dirty="0" smtClean="0"/>
            <a:t>Adding fully featured admin panel and Category for items</a:t>
          </a:r>
          <a:endParaRPr lang="en-US" sz="120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 sz="140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04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E838AE2-4659-4603-ABC8-58DF4222C0D4}">
      <dgm:prSet custT="1"/>
      <dgm:spPr/>
      <dgm:t>
        <a:bodyPr/>
        <a:lstStyle/>
        <a:p>
          <a:r>
            <a:rPr lang="en-US" sz="1600" b="1" dirty="0">
              <a:effectLst/>
              <a:latin typeface="+mj-lt"/>
            </a:rPr>
            <a:t>STAGE 05</a:t>
          </a:r>
          <a:endParaRPr lang="ru-RU" sz="1600" b="1" dirty="0"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 sz="140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 sz="1400"/>
        </a:p>
      </dgm:t>
    </dgm:pt>
    <dgm:pt modelId="{04A40292-9119-41B2-B968-7B651F20675D}">
      <dgm:prSet custT="1"/>
      <dgm:spPr/>
      <dgm:t>
        <a:bodyPr lIns="0" tIns="432000" rIns="18288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 smtClean="0">
              <a:latin typeface="+mn-lt"/>
              <a:ea typeface="+mn-ea"/>
              <a:cs typeface="+mn-cs"/>
            </a:rPr>
            <a:t>Adding saved payment and saved billing address.</a:t>
          </a:r>
          <a:endParaRPr lang="en-US" sz="1200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 sz="140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 sz="1400"/>
        </a:p>
      </dgm:t>
    </dgm:pt>
    <dgm:pt modelId="{C8E903CE-0CFD-4D68-A857-80E14557005E}">
      <dgm:prSet custT="1"/>
      <dgm:spPr/>
      <dgm:t>
        <a:bodyPr lIns="0" tIns="432000" rIns="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 smtClean="0">
              <a:latin typeface="+mn-lt"/>
              <a:ea typeface="+mn-ea"/>
              <a:cs typeface="+mn-cs"/>
            </a:rPr>
            <a:t>Implementing Advance</a:t>
          </a:r>
          <a:r>
            <a:rPr lang="en-US" sz="1100" kern="1200" baseline="0" dirty="0" smtClean="0">
              <a:latin typeface="+mn-lt"/>
              <a:ea typeface="+mn-ea"/>
              <a:cs typeface="+mn-cs"/>
            </a:rPr>
            <a:t> Payment gateway and adding filters and sorting buttons </a:t>
          </a:r>
          <a:endParaRPr lang="en-US" sz="1100" kern="1200" dirty="0"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 sz="140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A1122-69FB-0B4E-B2C9-4D2ECE3F8377}" type="pres">
      <dgm:prSet presAssocID="{AACEAFD5-63CF-4AFC-B46F-BE086C5D447C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80017-40D4-A441-897E-5DB40659239C}" type="pres">
      <dgm:prSet presAssocID="{D07AD3FD-84FF-467E-9693-752776549C61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EB0C-FEE2-BE49-9979-EC1C219DE78D}" type="pres">
      <dgm:prSet presAssocID="{D71FC021-6A65-44D1-95B9-0E6C89079866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5139-7DF1-3240-BF8A-0D0B02C34E33}" type="pres">
      <dgm:prSet presAssocID="{32CCB050-072A-41BF-BE1B-388CF53E5629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D8217-14DA-AF4E-9FE3-03C109C46553}" type="pres">
      <dgm:prSet presAssocID="{9E838AE2-4659-4603-ABC8-58DF4222C0D4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Hire us again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We will take the app to the next level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</a:t>
          </a:r>
          <a:r>
            <a:rPr lang="en-US" sz="1600" kern="1200" baseline="0" dirty="0" smtClean="0">
              <a:solidFill>
                <a:schemeClr val="tx1"/>
              </a:solidFill>
            </a:rPr>
            <a:t> fully featured app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01</a:t>
          </a:r>
        </a:p>
      </dsp:txBody>
      <dsp:txXfrm>
        <a:off x="440103" y="804199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3486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kern="1200" dirty="0" smtClean="0">
              <a:latin typeface="+mn-lt"/>
              <a:ea typeface="+mn-ea"/>
              <a:cs typeface="+mn-cs"/>
            </a:rPr>
            <a:t>Basic App development with ordering feature</a:t>
          </a:r>
          <a:endParaRPr lang="en-US" sz="1200" kern="1200" dirty="0">
            <a:latin typeface="+mn-lt"/>
            <a:ea typeface="+mn-ea"/>
            <a:cs typeface="+mn-cs"/>
          </a:endParaRPr>
        </a:p>
      </dsp:txBody>
      <dsp:txXfrm>
        <a:off x="3486" y="1786588"/>
        <a:ext cx="1746468" cy="1170000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02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70571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200" kern="1200" dirty="0" smtClean="0"/>
            <a:t>Adding order history, current order, </a:t>
          </a:r>
          <a:r>
            <a:rPr lang="en-US" sz="1200" kern="1200" dirty="0" err="1" smtClean="0"/>
            <a:t>Wishlist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1970571" y="1786588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03</a:t>
          </a:r>
        </a:p>
      </dsp:txBody>
      <dsp:txXfrm>
        <a:off x="4374274" y="804199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3937657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200" kern="1200" dirty="0" smtClean="0"/>
            <a:t>Adding fully featured admin panel and Category for items</a:t>
          </a:r>
          <a:endParaRPr lang="en-US" sz="1200" kern="1200" dirty="0"/>
        </a:p>
      </dsp:txBody>
      <dsp:txXfrm>
        <a:off x="3937657" y="1786588"/>
        <a:ext cx="1746468" cy="1170000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04</a:t>
          </a:r>
          <a:endParaRPr lang="ru-RU" sz="1600" b="1" kern="1200" dirty="0">
            <a:effectLst/>
            <a:latin typeface="+mj-lt"/>
          </a:endParaRPr>
        </a:p>
      </dsp:txBody>
      <dsp:txXfrm>
        <a:off x="6341359" y="804199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5904742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kern="1200" dirty="0" smtClean="0">
              <a:latin typeface="+mn-lt"/>
              <a:ea typeface="+mn-ea"/>
              <a:cs typeface="+mn-cs"/>
            </a:rPr>
            <a:t>Adding saved payment and saved billing address.</a:t>
          </a:r>
          <a:endParaRPr lang="en-US" sz="1200" kern="1200" dirty="0">
            <a:latin typeface="+mn-lt"/>
            <a:ea typeface="+mn-ea"/>
            <a:cs typeface="+mn-cs"/>
          </a:endParaRPr>
        </a:p>
      </dsp:txBody>
      <dsp:txXfrm>
        <a:off x="5904742" y="1786588"/>
        <a:ext cx="1746468" cy="1170000"/>
      </dsp:txXfrm>
    </dsp:sp>
    <dsp:sp modelId="{BB3B3198-26D7-164E-981A-C5A96DD0DBEF}">
      <dsp:nvSpPr>
        <dsp:cNvPr id="0" name=""/>
        <dsp:cNvSpPr/>
      </dsp:nvSpPr>
      <dsp:spPr>
        <a:xfrm>
          <a:off x="7871828" y="804199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effectLst/>
              <a:latin typeface="+mj-lt"/>
            </a:rPr>
            <a:t>STAGE 05</a:t>
          </a:r>
          <a:endParaRPr lang="ru-RU" sz="1600" b="1" kern="1200" dirty="0">
            <a:effectLst/>
            <a:latin typeface="+mj-lt"/>
          </a:endParaRPr>
        </a:p>
      </dsp:txBody>
      <dsp:txXfrm>
        <a:off x="8308445" y="804199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7871828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100" kern="1200" dirty="0" smtClean="0">
              <a:latin typeface="+mn-lt"/>
              <a:ea typeface="+mn-ea"/>
              <a:cs typeface="+mn-cs"/>
            </a:rPr>
            <a:t>Implementing Advance</a:t>
          </a:r>
          <a:r>
            <a:rPr lang="en-US" sz="1100" kern="1200" baseline="0" dirty="0" smtClean="0">
              <a:latin typeface="+mn-lt"/>
              <a:ea typeface="+mn-ea"/>
              <a:cs typeface="+mn-cs"/>
            </a:rPr>
            <a:t> Payment gateway and adding filters and sorting buttons </a:t>
          </a:r>
          <a:endParaRPr lang="en-US" sz="1100" kern="1200" dirty="0">
            <a:latin typeface="+mn-lt"/>
            <a:ea typeface="+mn-ea"/>
            <a:cs typeface="+mn-cs"/>
          </a:endParaRPr>
        </a:p>
      </dsp:txBody>
      <dsp:txXfrm>
        <a:off x="7871828" y="1786588"/>
        <a:ext cx="1746468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OurVedic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India’s First worship Item ordering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Book 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Pandit</a:t>
            </a:r>
            <a:r>
              <a:rPr lang="en-GB" dirty="0" smtClean="0"/>
              <a:t> Ji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Molvi</a:t>
            </a:r>
            <a:r>
              <a:rPr lang="en-GB" dirty="0" smtClean="0"/>
              <a:t> Baba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Father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29" y="536469"/>
            <a:ext cx="3105465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589" y="536469"/>
            <a:ext cx="3142601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4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 smtClean="0"/>
              <a:t>Profile &amp; </a:t>
            </a:r>
            <a:br>
              <a:rPr lang="en-GB" b="1" i="1" u="sng" dirty="0" smtClean="0"/>
            </a:br>
            <a:r>
              <a:rPr lang="en-GB" b="1" i="1" u="sng" dirty="0" smtClean="0"/>
              <a:t>order history</a:t>
            </a:r>
            <a:endParaRPr lang="en-IN" b="1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Setup your profile</a:t>
            </a:r>
          </a:p>
          <a:p>
            <a:r>
              <a:rPr lang="en-GB" dirty="0"/>
              <a:t>a</a:t>
            </a:r>
            <a:r>
              <a:rPr lang="en-GB" dirty="0" smtClean="0"/>
              <a:t>nd check your order History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69" y="517182"/>
            <a:ext cx="3131733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16464"/>
          <a:stretch/>
        </p:blipFill>
        <p:spPr>
          <a:xfrm>
            <a:off x="4690969" y="517182"/>
            <a:ext cx="3336414" cy="5779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4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754" y="2115403"/>
            <a:ext cx="4157296" cy="363347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Festival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Referrer and Earn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Point 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Premium 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Fully </a:t>
            </a:r>
            <a:r>
              <a:rPr lang="en-GB" dirty="0"/>
              <a:t>F</a:t>
            </a:r>
            <a:r>
              <a:rPr lang="en-GB" dirty="0" smtClean="0"/>
              <a:t>eatured </a:t>
            </a:r>
            <a:r>
              <a:rPr lang="en-GB" dirty="0"/>
              <a:t>A</a:t>
            </a:r>
            <a:r>
              <a:rPr lang="en-GB" dirty="0" smtClean="0"/>
              <a:t>dmin Panel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Advance Payment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Saved Payment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Saved Billing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Filters and Sort Buttons (using chip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6000"/>
          <a:stretch>
            <a:fillRect/>
          </a:stretch>
        </p:blipFill>
        <p:spPr>
          <a:effectLst>
            <a:glow rad="127000">
              <a:srgbClr val="D4D7DA"/>
            </a:glow>
          </a:effectLst>
        </p:spPr>
      </p:pic>
    </p:spTree>
    <p:extLst>
      <p:ext uri="{BB962C8B-B14F-4D97-AF65-F5344CB8AC3E}">
        <p14:creationId xmlns:p14="http://schemas.microsoft.com/office/powerpoint/2010/main" val="39405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5594" y="2334790"/>
            <a:ext cx="9817686" cy="161745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/>
              <a:t>Festival package</a:t>
            </a:r>
            <a:endParaRPr lang="en-IN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5040" y="3582908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Upcoming 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4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751" y="427065"/>
            <a:ext cx="4157296" cy="129275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Diwali package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3" b="291"/>
          <a:stretch/>
        </p:blipFill>
        <p:spPr>
          <a:xfrm>
            <a:off x="6819674" y="820948"/>
            <a:ext cx="4157662" cy="236728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7"/>
          <a:stretch/>
        </p:blipFill>
        <p:spPr>
          <a:xfrm>
            <a:off x="1291545" y="3603105"/>
            <a:ext cx="4164330" cy="2430780"/>
          </a:xfrm>
          <a:prstGeom prst="rect">
            <a:avLst/>
          </a:prstGeom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6654798" y="2966769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>
                <a:solidFill>
                  <a:schemeClr val="tx1"/>
                </a:solidFill>
              </a:rPr>
              <a:t>holi</a:t>
            </a:r>
            <a:r>
              <a:rPr lang="en-GB" b="1" dirty="0" smtClean="0">
                <a:solidFill>
                  <a:schemeClr val="tx1"/>
                </a:solidFill>
              </a:rPr>
              <a:t> 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195751" y="1294781"/>
            <a:ext cx="5459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Diwali </a:t>
            </a:r>
            <a:r>
              <a:rPr lang="en-GB" dirty="0" err="1" smtClean="0"/>
              <a:t>diya</a:t>
            </a:r>
            <a:r>
              <a:rPr lang="en-GB" dirty="0" smtClean="0"/>
              <a:t> with oil and </a:t>
            </a:r>
            <a:r>
              <a:rPr lang="en-GB" dirty="0" err="1" smtClean="0"/>
              <a:t>candels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puja items for Diwali puja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Pandit</a:t>
            </a:r>
            <a:r>
              <a:rPr lang="en-GB" dirty="0" smtClean="0"/>
              <a:t> (optional)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6654798" y="3820017"/>
            <a:ext cx="5459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Holi natural </a:t>
            </a:r>
            <a:r>
              <a:rPr lang="en-GB" dirty="0" err="1" smtClean="0"/>
              <a:t>colors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Abir</a:t>
            </a:r>
            <a:r>
              <a:rPr lang="en-GB" dirty="0" smtClean="0"/>
              <a:t>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Water Balloons and </a:t>
            </a:r>
            <a:r>
              <a:rPr lang="en-GB" dirty="0" err="1" smtClean="0"/>
              <a:t>pichkari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puja items for Holi puja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Pandit</a:t>
            </a:r>
            <a:r>
              <a:rPr lang="en-GB" dirty="0" smtClean="0"/>
              <a:t> (optional)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752" y="287728"/>
            <a:ext cx="4157296" cy="1292750"/>
          </a:xfrm>
        </p:spPr>
        <p:txBody>
          <a:bodyPr/>
          <a:lstStyle/>
          <a:p>
            <a:r>
              <a:rPr lang="en-GB" b="1" dirty="0" err="1" smtClean="0">
                <a:solidFill>
                  <a:schemeClr val="tx1"/>
                </a:solidFill>
              </a:rPr>
              <a:t>Durga</a:t>
            </a:r>
            <a:r>
              <a:rPr lang="en-GB" b="1" dirty="0" smtClean="0">
                <a:solidFill>
                  <a:schemeClr val="tx1"/>
                </a:solidFill>
              </a:rPr>
              <a:t> puja 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195752" y="293423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>
                <a:solidFill>
                  <a:schemeClr val="tx1"/>
                </a:solidFill>
              </a:rPr>
              <a:t>Janmastimi</a:t>
            </a:r>
            <a:r>
              <a:rPr lang="en-GB" b="1" dirty="0" smtClean="0">
                <a:solidFill>
                  <a:schemeClr val="tx1"/>
                </a:solidFill>
              </a:rPr>
              <a:t> 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195751" y="1164152"/>
            <a:ext cx="5459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God </a:t>
            </a:r>
            <a:r>
              <a:rPr lang="en-GB" dirty="0" err="1" smtClean="0"/>
              <a:t>Durga</a:t>
            </a:r>
            <a:r>
              <a:rPr lang="en-GB" dirty="0" smtClean="0"/>
              <a:t> statue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Prashad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puja items for </a:t>
            </a:r>
            <a:r>
              <a:rPr lang="en-GB" dirty="0" err="1" smtClean="0"/>
              <a:t>Durga</a:t>
            </a:r>
            <a:r>
              <a:rPr lang="en-GB" dirty="0" smtClean="0"/>
              <a:t> puja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Pandit</a:t>
            </a:r>
            <a:r>
              <a:rPr lang="en-GB" dirty="0" smtClean="0"/>
              <a:t> booking for 10 day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198631" y="3808634"/>
            <a:ext cx="5459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God Krishna statue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Dahi</a:t>
            </a:r>
            <a:r>
              <a:rPr lang="en-GB" dirty="0" smtClean="0"/>
              <a:t> </a:t>
            </a:r>
            <a:r>
              <a:rPr lang="en-GB" dirty="0" err="1" smtClean="0"/>
              <a:t>handi</a:t>
            </a:r>
            <a:r>
              <a:rPr lang="en-GB" dirty="0" smtClean="0"/>
              <a:t> program all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puja items for </a:t>
            </a:r>
            <a:r>
              <a:rPr lang="en-GB" dirty="0" err="1" smtClean="0"/>
              <a:t>Janmastimi</a:t>
            </a:r>
            <a:r>
              <a:rPr lang="en-GB" dirty="0" smtClean="0"/>
              <a:t> puja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Pandit</a:t>
            </a:r>
            <a:r>
              <a:rPr lang="en-GB" dirty="0" smtClean="0"/>
              <a:t> (optional)</a:t>
            </a:r>
          </a:p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7995"/>
          <a:stretch/>
        </p:blipFill>
        <p:spPr>
          <a:xfrm>
            <a:off x="7327318" y="3381037"/>
            <a:ext cx="3725599" cy="268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18" y="749596"/>
            <a:ext cx="3740043" cy="24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752" y="346793"/>
            <a:ext cx="4157296" cy="129275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Eid 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6654798" y="3055142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</a:rPr>
              <a:t>Muharram 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195751" y="1164152"/>
            <a:ext cx="5459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Itre</a:t>
            </a:r>
            <a:r>
              <a:rPr lang="en-GB" dirty="0" smtClean="0"/>
              <a:t> (Perfume)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Praying 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items for 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Molvi</a:t>
            </a:r>
            <a:r>
              <a:rPr lang="en-GB" dirty="0" smtClean="0"/>
              <a:t> Baba (optional)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6732953" y="4017777"/>
            <a:ext cx="5459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Itre</a:t>
            </a:r>
            <a:r>
              <a:rPr lang="en-GB" dirty="0"/>
              <a:t> (Perfume)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Praying 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items for 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Molvi</a:t>
            </a:r>
            <a:r>
              <a:rPr lang="en-GB" dirty="0"/>
              <a:t> Baba (optional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21" b="4385"/>
          <a:stretch/>
        </p:blipFill>
        <p:spPr>
          <a:xfrm>
            <a:off x="6891176" y="769796"/>
            <a:ext cx="4351179" cy="2440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8"/>
          <a:stretch/>
        </p:blipFill>
        <p:spPr>
          <a:xfrm>
            <a:off x="984246" y="3390265"/>
            <a:ext cx="4368802" cy="27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752" y="409648"/>
            <a:ext cx="4157296" cy="129275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tx1"/>
                </a:solidFill>
              </a:rPr>
              <a:t>Lohri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195751" y="310695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</a:rPr>
              <a:t>Christmas package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195752" y="1321251"/>
            <a:ext cx="5459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Foods </a:t>
            </a:r>
            <a:r>
              <a:rPr lang="en-GB" dirty="0" err="1" smtClean="0"/>
              <a:t>Lassi</a:t>
            </a:r>
            <a:r>
              <a:rPr lang="en-GB" dirty="0" smtClean="0"/>
              <a:t> making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Burring woods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Dhol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items for </a:t>
            </a:r>
            <a:r>
              <a:rPr lang="en-GB" dirty="0" err="1" smtClean="0"/>
              <a:t>Lohri</a:t>
            </a:r>
            <a:r>
              <a:rPr lang="en-GB" dirty="0" smtClean="0"/>
              <a:t> Puja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195751" y="4045271"/>
            <a:ext cx="5459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Includes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Christmas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Christmas Decorative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items for </a:t>
            </a:r>
            <a:r>
              <a:rPr lang="en-GB" dirty="0" smtClean="0"/>
              <a:t>Christmas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19" y="3584746"/>
            <a:ext cx="4432117" cy="2491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3" t="11141" r="19819" b="9195"/>
          <a:stretch/>
        </p:blipFill>
        <p:spPr>
          <a:xfrm>
            <a:off x="6929120" y="777832"/>
            <a:ext cx="4432117" cy="26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836" y="1238962"/>
            <a:ext cx="5711810" cy="587584"/>
          </a:xfrm>
        </p:spPr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Refer and Earn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0" b="444"/>
          <a:stretch/>
        </p:blipFill>
        <p:spPr>
          <a:xfrm>
            <a:off x="5419075" y="1277882"/>
            <a:ext cx="6133476" cy="3999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1836" y="2645926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 a friend and earn points and exclusive offers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19" b="40064"/>
          <a:stretch/>
        </p:blipFill>
        <p:spPr>
          <a:xfrm>
            <a:off x="971340" y="4111637"/>
            <a:ext cx="4368028" cy="11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836" y="1238962"/>
            <a:ext cx="5711810" cy="587584"/>
          </a:xfrm>
        </p:spPr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Points Earning System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836" y="2645926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Earn Points with purchase of any item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3" b="21016"/>
          <a:stretch/>
        </p:blipFill>
        <p:spPr>
          <a:xfrm>
            <a:off x="1257922" y="4585489"/>
            <a:ext cx="4746105" cy="1162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51301" r="-1651" b="24752"/>
          <a:stretch/>
        </p:blipFill>
        <p:spPr>
          <a:xfrm>
            <a:off x="7167337" y="1063797"/>
            <a:ext cx="3553280" cy="1843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54461" r="-276" b="11047"/>
          <a:stretch/>
        </p:blipFill>
        <p:spPr>
          <a:xfrm>
            <a:off x="7167337" y="3257778"/>
            <a:ext cx="3553280" cy="26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US" dirty="0" smtClean="0"/>
              <a:t>Current Features</a:t>
            </a:r>
            <a:endParaRPr lang="en-US" dirty="0"/>
          </a:p>
          <a:p>
            <a:r>
              <a:rPr lang="en-US" dirty="0" smtClean="0"/>
              <a:t>Upcoming Features</a:t>
            </a:r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team</a:t>
            </a:r>
          </a:p>
          <a:p>
            <a:r>
              <a:rPr lang="en-US" dirty="0"/>
              <a:t>Our products and services</a:t>
            </a:r>
          </a:p>
          <a:p>
            <a:r>
              <a:rPr lang="en-US" dirty="0"/>
              <a:t>Pricing/packages</a:t>
            </a:r>
          </a:p>
          <a:p>
            <a:r>
              <a:rPr lang="en-US" dirty="0"/>
              <a:t>Competitive comparison</a:t>
            </a:r>
          </a:p>
          <a:p>
            <a:r>
              <a:rPr lang="en-US" dirty="0" smtClean="0"/>
              <a:t>Current App development status</a:t>
            </a:r>
          </a:p>
          <a:p>
            <a:r>
              <a:rPr lang="en-US" dirty="0" smtClean="0"/>
              <a:t>App </a:t>
            </a:r>
            <a:r>
              <a:rPr lang="en-US" dirty="0"/>
              <a:t>D</a:t>
            </a:r>
            <a:r>
              <a:rPr lang="en-US" dirty="0" smtClean="0"/>
              <a:t>evelopment Roadmap</a:t>
            </a:r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proposal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836" y="1238962"/>
            <a:ext cx="5711810" cy="587584"/>
          </a:xfrm>
        </p:spPr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Premium Membership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835" y="2062452"/>
            <a:ext cx="389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Buy Premium membership or buy from points for Premium Features, Free and faster delivery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34" y="3444070"/>
            <a:ext cx="2825531" cy="2486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18415"/>
          <a:stretch/>
        </p:blipFill>
        <p:spPr>
          <a:xfrm>
            <a:off x="6288600" y="1540618"/>
            <a:ext cx="4695375" cy="38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836" y="1238962"/>
            <a:ext cx="5711810" cy="587584"/>
          </a:xfrm>
        </p:spPr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Advance Payment Gateway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836" y="3377210"/>
            <a:ext cx="389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Accept payment from all sources like cards, Internet Banking, UPI, Wallets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1" b="24190"/>
          <a:stretch/>
        </p:blipFill>
        <p:spPr>
          <a:xfrm>
            <a:off x="6914606" y="1010193"/>
            <a:ext cx="3866605" cy="47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8957" y="1238961"/>
            <a:ext cx="5407009" cy="833679"/>
          </a:xfrm>
        </p:spPr>
        <p:txBody>
          <a:bodyPr>
            <a:normAutofit fontScale="90000"/>
          </a:bodyPr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Saved Address and payment cards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8957" y="2419046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the user pervious billing </a:t>
            </a:r>
          </a:p>
          <a:p>
            <a:r>
              <a:rPr lang="en-GB" dirty="0" smtClean="0"/>
              <a:t>Address and payment details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6" b="24874"/>
          <a:stretch/>
        </p:blipFill>
        <p:spPr>
          <a:xfrm>
            <a:off x="7282711" y="1047498"/>
            <a:ext cx="3165231" cy="4882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7" b="37016"/>
          <a:stretch/>
        </p:blipFill>
        <p:spPr>
          <a:xfrm>
            <a:off x="981742" y="3307280"/>
            <a:ext cx="3965406" cy="26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8957" y="1238961"/>
            <a:ext cx="5407009" cy="833679"/>
          </a:xfrm>
        </p:spPr>
        <p:txBody>
          <a:bodyPr>
            <a:normAutofit/>
          </a:bodyPr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Filter and sorts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8957" y="2845766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your specific item using filter and sort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7" b="43492"/>
          <a:stretch/>
        </p:blipFill>
        <p:spPr>
          <a:xfrm>
            <a:off x="6691858" y="3304102"/>
            <a:ext cx="3688760" cy="2587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9" b="69905"/>
          <a:stretch/>
        </p:blipFill>
        <p:spPr>
          <a:xfrm>
            <a:off x="958957" y="4519748"/>
            <a:ext cx="4361980" cy="581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9" b="50611"/>
          <a:stretch/>
        </p:blipFill>
        <p:spPr>
          <a:xfrm>
            <a:off x="6691858" y="1042838"/>
            <a:ext cx="3688760" cy="20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android developer TEAM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Ankur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Varun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err="1" smtClean="0"/>
              <a:t>abhishek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r="1157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11898" r="-348" b="36378"/>
          <a:stretch/>
        </p:blipFill>
        <p:spPr/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10946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offerings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57259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Our </a:t>
            </a:r>
            <a:r>
              <a:rPr lang="en-US" sz="3200" b="1" dirty="0">
                <a:solidFill>
                  <a:schemeClr val="tx1"/>
                </a:solidFill>
              </a:rPr>
              <a:t>proposal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097279" y="1589507"/>
            <a:ext cx="9866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u="sng" dirty="0" smtClean="0"/>
              <a:t>Hire us again!</a:t>
            </a:r>
          </a:p>
          <a:p>
            <a:endParaRPr lang="en-GB" sz="2400" b="1" i="1" u="sng" dirty="0" smtClean="0"/>
          </a:p>
          <a:p>
            <a:r>
              <a:rPr lang="en-GB" dirty="0" smtClean="0"/>
              <a:t>So that we can take the app to the next level.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327" y="3251269"/>
            <a:ext cx="448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cap="all" spc="150" dirty="0"/>
              <a:t>Why hire us </a:t>
            </a:r>
            <a:r>
              <a:rPr lang="en-US" sz="2800" b="1" i="1" u="sng" cap="all" spc="150" dirty="0" smtClean="0"/>
              <a:t>again?</a:t>
            </a:r>
            <a:endParaRPr lang="en-US" sz="2800" b="1" i="1" u="sng" cap="all" spc="150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4233651"/>
            <a:ext cx="986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dk1"/>
                </a:solidFill>
              </a:rPr>
              <a:t>We made the foundation of the </a:t>
            </a:r>
            <a:r>
              <a:rPr lang="en-US" dirty="0" smtClean="0">
                <a:solidFill>
                  <a:schemeClr val="dk1"/>
                </a:solidFill>
              </a:rPr>
              <a:t>app,</a:t>
            </a: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dirty="0">
                <a:solidFill>
                  <a:schemeClr val="dk1"/>
                </a:solidFill>
              </a:rPr>
              <a:t>We understand the codes better than anyone 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5989" y="3215809"/>
            <a:ext cx="10058400" cy="587584"/>
          </a:xfrm>
        </p:spPr>
        <p:txBody>
          <a:bodyPr/>
          <a:lstStyle/>
          <a:p>
            <a:pPr algn="ctr"/>
            <a:r>
              <a:rPr lang="en-GB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39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4800" spc="200" dirty="0" smtClean="0">
                <a:solidFill>
                  <a:schemeClr val="tx1"/>
                </a:solidFill>
              </a:rPr>
              <a:t>Overview</a:t>
            </a:r>
            <a:endParaRPr lang="en-US" sz="4800" spc="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892" y="1560974"/>
            <a:ext cx="56526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/>
              <a:t>OurVedic</a:t>
            </a:r>
            <a:r>
              <a:rPr lang="en-GB" dirty="0" smtClean="0"/>
              <a:t> is the India’s 1</a:t>
            </a:r>
            <a:r>
              <a:rPr lang="en-GB" baseline="30000" dirty="0" smtClean="0"/>
              <a:t>st</a:t>
            </a:r>
            <a:r>
              <a:rPr lang="en-GB" dirty="0" smtClean="0"/>
              <a:t> online worship item ordering app.</a:t>
            </a:r>
          </a:p>
          <a:p>
            <a:endParaRPr lang="en-GB" dirty="0"/>
          </a:p>
          <a:p>
            <a:r>
              <a:rPr lang="en-GB" dirty="0" smtClean="0"/>
              <a:t>We ship products all over India.</a:t>
            </a:r>
          </a:p>
          <a:p>
            <a:endParaRPr lang="en-GB" dirty="0"/>
          </a:p>
          <a:p>
            <a:r>
              <a:rPr lang="en-GB" dirty="0" smtClean="0"/>
              <a:t>You can even book </a:t>
            </a:r>
            <a:r>
              <a:rPr lang="en-GB" dirty="0" err="1"/>
              <a:t>D</a:t>
            </a:r>
            <a:r>
              <a:rPr lang="en-GB" dirty="0" err="1" smtClean="0"/>
              <a:t>haramshalas</a:t>
            </a:r>
            <a:r>
              <a:rPr lang="en-GB" dirty="0" smtClean="0"/>
              <a:t> near you for your special events.</a:t>
            </a:r>
          </a:p>
          <a:p>
            <a:endParaRPr lang="en-GB" dirty="0"/>
          </a:p>
          <a:p>
            <a:r>
              <a:rPr lang="en-GB" dirty="0" smtClean="0"/>
              <a:t>Now book </a:t>
            </a:r>
            <a:r>
              <a:rPr lang="en-GB" dirty="0" err="1"/>
              <a:t>P</a:t>
            </a:r>
            <a:r>
              <a:rPr lang="en-GB" dirty="0" err="1" smtClean="0"/>
              <a:t>andit</a:t>
            </a:r>
            <a:r>
              <a:rPr lang="en-GB" dirty="0" smtClean="0"/>
              <a:t>, </a:t>
            </a:r>
            <a:r>
              <a:rPr lang="en-GB" dirty="0" err="1" smtClean="0"/>
              <a:t>Molvi</a:t>
            </a:r>
            <a:r>
              <a:rPr lang="en-GB" dirty="0"/>
              <a:t> </a:t>
            </a:r>
            <a:r>
              <a:rPr lang="en-GB" dirty="0" smtClean="0"/>
              <a:t>and Father from your home.</a:t>
            </a:r>
          </a:p>
          <a:p>
            <a:endParaRPr lang="en-GB" dirty="0"/>
          </a:p>
          <a:p>
            <a:r>
              <a:rPr lang="en-GB" dirty="0" smtClean="0"/>
              <a:t>With Festival special packages, you can plan whole festival puja in one click.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Current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uja essential items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Pandit</a:t>
            </a:r>
            <a:r>
              <a:rPr lang="en-US" dirty="0" smtClean="0"/>
              <a:t>, </a:t>
            </a:r>
            <a:r>
              <a:rPr lang="en-US" dirty="0" err="1" smtClean="0"/>
              <a:t>Molvi</a:t>
            </a:r>
            <a:r>
              <a:rPr lang="en-US" dirty="0"/>
              <a:t> </a:t>
            </a:r>
            <a:r>
              <a:rPr lang="en-US" dirty="0" smtClean="0"/>
              <a:t>and father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Advance and secure log in and Sign 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WishList</a:t>
            </a:r>
            <a:r>
              <a:rPr lang="en-US" dirty="0" smtClean="0"/>
              <a:t> your favorite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History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Panel for 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r="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t="3842" r="2116" b="19040"/>
          <a:stretch/>
        </p:blipFill>
        <p:spPr>
          <a:xfrm>
            <a:off x="6836229" y="609600"/>
            <a:ext cx="3257006" cy="566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Item </a:t>
            </a:r>
            <a:r>
              <a:rPr lang="en-GB" b="1" i="1" u="sng" dirty="0" smtClean="0">
                <a:solidFill>
                  <a:schemeClr val="tx1"/>
                </a:solidFill>
              </a:rPr>
              <a:t>order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Home Screen of the app</a:t>
            </a:r>
          </a:p>
          <a:p>
            <a:endParaRPr lang="en-GB" dirty="0"/>
          </a:p>
          <a:p>
            <a:r>
              <a:rPr lang="en-GB" dirty="0" smtClean="0"/>
              <a:t>Order hundreds of puja item from your home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03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5" r="1098" b="13182"/>
          <a:stretch/>
        </p:blipFill>
        <p:spPr>
          <a:xfrm>
            <a:off x="7113270" y="538479"/>
            <a:ext cx="3158490" cy="576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>
                <a:solidFill>
                  <a:schemeClr val="tx1"/>
                </a:solidFill>
              </a:rPr>
              <a:t>Advance and secure login page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Register for new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Login if you already 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Login with Gmail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Forget password then reset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Login as admin for admin panel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" b="3088"/>
          <a:stretch/>
        </p:blipFill>
        <p:spPr>
          <a:xfrm>
            <a:off x="7113271" y="538481"/>
            <a:ext cx="3239579" cy="577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smtClean="0">
                <a:solidFill>
                  <a:schemeClr val="tx1"/>
                </a:solidFill>
              </a:rPr>
              <a:t>Admin panel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7034" y="2119097"/>
            <a:ext cx="4157296" cy="3633471"/>
          </a:xfrm>
        </p:spPr>
        <p:txBody>
          <a:bodyPr/>
          <a:lstStyle/>
          <a:p>
            <a:r>
              <a:rPr lang="en-GB" dirty="0" smtClean="0"/>
              <a:t>For admins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 the current orders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Look into the order History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Set the Item price and add new Items through item settings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852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2130" y="413980"/>
            <a:ext cx="4157296" cy="1292750"/>
          </a:xfrm>
        </p:spPr>
        <p:txBody>
          <a:bodyPr/>
          <a:lstStyle/>
          <a:p>
            <a:r>
              <a:rPr lang="en-GB" b="1" i="1" u="sng" dirty="0" smtClean="0">
                <a:solidFill>
                  <a:schemeClr val="tx1"/>
                </a:solidFill>
              </a:rPr>
              <a:t>Admin panel features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6"/>
          <a:stretch/>
        </p:blipFill>
        <p:spPr>
          <a:xfrm>
            <a:off x="129077" y="1534010"/>
            <a:ext cx="2891627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>
          <a:xfrm>
            <a:off x="3216010" y="1534010"/>
            <a:ext cx="2904768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0" y="1534010"/>
            <a:ext cx="276000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586" b="693"/>
          <a:stretch/>
        </p:blipFill>
        <p:spPr>
          <a:xfrm>
            <a:off x="6316084" y="1534010"/>
            <a:ext cx="275216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68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57229" y="1188720"/>
            <a:ext cx="6028006" cy="1292750"/>
          </a:xfrm>
        </p:spPr>
        <p:txBody>
          <a:bodyPr/>
          <a:lstStyle/>
          <a:p>
            <a:pPr algn="ctr"/>
            <a:r>
              <a:rPr lang="en-GB" b="1" i="1" u="sng" dirty="0" smtClean="0">
                <a:solidFill>
                  <a:schemeClr val="tx1"/>
                </a:solidFill>
              </a:rPr>
              <a:t>User </a:t>
            </a:r>
            <a:r>
              <a:rPr lang="en-GB" b="1" i="1" u="sng" dirty="0" err="1" smtClean="0">
                <a:solidFill>
                  <a:schemeClr val="tx1"/>
                </a:solidFill>
              </a:rPr>
              <a:t>wishlist</a:t>
            </a:r>
            <a:endParaRPr lang="en-IN" b="1" i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3978" r="2367" b="18365"/>
          <a:stretch/>
        </p:blipFill>
        <p:spPr>
          <a:xfrm>
            <a:off x="8026400" y="536929"/>
            <a:ext cx="3281680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9" b="15533"/>
          <a:stretch/>
        </p:blipFill>
        <p:spPr>
          <a:xfrm>
            <a:off x="4519118" y="536929"/>
            <a:ext cx="3291955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b="89562"/>
          <a:stretch/>
        </p:blipFill>
        <p:spPr>
          <a:xfrm>
            <a:off x="788567" y="4531360"/>
            <a:ext cx="3336414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196934" y="2770598"/>
            <a:ext cx="266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Wishlist</a:t>
            </a:r>
            <a:r>
              <a:rPr lang="en-GB" dirty="0" smtClean="0"/>
              <a:t> your Favourite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145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1af3243-3dd4-4a8d-8c0d-dd76da1f02a5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610</Words>
  <Application>Microsoft Office PowerPoint</Application>
  <PresentationFormat>Widescreen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Helvetica Neue Medium</vt:lpstr>
      <vt:lpstr>RetrospectVTI</vt:lpstr>
      <vt:lpstr>OurVedic</vt:lpstr>
      <vt:lpstr>Project OUTLINE</vt:lpstr>
      <vt:lpstr>PowerPoint Presentation</vt:lpstr>
      <vt:lpstr>Current features</vt:lpstr>
      <vt:lpstr>Item order</vt:lpstr>
      <vt:lpstr>Advance and secure login page</vt:lpstr>
      <vt:lpstr>Admin panel</vt:lpstr>
      <vt:lpstr>Admin panel features</vt:lpstr>
      <vt:lpstr>User wishlist</vt:lpstr>
      <vt:lpstr>Book </vt:lpstr>
      <vt:lpstr>Profile &amp;  order history</vt:lpstr>
      <vt:lpstr>Upcoming features</vt:lpstr>
      <vt:lpstr>Festival package</vt:lpstr>
      <vt:lpstr>Diwali package</vt:lpstr>
      <vt:lpstr>Durga puja package</vt:lpstr>
      <vt:lpstr>Eid package</vt:lpstr>
      <vt:lpstr>Lohri package</vt:lpstr>
      <vt:lpstr>Refer and Earn</vt:lpstr>
      <vt:lpstr>Points Earning System</vt:lpstr>
      <vt:lpstr>Premium Membership</vt:lpstr>
      <vt:lpstr>Advance Payment Gateway</vt:lpstr>
      <vt:lpstr>Saved Address and payment cards</vt:lpstr>
      <vt:lpstr>Filter and sorts</vt:lpstr>
      <vt:lpstr>OUR android developer TEAM</vt:lpstr>
      <vt:lpstr>Future offerings</vt:lpstr>
      <vt:lpstr>Roadmap</vt:lpstr>
      <vt:lpstr>Our proposal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2020-12-21T09:50:08Z</dcterms:created>
  <dcterms:modified xsi:type="dcterms:W3CDTF">2021-01-16T19:17:00Z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