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ttritionAnalyticsVarun/HRATTRITIONANALYTIC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B2E04C-624C-4A05-8909-0C7D101609F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Attrition Analytics (Varun)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AF6E25F-4376-4637-8EC1-2C9BA4525B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12/2/2023 5:09:57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TTRITION ANALYTICS" id="2" name="slide2">
            <a:extLst>
              <a:ext uri="{FF2B5EF4-FFF2-40B4-BE49-F238E27FC236}">
                <a16:creationId xmlns:a16="http://schemas.microsoft.com/office/drawing/2014/main" id="{737EC225-3333-4332-9F37-19B3E0ABA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"/>
            <a:ext cx="12192000" cy="68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2023-12-02T17:09:57Z</dcterms:created>
  <dcterms:modified xsi:type="dcterms:W3CDTF">2023-12-02T17:09:57Z</dcterms:modified>
</cp:coreProperties>
</file>