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2"/>
  </p:notesMasterIdLst>
  <p:sldIdLst>
    <p:sldId id="256" r:id="rId2"/>
    <p:sldId id="260" r:id="rId3"/>
    <p:sldId id="257" r:id="rId4"/>
    <p:sldId id="261" r:id="rId5"/>
    <p:sldId id="263" r:id="rId6"/>
    <p:sldId id="262" r:id="rId7"/>
    <p:sldId id="258" r:id="rId8"/>
    <p:sldId id="259"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5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un yadav" userId="819ba379a90b5ed1" providerId="LiveId" clId="{26F25B22-4920-4D64-A750-F77A850F695B}"/>
    <pc:docChg chg="undo custSel addSld modSld">
      <pc:chgData name="varun yadav" userId="819ba379a90b5ed1" providerId="LiveId" clId="{26F25B22-4920-4D64-A750-F77A850F695B}" dt="2025-04-15T16:49:45.910" v="69" actId="14100"/>
      <pc:docMkLst>
        <pc:docMk/>
      </pc:docMkLst>
      <pc:sldChg chg="modSp mod">
        <pc:chgData name="varun yadav" userId="819ba379a90b5ed1" providerId="LiveId" clId="{26F25B22-4920-4D64-A750-F77A850F695B}" dt="2025-04-15T16:34:49.909" v="1"/>
        <pc:sldMkLst>
          <pc:docMk/>
          <pc:sldMk cId="3575206302" sldId="261"/>
        </pc:sldMkLst>
        <pc:spChg chg="mod">
          <ac:chgData name="varun yadav" userId="819ba379a90b5ed1" providerId="LiveId" clId="{26F25B22-4920-4D64-A750-F77A850F695B}" dt="2025-04-15T16:34:49.909" v="1"/>
          <ac:spMkLst>
            <pc:docMk/>
            <pc:sldMk cId="3575206302" sldId="261"/>
            <ac:spMk id="3" creationId="{00000000-0000-0000-0000-000000000000}"/>
          </ac:spMkLst>
        </pc:spChg>
      </pc:sldChg>
      <pc:sldChg chg="modSp mod">
        <pc:chgData name="varun yadav" userId="819ba379a90b5ed1" providerId="LiveId" clId="{26F25B22-4920-4D64-A750-F77A850F695B}" dt="2025-04-15T16:43:46.906" v="6" actId="20577"/>
        <pc:sldMkLst>
          <pc:docMk/>
          <pc:sldMk cId="2995979302" sldId="262"/>
        </pc:sldMkLst>
        <pc:spChg chg="mod">
          <ac:chgData name="varun yadav" userId="819ba379a90b5ed1" providerId="LiveId" clId="{26F25B22-4920-4D64-A750-F77A850F695B}" dt="2025-04-15T16:43:46.906" v="6" actId="20577"/>
          <ac:spMkLst>
            <pc:docMk/>
            <pc:sldMk cId="2995979302" sldId="262"/>
            <ac:spMk id="3" creationId="{00000000-0000-0000-0000-000000000000}"/>
          </ac:spMkLst>
        </pc:spChg>
      </pc:sldChg>
      <pc:sldChg chg="modSp mod">
        <pc:chgData name="varun yadav" userId="819ba379a90b5ed1" providerId="LiveId" clId="{26F25B22-4920-4D64-A750-F77A850F695B}" dt="2025-04-15T16:36:21.701" v="2" actId="1076"/>
        <pc:sldMkLst>
          <pc:docMk/>
          <pc:sldMk cId="1318980517" sldId="263"/>
        </pc:sldMkLst>
        <pc:picChg chg="mod">
          <ac:chgData name="varun yadav" userId="819ba379a90b5ed1" providerId="LiveId" clId="{26F25B22-4920-4D64-A750-F77A850F695B}" dt="2025-04-15T16:36:21.701" v="2" actId="1076"/>
          <ac:picMkLst>
            <pc:docMk/>
            <pc:sldMk cId="1318980517" sldId="263"/>
            <ac:picMk id="7" creationId="{00000000-0000-0000-0000-000000000000}"/>
          </ac:picMkLst>
        </pc:picChg>
      </pc:sldChg>
      <pc:sldChg chg="modSp mod">
        <pc:chgData name="varun yadav" userId="819ba379a90b5ed1" providerId="LiveId" clId="{26F25B22-4920-4D64-A750-F77A850F695B}" dt="2025-04-15T16:47:16.512" v="39" actId="20577"/>
        <pc:sldMkLst>
          <pc:docMk/>
          <pc:sldMk cId="3162945913" sldId="264"/>
        </pc:sldMkLst>
        <pc:spChg chg="mod">
          <ac:chgData name="varun yadav" userId="819ba379a90b5ed1" providerId="LiveId" clId="{26F25B22-4920-4D64-A750-F77A850F695B}" dt="2025-04-15T16:47:16.512" v="39" actId="20577"/>
          <ac:spMkLst>
            <pc:docMk/>
            <pc:sldMk cId="3162945913" sldId="264"/>
            <ac:spMk id="3" creationId="{00000000-0000-0000-0000-000000000000}"/>
          </ac:spMkLst>
        </pc:spChg>
      </pc:sldChg>
      <pc:sldChg chg="delSp modSp new mod">
        <pc:chgData name="varun yadav" userId="819ba379a90b5ed1" providerId="LiveId" clId="{26F25B22-4920-4D64-A750-F77A850F695B}" dt="2025-04-15T16:49:45.910" v="69" actId="14100"/>
        <pc:sldMkLst>
          <pc:docMk/>
          <pc:sldMk cId="84045032" sldId="265"/>
        </pc:sldMkLst>
        <pc:spChg chg="mod">
          <ac:chgData name="varun yadav" userId="819ba379a90b5ed1" providerId="LiveId" clId="{26F25B22-4920-4D64-A750-F77A850F695B}" dt="2025-04-15T16:49:45.910" v="69" actId="14100"/>
          <ac:spMkLst>
            <pc:docMk/>
            <pc:sldMk cId="84045032" sldId="265"/>
            <ac:spMk id="2" creationId="{C15D2D6C-A431-5CCF-11CC-3C210EC45BC3}"/>
          </ac:spMkLst>
        </pc:spChg>
        <pc:spChg chg="del">
          <ac:chgData name="varun yadav" userId="819ba379a90b5ed1" providerId="LiveId" clId="{26F25B22-4920-4D64-A750-F77A850F695B}" dt="2025-04-15T16:48:31.457" v="56" actId="21"/>
          <ac:spMkLst>
            <pc:docMk/>
            <pc:sldMk cId="84045032" sldId="265"/>
            <ac:spMk id="3" creationId="{8AB13A2A-3EFB-F2E2-7BD9-42514812E1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25D8AC-1DF4-471D-9499-ED54FAEAB2C2}" type="datetimeFigureOut">
              <a:rPr lang="en-US" smtClean="0"/>
              <a:t>4/15/2025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A924A-3306-4C1E-95FA-706904CCDE0D}" type="slidenum">
              <a:rPr lang="en-US" smtClean="0"/>
              <a:t>‹#›</a:t>
            </a:fld>
            <a:endParaRPr lang="en-US"/>
          </a:p>
        </p:txBody>
      </p:sp>
    </p:spTree>
    <p:extLst>
      <p:ext uri="{BB962C8B-B14F-4D97-AF65-F5344CB8AC3E}">
        <p14:creationId xmlns:p14="http://schemas.microsoft.com/office/powerpoint/2010/main" val="426253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CA924A-3306-4C1E-95FA-706904CCDE0D}" type="slidenum">
              <a:rPr lang="en-US" smtClean="0"/>
              <a:t>7</a:t>
            </a:fld>
            <a:endParaRPr lang="en-US"/>
          </a:p>
        </p:txBody>
      </p:sp>
    </p:spTree>
    <p:extLst>
      <p:ext uri="{BB962C8B-B14F-4D97-AF65-F5344CB8AC3E}">
        <p14:creationId xmlns:p14="http://schemas.microsoft.com/office/powerpoint/2010/main" val="23765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262672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71ED5-7229-4FBF-8AB2-B65327BB8911}"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3644711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7503561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25580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2393120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2883666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41513695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3364422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86572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91483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386573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171ED5-7229-4FBF-8AB2-B65327BB8911}"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94648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171ED5-7229-4FBF-8AB2-B65327BB8911}"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160891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3321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4116321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0171ED5-7229-4FBF-8AB2-B65327BB8911}" type="datetimeFigureOut">
              <a:rPr lang="en-US" smtClean="0"/>
              <a:t>4/15/2025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208373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171ED5-7229-4FBF-8AB2-B65327BB8911}"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4065EC-CC65-43C3-81BA-CFFEDAE38415}" type="slidenum">
              <a:rPr lang="en-US" smtClean="0"/>
              <a:t>‹#›</a:t>
            </a:fld>
            <a:endParaRPr lang="en-US"/>
          </a:p>
        </p:txBody>
      </p:sp>
    </p:spTree>
    <p:extLst>
      <p:ext uri="{BB962C8B-B14F-4D97-AF65-F5344CB8AC3E}">
        <p14:creationId xmlns:p14="http://schemas.microsoft.com/office/powerpoint/2010/main" val="1397118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0171ED5-7229-4FBF-8AB2-B65327BB8911}" type="datetimeFigureOut">
              <a:rPr lang="en-US" smtClean="0"/>
              <a:t>4/15/2025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4065EC-CC65-43C3-81BA-CFFEDAE38415}" type="slidenum">
              <a:rPr lang="en-US" smtClean="0"/>
              <a:t>‹#›</a:t>
            </a:fld>
            <a:endParaRPr lang="en-US"/>
          </a:p>
        </p:txBody>
      </p:sp>
    </p:spTree>
    <p:extLst>
      <p:ext uri="{BB962C8B-B14F-4D97-AF65-F5344CB8AC3E}">
        <p14:creationId xmlns:p14="http://schemas.microsoft.com/office/powerpoint/2010/main" val="64362879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9013" y="-42814"/>
            <a:ext cx="8825658" cy="3329581"/>
          </a:xfrm>
        </p:spPr>
        <p:txBody>
          <a:bodyPr/>
          <a:lstStyle/>
          <a:p>
            <a:r>
              <a:rPr lang="en-US" dirty="0">
                <a:latin typeface="Times New Roman" panose="02020603050405020304" pitchFamily="18" charset="0"/>
                <a:cs typeface="Times New Roman" panose="02020603050405020304" pitchFamily="18" charset="0"/>
              </a:rPr>
              <a:t>Sign Language  Detection</a:t>
            </a:r>
          </a:p>
        </p:txBody>
      </p:sp>
      <p:sp>
        <p:nvSpPr>
          <p:cNvPr id="3" name="Subtitle 2"/>
          <p:cNvSpPr>
            <a:spLocks noGrp="1"/>
          </p:cNvSpPr>
          <p:nvPr>
            <p:ph type="subTitle" idx="1"/>
          </p:nvPr>
        </p:nvSpPr>
        <p:spPr>
          <a:xfrm>
            <a:off x="959013" y="3523345"/>
            <a:ext cx="8825658" cy="861420"/>
          </a:xfrm>
        </p:spPr>
        <p:txBody>
          <a:bodyPr/>
          <a:lstStyle/>
          <a:p>
            <a:r>
              <a:rPr lang="en-US" dirty="0"/>
              <a:t>Enhancing Communication for the Deaf and Hard of Hearing</a:t>
            </a:r>
            <a:endParaRPr lang="en-US" dirty="0">
              <a:latin typeface="Times New Roman" panose="02020603050405020304" pitchFamily="18" charset="0"/>
              <a:cs typeface="Times New Roman" panose="02020603050405020304" pitchFamily="18" charset="0"/>
            </a:endParaRPr>
          </a:p>
        </p:txBody>
      </p:sp>
      <p:sp>
        <p:nvSpPr>
          <p:cNvPr id="4" name="TextBox 3"/>
          <p:cNvSpPr txBox="1"/>
          <p:nvPr/>
        </p:nvSpPr>
        <p:spPr>
          <a:xfrm>
            <a:off x="8517653" y="5072899"/>
            <a:ext cx="3658437" cy="1754326"/>
          </a:xfrm>
          <a:prstGeom prst="rect">
            <a:avLst/>
          </a:prstGeom>
          <a:noFill/>
        </p:spPr>
        <p:txBody>
          <a:bodyPr wrap="none" rtlCol="0">
            <a:spAutoFit/>
          </a:bodyPr>
          <a:lstStyle/>
          <a:p>
            <a:r>
              <a:rPr lang="en-US" dirty="0"/>
              <a:t>Created by-</a:t>
            </a:r>
          </a:p>
          <a:p>
            <a:r>
              <a:rPr lang="en-US" dirty="0"/>
              <a:t>VARUN KUMAR(2022432344)</a:t>
            </a:r>
          </a:p>
          <a:p>
            <a:r>
              <a:rPr lang="en-US"/>
              <a:t>NITIN THAKUR(2022008213)</a:t>
            </a:r>
            <a:endParaRPr lang="en-US" dirty="0"/>
          </a:p>
          <a:p>
            <a:r>
              <a:rPr lang="en-US" dirty="0"/>
              <a:t>              </a:t>
            </a:r>
          </a:p>
          <a:p>
            <a:pPr algn="r"/>
            <a:br>
              <a:rPr lang="en-US" dirty="0"/>
            </a:br>
            <a:endParaRPr lang="en-US" dirty="0"/>
          </a:p>
        </p:txBody>
      </p:sp>
    </p:spTree>
    <p:extLst>
      <p:ext uri="{BB962C8B-B14F-4D97-AF65-F5344CB8AC3E}">
        <p14:creationId xmlns:p14="http://schemas.microsoft.com/office/powerpoint/2010/main" val="1357015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2D6C-A431-5CCF-11CC-3C210EC45BC3}"/>
              </a:ext>
            </a:extLst>
          </p:cNvPr>
          <p:cNvSpPr>
            <a:spLocks noGrp="1"/>
          </p:cNvSpPr>
          <p:nvPr>
            <p:ph type="title"/>
          </p:nvPr>
        </p:nvSpPr>
        <p:spPr>
          <a:xfrm>
            <a:off x="3328417" y="2029968"/>
            <a:ext cx="4226052" cy="1307592"/>
          </a:xfrm>
        </p:spPr>
        <p:txBody>
          <a:bodyPr/>
          <a:lstStyle/>
          <a:p>
            <a:r>
              <a:rPr lang="en-IN" sz="6000" b="1" dirty="0"/>
              <a:t>Thank You</a:t>
            </a:r>
          </a:p>
        </p:txBody>
      </p:sp>
    </p:spTree>
    <p:extLst>
      <p:ext uri="{BB962C8B-B14F-4D97-AF65-F5344CB8AC3E}">
        <p14:creationId xmlns:p14="http://schemas.microsoft.com/office/powerpoint/2010/main" val="84045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2408" y="503292"/>
            <a:ext cx="9404723" cy="1400530"/>
          </a:xfrm>
        </p:spPr>
        <p:txBody>
          <a:bodyPr/>
          <a:lstStyle/>
          <a:p>
            <a:pPr algn="ctr"/>
            <a:r>
              <a:rPr lang="en-US"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789803" y="1903822"/>
            <a:ext cx="10169934" cy="4195481"/>
          </a:xfrm>
        </p:spPr>
        <p:txBody>
          <a:bodyPr/>
          <a:lstStyle/>
          <a:p>
            <a:pPr marL="0" indent="0" algn="ctr">
              <a:buNone/>
            </a:pPr>
            <a:r>
              <a:rPr lang="en-US" dirty="0"/>
              <a:t>Deaf individuals face significant communication barriers in their daily lives, particularly when interacting with those who do not understand sign language. This lack of understanding often leads to social isolation and difficulty accessing services, education, and employment opportunities. Traditional communication methods, such as written notes or interpreters, can be cumbersome and are not always readily available. As a result, there is a pressing need for an innovative solution that can facilitate real-time communication between deaf individuals and the broader population. Our project seeks to address this challenge by developing a system that can automatically recognize and translate sign language gestures into text or speech, thereby breaking down communication barriers and enabling more inclusive and effective interactions.</a:t>
            </a:r>
          </a:p>
        </p:txBody>
      </p:sp>
    </p:spTree>
    <p:extLst>
      <p:ext uri="{BB962C8B-B14F-4D97-AF65-F5344CB8AC3E}">
        <p14:creationId xmlns:p14="http://schemas.microsoft.com/office/powerpoint/2010/main" val="46815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Sign Languages Gestures</a:t>
            </a:r>
          </a:p>
        </p:txBody>
      </p:sp>
      <p:pic>
        <p:nvPicPr>
          <p:cNvPr id="1026" name="Picture 2" descr="https://miro.medium.com/v2/resize:fit:665/0*EC2QFI9soQV-qMl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4912" y="2052638"/>
            <a:ext cx="5923952" cy="4195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576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78843"/>
            <a:ext cx="9404723" cy="1400530"/>
          </a:xfrm>
        </p:spPr>
        <p:txBody>
          <a:bodyPr/>
          <a:lstStyle/>
          <a:p>
            <a:pPr algn="ctr"/>
            <a:r>
              <a:rPr lang="en-US" dirty="0">
                <a:latin typeface="Times New Roman" panose="02020603050405020304" pitchFamily="18" charset="0"/>
                <a:cs typeface="Times New Roman" panose="02020603050405020304" pitchFamily="18" charset="0"/>
              </a:rPr>
              <a:t>Project Objectives</a:t>
            </a:r>
          </a:p>
        </p:txBody>
      </p:sp>
      <p:sp>
        <p:nvSpPr>
          <p:cNvPr id="3" name="Content Placeholder 2"/>
          <p:cNvSpPr>
            <a:spLocks noGrp="1"/>
          </p:cNvSpPr>
          <p:nvPr>
            <p:ph idx="1"/>
          </p:nvPr>
        </p:nvSpPr>
        <p:spPr/>
        <p:txBody>
          <a:bodyPr/>
          <a:lstStyle/>
          <a:p>
            <a:pPr marL="0" indent="0" algn="ctr">
              <a:buNone/>
            </a:pPr>
            <a:r>
              <a:rPr lang="en-US" dirty="0"/>
              <a:t>The main goal of this project is to build a system that can quickly and accurately recognize sign language gestures in real-time. It uses OpenCV and machine learning to turn video input into text or speech. The project also wants to create an easy-to-use interface that helps deaf people and those who don’t know sign language communicate better.</a:t>
            </a:r>
          </a:p>
        </p:txBody>
      </p:sp>
    </p:spTree>
    <p:extLst>
      <p:ext uri="{BB962C8B-B14F-4D97-AF65-F5344CB8AC3E}">
        <p14:creationId xmlns:p14="http://schemas.microsoft.com/office/powerpoint/2010/main" val="3575206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Data Flow Diagram</a:t>
            </a:r>
          </a:p>
        </p:txBody>
      </p:sp>
      <p:pic>
        <p:nvPicPr>
          <p:cNvPr id="7" name="Content Placeholder 6"/>
          <p:cNvPicPr>
            <a:picLocks noGrp="1" noChangeAspect="1"/>
          </p:cNvPicPr>
          <p:nvPr>
            <p:ph idx="1"/>
          </p:nvPr>
        </p:nvPicPr>
        <p:blipFill>
          <a:blip r:embed="rId2"/>
          <a:stretch>
            <a:fillRect/>
          </a:stretch>
        </p:blipFill>
        <p:spPr>
          <a:xfrm>
            <a:off x="2928871" y="1972120"/>
            <a:ext cx="5249008" cy="3467584"/>
          </a:xfrm>
          <a:prstGeom prst="rect">
            <a:avLst/>
          </a:prstGeom>
        </p:spPr>
      </p:pic>
    </p:spTree>
    <p:extLst>
      <p:ext uri="{BB962C8B-B14F-4D97-AF65-F5344CB8AC3E}">
        <p14:creationId xmlns:p14="http://schemas.microsoft.com/office/powerpoint/2010/main" val="131898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557221"/>
            <a:ext cx="9404723" cy="1400530"/>
          </a:xfrm>
        </p:spPr>
        <p:txBody>
          <a:bodyPr/>
          <a:lstStyle/>
          <a:p>
            <a:pPr algn="ctr"/>
            <a:r>
              <a:rPr lang="en-US" dirty="0"/>
              <a:t>Methodology</a:t>
            </a:r>
          </a:p>
        </p:txBody>
      </p:sp>
      <p:sp>
        <p:nvSpPr>
          <p:cNvPr id="3" name="Content Placeholder 2"/>
          <p:cNvSpPr>
            <a:spLocks noGrp="1"/>
          </p:cNvSpPr>
          <p:nvPr>
            <p:ph idx="1"/>
          </p:nvPr>
        </p:nvSpPr>
        <p:spPr/>
        <p:txBody>
          <a:bodyPr/>
          <a:lstStyle/>
          <a:p>
            <a:pPr marL="0" indent="0" algn="ctr">
              <a:buNone/>
            </a:pPr>
            <a:r>
              <a:rPr lang="en-US" dirty="0"/>
              <a:t>The project’s methodology begins with data collection, where a custom dataset of sign language gestures is created using a camera. OpenCV is used to find hands in the video and pick out important details like the shape and position of the hand. These features are fed into a Convolutional Neural Network (CNN) model, trained specifically to classify different gestures. Once recognized, the gestures are translated into either text or speech, providing real-time feedback to the user.</a:t>
            </a:r>
          </a:p>
        </p:txBody>
      </p:sp>
    </p:spTree>
    <p:extLst>
      <p:ext uri="{BB962C8B-B14F-4D97-AF65-F5344CB8AC3E}">
        <p14:creationId xmlns:p14="http://schemas.microsoft.com/office/powerpoint/2010/main" val="2995979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Implementation</a:t>
            </a:r>
          </a:p>
        </p:txBody>
      </p:sp>
      <p:pic>
        <p:nvPicPr>
          <p:cNvPr id="2050" name="Picture 2" descr="https://miro.medium.com/v2/resize:fit:337/0*6aEBXcTf3YxIOund.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46111" y="1726066"/>
            <a:ext cx="3994270" cy="419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48472" y="1726066"/>
            <a:ext cx="5538650" cy="3970318"/>
          </a:xfrm>
          <a:prstGeom prst="rect">
            <a:avLst/>
          </a:prstGeom>
          <a:noFill/>
        </p:spPr>
        <p:txBody>
          <a:bodyPr wrap="square" rtlCol="0">
            <a:spAutoFit/>
          </a:bodyPr>
          <a:lstStyle/>
          <a:p>
            <a:r>
              <a:rPr lang="en-US" dirty="0"/>
              <a:t>Using a standard webcam or smartphone camera, our system captures real-time video of the user's hand gestures, which are made using various finger positions and movements to represent different sign language symbols. </a:t>
            </a:r>
            <a:r>
              <a:rPr lang="en-US" dirty="0" err="1"/>
              <a:t>OpenCV</a:t>
            </a:r>
            <a:r>
              <a:rPr lang="en-US" dirty="0"/>
              <a:t> processes these video frames to detect the user's hand, identify key contours or landmarks, and analyze the finger positions. By leveraging machine learning models like Convolutional Neural Networks (CNNs), the system recognizes the gestures and translates them into corresponding text or speech, providing real-time feedback as the user makes each gesture.</a:t>
            </a:r>
          </a:p>
        </p:txBody>
      </p:sp>
    </p:spTree>
    <p:extLst>
      <p:ext uri="{BB962C8B-B14F-4D97-AF65-F5344CB8AC3E}">
        <p14:creationId xmlns:p14="http://schemas.microsoft.com/office/powerpoint/2010/main" val="368543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Challenges and Future Work</a:t>
            </a:r>
          </a:p>
        </p:txBody>
      </p:sp>
      <p:pic>
        <p:nvPicPr>
          <p:cNvPr id="4098" name="Picture 2" descr="https://miro.medium.com/v2/resize:fit:500/0*ngWT2fByrbzrHpkG.jpe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31649" y="1853248"/>
            <a:ext cx="3995963" cy="41957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630091" y="2030889"/>
            <a:ext cx="5525589" cy="3416320"/>
          </a:xfrm>
          <a:prstGeom prst="rect">
            <a:avLst/>
          </a:prstGeom>
          <a:noFill/>
        </p:spPr>
        <p:txBody>
          <a:bodyPr wrap="square" rtlCol="0">
            <a:spAutoFit/>
          </a:bodyPr>
          <a:lstStyle/>
          <a:p>
            <a:r>
              <a:rPr lang="en-US" dirty="0"/>
              <a:t>One of the main challenges encountered in this project was dealing with variations in lighting and background, which can significantly impact hand detection accuracy. Additionally, more complex gestures, particularly those involving both hands or rapid movements, posed greater difficulties in recognition. Moving forward, the project will focus on expanding the range of sign languages recognized by the system and improving accuracy under varying environmental conditions, ensuring the system's robustness in diverse real-world settings.</a:t>
            </a:r>
          </a:p>
        </p:txBody>
      </p:sp>
    </p:spTree>
    <p:extLst>
      <p:ext uri="{BB962C8B-B14F-4D97-AF65-F5344CB8AC3E}">
        <p14:creationId xmlns:p14="http://schemas.microsoft.com/office/powerpoint/2010/main" val="3986584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9169" y="465781"/>
            <a:ext cx="9404723" cy="1400530"/>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508261" y="2209673"/>
            <a:ext cx="8946541" cy="4195481"/>
          </a:xfrm>
        </p:spPr>
        <p:txBody>
          <a:bodyPr>
            <a:normAutofit fontScale="92500" lnSpcReduction="20000"/>
          </a:bodyPr>
          <a:lstStyle/>
          <a:p>
            <a:pPr>
              <a:buNone/>
            </a:pPr>
            <a:r>
              <a:rPr lang="en-US" dirty="0"/>
              <a:t>     This project has shown that using OpenCV and machine learning works well for recognizing and translating sign language in real-time. The system can correctly understand hand signs and turn them into words, helping to close the communication gap between deaf people and those who can hear.</a:t>
            </a:r>
          </a:p>
          <a:p>
            <a:pPr>
              <a:buNone/>
            </a:pPr>
            <a:r>
              <a:rPr lang="en-US" dirty="0"/>
              <a:t>     Because it works in real-time and is easy to use, it’s useful for daily life. Since communication is a basic human right, this technology can help millions of deaf and hard-of-hearing people feel more independent and confident when talking to others.</a:t>
            </a:r>
          </a:p>
          <a:p>
            <a:pPr>
              <a:buNone/>
            </a:pPr>
            <a:r>
              <a:rPr lang="en-US" dirty="0"/>
              <a:t>     In the future, the project will try to include more sign languages and make the system more accurate and better in different situations. With more improvements, this system could be added to things like phones, computers, and public displays, becoming a helpful tool at home, school, or work.</a:t>
            </a:r>
          </a:p>
          <a:p>
            <a:r>
              <a:rPr lang="en-US" dirty="0"/>
              <a:t>In the end, this project shows how technology can help build a more inclusive world where everyone can share ideas and be part of society.</a:t>
            </a:r>
          </a:p>
          <a:p>
            <a:pPr marL="0" indent="0" algn="ctr">
              <a:buNone/>
            </a:pPr>
            <a:endParaRPr lang="en-US" dirty="0"/>
          </a:p>
        </p:txBody>
      </p:sp>
    </p:spTree>
    <p:extLst>
      <p:ext uri="{BB962C8B-B14F-4D97-AF65-F5344CB8AC3E}">
        <p14:creationId xmlns:p14="http://schemas.microsoft.com/office/powerpoint/2010/main" val="31629459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55</TotalTime>
  <Words>678</Words>
  <Application>Microsoft Office PowerPoint</Application>
  <PresentationFormat>Widescreen</PresentationFormat>
  <Paragraphs>26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Century Gothic</vt:lpstr>
      <vt:lpstr>Times New Roman</vt:lpstr>
      <vt:lpstr>Wingdings 3</vt:lpstr>
      <vt:lpstr>Ion</vt:lpstr>
      <vt:lpstr>Sign Language  Detection</vt:lpstr>
      <vt:lpstr>Problem Statement</vt:lpstr>
      <vt:lpstr>Sign Languages Gestures</vt:lpstr>
      <vt:lpstr>Project Objectives</vt:lpstr>
      <vt:lpstr>Data Flow Diagram</vt:lpstr>
      <vt:lpstr>Methodology</vt:lpstr>
      <vt:lpstr>Implementation</vt:lpstr>
      <vt:lpstr>Challenges and Future Work</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Detection</dc:title>
  <dc:creator>Microsoft account</dc:creator>
  <cp:lastModifiedBy>varun yadav</cp:lastModifiedBy>
  <cp:revision>5</cp:revision>
  <dcterms:created xsi:type="dcterms:W3CDTF">2024-08-22T16:31:18Z</dcterms:created>
  <dcterms:modified xsi:type="dcterms:W3CDTF">2025-04-15T16:49:47Z</dcterms:modified>
</cp:coreProperties>
</file>