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CCA15F4-2B7C-49E9-8638-B3AB44A1220F}" type="datetimeFigureOut">
              <a:rPr lang="en-IN" smtClean="0"/>
              <a:pPr/>
              <a:t>30-01-2020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DA78BAD-0930-4771-BF9D-61070D618DE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CCA15F4-2B7C-49E9-8638-B3AB44A1220F}" type="datetimeFigureOut">
              <a:rPr lang="en-IN" smtClean="0"/>
              <a:pPr/>
              <a:t>30-01-2020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DA78BAD-0930-4771-BF9D-61070D618DE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CCA15F4-2B7C-49E9-8638-B3AB44A1220F}" type="datetimeFigureOut">
              <a:rPr lang="en-IN" smtClean="0"/>
              <a:pPr/>
              <a:t>30-01-2020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DA78BAD-0930-4771-BF9D-61070D618DE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CCA15F4-2B7C-49E9-8638-B3AB44A1220F}" type="datetimeFigureOut">
              <a:rPr lang="en-IN" smtClean="0"/>
              <a:pPr/>
              <a:t>30-01-2020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DA78BAD-0930-4771-BF9D-61070D618DEC}"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CCA15F4-2B7C-49E9-8638-B3AB44A1220F}" type="datetimeFigureOut">
              <a:rPr lang="en-IN" smtClean="0"/>
              <a:pPr/>
              <a:t>30-01-2020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DA78BAD-0930-4771-BF9D-61070D618DEC}"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CCA15F4-2B7C-49E9-8638-B3AB44A1220F}" type="datetimeFigureOut">
              <a:rPr lang="en-IN" smtClean="0"/>
              <a:pPr/>
              <a:t>30-01-2020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DA78BAD-0930-4771-BF9D-61070D618DEC}"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CCA15F4-2B7C-49E9-8638-B3AB44A1220F}" type="datetimeFigureOut">
              <a:rPr lang="en-IN" smtClean="0"/>
              <a:pPr/>
              <a:t>30-01-2020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DA78BAD-0930-4771-BF9D-61070D618DE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ACCA15F4-2B7C-49E9-8638-B3AB44A1220F}" type="datetimeFigureOut">
              <a:rPr lang="en-IN" smtClean="0"/>
              <a:pPr/>
              <a:t>30-01-2020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DA78BAD-0930-4771-BF9D-61070D618DEC}"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CCA15F4-2B7C-49E9-8638-B3AB44A1220F}" type="datetimeFigureOut">
              <a:rPr lang="en-IN" smtClean="0"/>
              <a:pPr/>
              <a:t>30-01-2020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ADA78BAD-0930-4771-BF9D-61070D618DE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ACCA15F4-2B7C-49E9-8638-B3AB44A1220F}" type="datetimeFigureOut">
              <a:rPr lang="en-IN" smtClean="0"/>
              <a:pPr/>
              <a:t>30-01-2020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DA78BAD-0930-4771-BF9D-61070D618DE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CCA15F4-2B7C-49E9-8638-B3AB44A1220F}" type="datetimeFigureOut">
              <a:rPr lang="en-IN" smtClean="0"/>
              <a:pPr/>
              <a:t>30-01-2020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DA78BAD-0930-4771-BF9D-61070D618DEC}"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CCA15F4-2B7C-49E9-8638-B3AB44A1220F}" type="datetimeFigureOut">
              <a:rPr lang="en-IN" smtClean="0"/>
              <a:pPr/>
              <a:t>30-01-2020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DA78BAD-0930-4771-BF9D-61070D618DE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76672"/>
            <a:ext cx="7772400" cy="2160240"/>
          </a:xfrm>
        </p:spPr>
        <p:txBody>
          <a:bodyPr>
            <a:normAutofit fontScale="90000"/>
          </a:bodyPr>
          <a:lstStyle/>
          <a:p>
            <a:pPr algn="ctr"/>
            <a:r>
              <a:rPr lang="en-IN" dirty="0" err="1" smtClean="0"/>
              <a:t>Sona</a:t>
            </a:r>
            <a:r>
              <a:rPr lang="en-IN" dirty="0" smtClean="0"/>
              <a:t> College of Technology</a:t>
            </a:r>
            <a:br>
              <a:rPr lang="en-IN" dirty="0" smtClean="0"/>
            </a:br>
            <a:r>
              <a:rPr lang="en-IN" sz="3600" dirty="0" smtClean="0"/>
              <a:t>Department of IT</a:t>
            </a:r>
            <a:br>
              <a:rPr lang="en-IN" sz="3600" dirty="0" smtClean="0"/>
            </a:br>
            <a:r>
              <a:rPr lang="en-IN" sz="2800" dirty="0" smtClean="0"/>
              <a:t>Mini Project II</a:t>
            </a:r>
            <a:br>
              <a:rPr lang="en-IN" sz="2800" dirty="0" smtClean="0"/>
            </a:br>
            <a:r>
              <a:rPr lang="en-IN" sz="2800" dirty="0" smtClean="0"/>
              <a:t>Polarity of Texts in Twitter</a:t>
            </a:r>
            <a:endParaRPr lang="en-IN" dirty="0"/>
          </a:p>
        </p:txBody>
      </p:sp>
      <p:sp>
        <p:nvSpPr>
          <p:cNvPr id="3" name="Subtitle 2"/>
          <p:cNvSpPr>
            <a:spLocks noGrp="1"/>
          </p:cNvSpPr>
          <p:nvPr>
            <p:ph type="subTitle" idx="1"/>
          </p:nvPr>
        </p:nvSpPr>
        <p:spPr>
          <a:xfrm>
            <a:off x="611560" y="2780928"/>
            <a:ext cx="7772400" cy="2448272"/>
          </a:xfrm>
        </p:spPr>
        <p:txBody>
          <a:bodyPr/>
          <a:lstStyle/>
          <a:p>
            <a:pPr algn="l"/>
            <a:r>
              <a:rPr lang="en-IN" dirty="0" smtClean="0"/>
              <a:t>Team Members : </a:t>
            </a:r>
          </a:p>
          <a:p>
            <a:pPr algn="l"/>
            <a:r>
              <a:rPr lang="en-IN" dirty="0" smtClean="0"/>
              <a:t>1517106097 </a:t>
            </a:r>
            <a:r>
              <a:rPr lang="en-IN" dirty="0" err="1" smtClean="0"/>
              <a:t>Varundeepak</a:t>
            </a:r>
            <a:r>
              <a:rPr lang="en-IN" dirty="0" smtClean="0"/>
              <a:t> B.A.</a:t>
            </a:r>
          </a:p>
          <a:p>
            <a:pPr algn="l"/>
            <a:endParaRPr lang="en-IN" dirty="0" smtClean="0"/>
          </a:p>
          <a:p>
            <a:pPr algn="l"/>
            <a:r>
              <a:rPr lang="en-IN" dirty="0" smtClean="0"/>
              <a:t>Guide:</a:t>
            </a:r>
          </a:p>
          <a:p>
            <a:pPr algn="l"/>
            <a:r>
              <a:rPr lang="en-IN" dirty="0" smtClean="0"/>
              <a:t>Mrs. Lydia D. Isaac</a:t>
            </a:r>
            <a:endParaRPr lang="en-IN" dirty="0"/>
          </a:p>
        </p:txBody>
      </p:sp>
      <p:pic>
        <p:nvPicPr>
          <p:cNvPr id="4" name="Picture 3" descr="10wmt-articleLarge-v4.jpg"/>
          <p:cNvPicPr>
            <a:picLocks noChangeAspect="1"/>
          </p:cNvPicPr>
          <p:nvPr/>
        </p:nvPicPr>
        <p:blipFill>
          <a:blip r:embed="rId2" cstate="print"/>
          <a:stretch>
            <a:fillRect/>
          </a:stretch>
        </p:blipFill>
        <p:spPr>
          <a:xfrm>
            <a:off x="6372200" y="3356992"/>
            <a:ext cx="2137420" cy="155319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IN" dirty="0" smtClean="0"/>
              <a:t>Sentiment analysis deals with identifying and classifying opinions or sentiments expressed in source text. Social media is generating a vast amount of sentiment rich data in the form of tweets, status updates, blog posts etc. Sentiment analysis of this user generated data is very useful in knowing the opinion of the crowd. Twitter sentiment analysis is difficult compared to general sentiment analysis due to the presence of slang words and misspellings. The maximum limit of characters that are allowed in Twitter is 140. </a:t>
            </a:r>
          </a:p>
          <a:p>
            <a:pPr>
              <a:buNone/>
            </a:pPr>
            <a:r>
              <a:rPr lang="en-IN" dirty="0" smtClean="0"/>
              <a:t> </a:t>
            </a:r>
          </a:p>
          <a:p>
            <a:endParaRPr lang="en-IN" dirty="0"/>
          </a:p>
        </p:txBody>
      </p:sp>
      <p:sp>
        <p:nvSpPr>
          <p:cNvPr id="3" name="Title 2"/>
          <p:cNvSpPr>
            <a:spLocks noGrp="1"/>
          </p:cNvSpPr>
          <p:nvPr>
            <p:ph type="title"/>
          </p:nvPr>
        </p:nvSpPr>
        <p:spPr/>
        <p:txBody>
          <a:bodyPr/>
          <a:lstStyle/>
          <a:p>
            <a:r>
              <a:rPr lang="en-IN" dirty="0" smtClean="0"/>
              <a:t>Abstract</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20688"/>
            <a:ext cx="8229600" cy="5386603"/>
          </a:xfrm>
        </p:spPr>
        <p:txBody>
          <a:bodyPr/>
          <a:lstStyle/>
          <a:p>
            <a:r>
              <a:rPr lang="en-IN" dirty="0" smtClean="0"/>
              <a:t>Lexicon approach and Machine learning approach are the two strategies used for analyzing sentiments from the text. By doing sentiment analysis in a specific domain, it is possible to identify the effect of domain information in sentiment classification. In this project, we analyse a certain key phrase and analyse how people react to the particular topic.</a:t>
            </a:r>
            <a:endParaRPr lang="en-IN" dirty="0"/>
          </a:p>
        </p:txBody>
      </p:sp>
      <p:sp>
        <p:nvSpPr>
          <p:cNvPr id="3" name="Title 2"/>
          <p:cNvSpPr>
            <a:spLocks noGrp="1"/>
          </p:cNvSpPr>
          <p:nvPr>
            <p:ph type="title"/>
          </p:nvPr>
        </p:nvSpPr>
        <p:spPr>
          <a:xfrm>
            <a:off x="457200" y="274638"/>
            <a:ext cx="8229600" cy="58018"/>
          </a:xfrm>
        </p:spPr>
        <p:txBody>
          <a:bodyPr>
            <a:normAutofit fontScale="90000"/>
          </a:bodyPr>
          <a:lstStyle/>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r>
              <a:rPr lang="en-IN" dirty="0" smtClean="0"/>
              <a:t>Activity Diagram</a:t>
            </a:r>
            <a:endParaRPr lang="en-IN" dirty="0"/>
          </a:p>
        </p:txBody>
      </p:sp>
      <p:sp>
        <p:nvSpPr>
          <p:cNvPr id="7" name="Rounded Rectangle 6"/>
          <p:cNvSpPr/>
          <p:nvPr/>
        </p:nvSpPr>
        <p:spPr>
          <a:xfrm>
            <a:off x="2987824" y="1340768"/>
            <a:ext cx="2232248" cy="3600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Start</a:t>
            </a:r>
            <a:endParaRPr lang="en-IN" dirty="0">
              <a:solidFill>
                <a:schemeClr val="tx1"/>
              </a:solidFill>
            </a:endParaRPr>
          </a:p>
        </p:txBody>
      </p:sp>
      <p:sp>
        <p:nvSpPr>
          <p:cNvPr id="8" name="Rectangle 7"/>
          <p:cNvSpPr/>
          <p:nvPr/>
        </p:nvSpPr>
        <p:spPr>
          <a:xfrm>
            <a:off x="2195736" y="2132856"/>
            <a:ext cx="381642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Twitter</a:t>
            </a:r>
            <a:r>
              <a:rPr lang="en-IN" dirty="0"/>
              <a:t> </a:t>
            </a:r>
            <a:r>
              <a:rPr lang="en-IN" dirty="0" smtClean="0">
                <a:solidFill>
                  <a:schemeClr val="tx1"/>
                </a:solidFill>
              </a:rPr>
              <a:t>Credentials</a:t>
            </a:r>
            <a:r>
              <a:rPr lang="en-IN" dirty="0" smtClean="0"/>
              <a:t> </a:t>
            </a:r>
            <a:r>
              <a:rPr lang="en-IN" dirty="0" smtClean="0">
                <a:solidFill>
                  <a:schemeClr val="tx1"/>
                </a:solidFill>
              </a:rPr>
              <a:t>are verified</a:t>
            </a:r>
            <a:endParaRPr lang="en-IN" dirty="0">
              <a:solidFill>
                <a:schemeClr val="tx1"/>
              </a:solidFill>
            </a:endParaRPr>
          </a:p>
        </p:txBody>
      </p:sp>
      <p:sp>
        <p:nvSpPr>
          <p:cNvPr id="9" name="Parallelogram 8"/>
          <p:cNvSpPr/>
          <p:nvPr/>
        </p:nvSpPr>
        <p:spPr>
          <a:xfrm>
            <a:off x="2267744" y="3212976"/>
            <a:ext cx="3672408" cy="648072"/>
          </a:xfrm>
          <a:prstGeom prst="parallelogra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Hashtag</a:t>
            </a:r>
            <a:r>
              <a:rPr lang="en-IN" dirty="0" smtClean="0">
                <a:solidFill>
                  <a:schemeClr val="tx1"/>
                </a:solidFill>
              </a:rPr>
              <a:t> word is entered by the user</a:t>
            </a:r>
            <a:endParaRPr lang="en-IN" dirty="0">
              <a:solidFill>
                <a:schemeClr val="tx1"/>
              </a:solidFill>
            </a:endParaRPr>
          </a:p>
        </p:txBody>
      </p:sp>
      <p:sp>
        <p:nvSpPr>
          <p:cNvPr id="10" name="Rectangle 9"/>
          <p:cNvSpPr/>
          <p:nvPr/>
        </p:nvSpPr>
        <p:spPr>
          <a:xfrm>
            <a:off x="2267744" y="4221088"/>
            <a:ext cx="3600400"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Tweets with the </a:t>
            </a:r>
            <a:r>
              <a:rPr lang="en-IN" dirty="0" err="1" smtClean="0">
                <a:solidFill>
                  <a:schemeClr val="tx1"/>
                </a:solidFill>
              </a:rPr>
              <a:t>hashtag</a:t>
            </a:r>
            <a:r>
              <a:rPr lang="en-IN" dirty="0" smtClean="0">
                <a:solidFill>
                  <a:schemeClr val="tx1"/>
                </a:solidFill>
              </a:rPr>
              <a:t> are fetched back to the code</a:t>
            </a:r>
            <a:endParaRPr lang="en-IN" dirty="0">
              <a:solidFill>
                <a:schemeClr val="tx1"/>
              </a:solidFill>
            </a:endParaRPr>
          </a:p>
        </p:txBody>
      </p:sp>
      <p:sp>
        <p:nvSpPr>
          <p:cNvPr id="11" name="Oval 10"/>
          <p:cNvSpPr/>
          <p:nvPr/>
        </p:nvSpPr>
        <p:spPr>
          <a:xfrm>
            <a:off x="3851920" y="5157192"/>
            <a:ext cx="432048" cy="43204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Arrow Connector 12"/>
          <p:cNvCxnSpPr>
            <a:stCxn id="7" idx="2"/>
            <a:endCxn id="8" idx="0"/>
          </p:cNvCxnSpPr>
          <p:nvPr/>
        </p:nvCxnSpPr>
        <p:spPr>
          <a:xfrm>
            <a:off x="4103948" y="170080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9" idx="0"/>
          </p:cNvCxnSpPr>
          <p:nvPr/>
        </p:nvCxnSpPr>
        <p:spPr>
          <a:xfrm>
            <a:off x="4103948" y="278092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4"/>
            <a:endCxn id="10" idx="0"/>
          </p:cNvCxnSpPr>
          <p:nvPr/>
        </p:nvCxnSpPr>
        <p:spPr>
          <a:xfrm flipH="1">
            <a:off x="4067944" y="3861048"/>
            <a:ext cx="3600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2"/>
            <a:endCxn id="11" idx="0"/>
          </p:cNvCxnSpPr>
          <p:nvPr/>
        </p:nvCxnSpPr>
        <p:spPr>
          <a:xfrm>
            <a:off x="4067944" y="4797152"/>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p:txBody>
          <a:bodyPr/>
          <a:lstStyle/>
          <a:p>
            <a:endParaRPr lang="en-IN" dirty="0"/>
          </a:p>
        </p:txBody>
      </p:sp>
      <p:sp>
        <p:nvSpPr>
          <p:cNvPr id="4" name="Oval 3"/>
          <p:cNvSpPr/>
          <p:nvPr/>
        </p:nvSpPr>
        <p:spPr>
          <a:xfrm>
            <a:off x="4283968" y="476672"/>
            <a:ext cx="432048" cy="43204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2915816" y="1484784"/>
            <a:ext cx="3168352"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Tweets are cleaned and processed</a:t>
            </a:r>
            <a:endParaRPr lang="en-IN" dirty="0">
              <a:solidFill>
                <a:schemeClr val="tx1"/>
              </a:solidFill>
            </a:endParaRPr>
          </a:p>
        </p:txBody>
      </p:sp>
      <p:sp>
        <p:nvSpPr>
          <p:cNvPr id="6" name="Rectangle 5"/>
          <p:cNvSpPr/>
          <p:nvPr/>
        </p:nvSpPr>
        <p:spPr>
          <a:xfrm>
            <a:off x="2915816" y="2636912"/>
            <a:ext cx="3168352" cy="936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No. of Positive, Negative and Neutral Tweets are calculated</a:t>
            </a:r>
            <a:endParaRPr lang="en-IN" dirty="0">
              <a:solidFill>
                <a:schemeClr val="tx1"/>
              </a:solidFill>
            </a:endParaRPr>
          </a:p>
        </p:txBody>
      </p:sp>
      <p:sp>
        <p:nvSpPr>
          <p:cNvPr id="7" name="Rectangle 6"/>
          <p:cNvSpPr/>
          <p:nvPr/>
        </p:nvSpPr>
        <p:spPr>
          <a:xfrm>
            <a:off x="2915816" y="4005064"/>
            <a:ext cx="3096344" cy="576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A graph is plotted between them</a:t>
            </a:r>
            <a:endParaRPr lang="en-IN" dirty="0">
              <a:solidFill>
                <a:schemeClr val="tx1"/>
              </a:solidFill>
            </a:endParaRPr>
          </a:p>
        </p:txBody>
      </p:sp>
      <p:sp>
        <p:nvSpPr>
          <p:cNvPr id="8" name="Rounded Rectangle 7"/>
          <p:cNvSpPr/>
          <p:nvPr/>
        </p:nvSpPr>
        <p:spPr>
          <a:xfrm>
            <a:off x="2843808" y="5085184"/>
            <a:ext cx="3168352" cy="4320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End</a:t>
            </a:r>
            <a:endParaRPr lang="en-IN" dirty="0">
              <a:solidFill>
                <a:schemeClr val="tx1"/>
              </a:solidFill>
            </a:endParaRPr>
          </a:p>
        </p:txBody>
      </p:sp>
      <p:cxnSp>
        <p:nvCxnSpPr>
          <p:cNvPr id="10" name="Straight Arrow Connector 9"/>
          <p:cNvCxnSpPr>
            <a:stCxn id="4" idx="4"/>
            <a:endCxn id="5" idx="0"/>
          </p:cNvCxnSpPr>
          <p:nvPr/>
        </p:nvCxnSpPr>
        <p:spPr>
          <a:xfrm>
            <a:off x="4499992" y="908720"/>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499992" y="2132856"/>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2"/>
            <a:endCxn id="7" idx="0"/>
          </p:cNvCxnSpPr>
          <p:nvPr/>
        </p:nvCxnSpPr>
        <p:spPr>
          <a:xfrm flipH="1">
            <a:off x="4463988" y="3573016"/>
            <a:ext cx="36004"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2"/>
            <a:endCxn id="8" idx="0"/>
          </p:cNvCxnSpPr>
          <p:nvPr/>
        </p:nvCxnSpPr>
        <p:spPr>
          <a:xfrm flipH="1">
            <a:off x="4427984" y="4581128"/>
            <a:ext cx="36004"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This project can be further enhanced by analysing images about a </a:t>
            </a:r>
            <a:r>
              <a:rPr lang="en-IN" dirty="0" err="1" smtClean="0"/>
              <a:t>hashtag</a:t>
            </a:r>
            <a:r>
              <a:rPr lang="en-IN" dirty="0" smtClean="0"/>
              <a:t> word since most of the issues are conveyed through memes</a:t>
            </a:r>
            <a:endParaRPr lang="en-IN" dirty="0"/>
          </a:p>
        </p:txBody>
      </p:sp>
      <p:sp>
        <p:nvSpPr>
          <p:cNvPr id="3" name="Title 2"/>
          <p:cNvSpPr>
            <a:spLocks noGrp="1"/>
          </p:cNvSpPr>
          <p:nvPr>
            <p:ph type="title"/>
          </p:nvPr>
        </p:nvSpPr>
        <p:spPr/>
        <p:txBody>
          <a:bodyPr/>
          <a:lstStyle/>
          <a:p>
            <a:r>
              <a:rPr lang="en-IN" dirty="0" smtClean="0"/>
              <a:t>Conclusion</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680</TotalTime>
  <Words>241</Words>
  <Application>Microsoft Office PowerPoint</Application>
  <PresentationFormat>On-screen Show (4:3)</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Concourse</vt:lpstr>
      <vt:lpstr>Sona College of Technology Department of IT Mini Project II Polarity of Texts in Twitter</vt:lpstr>
      <vt:lpstr>Abstract</vt:lpstr>
      <vt:lpstr>Slide 3</vt:lpstr>
      <vt:lpstr>Activity Diagram</vt:lpstr>
      <vt:lpstr>Slide 5</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Varun Deepak</dc:creator>
  <cp:lastModifiedBy>Varun Deepak</cp:lastModifiedBy>
  <cp:revision>19</cp:revision>
  <dcterms:created xsi:type="dcterms:W3CDTF">2020-01-29T15:31:22Z</dcterms:created>
  <dcterms:modified xsi:type="dcterms:W3CDTF">2020-01-30T11:30:40Z</dcterms:modified>
</cp:coreProperties>
</file>