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26"/>
  </p:notesMasterIdLst>
  <p:handoutMasterIdLst>
    <p:handoutMasterId r:id="rId27"/>
  </p:handoutMasterIdLst>
  <p:sldIdLst>
    <p:sldId id="680" r:id="rId2"/>
    <p:sldId id="691" r:id="rId3"/>
    <p:sldId id="693" r:id="rId4"/>
    <p:sldId id="600" r:id="rId5"/>
    <p:sldId id="628" r:id="rId6"/>
    <p:sldId id="559" r:id="rId7"/>
    <p:sldId id="660" r:id="rId8"/>
    <p:sldId id="710" r:id="rId9"/>
    <p:sldId id="709" r:id="rId10"/>
    <p:sldId id="701" r:id="rId11"/>
    <p:sldId id="664" r:id="rId12"/>
    <p:sldId id="702" r:id="rId13"/>
    <p:sldId id="668" r:id="rId14"/>
    <p:sldId id="703" r:id="rId15"/>
    <p:sldId id="704" r:id="rId16"/>
    <p:sldId id="705" r:id="rId17"/>
    <p:sldId id="672" r:id="rId18"/>
    <p:sldId id="706" r:id="rId19"/>
    <p:sldId id="707" r:id="rId20"/>
    <p:sldId id="676" r:id="rId21"/>
    <p:sldId id="659" r:id="rId22"/>
    <p:sldId id="517" r:id="rId23"/>
    <p:sldId id="554" r:id="rId24"/>
    <p:sldId id="439" r:id="rId25"/>
  </p:sldIdLst>
  <p:sldSz cx="12192000" cy="6858000"/>
  <p:notesSz cx="7315200" cy="12344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D39387-BB93-4299-BF55-7AD140607E5B}">
          <p14:sldIdLst>
            <p14:sldId id="680"/>
            <p14:sldId id="691"/>
            <p14:sldId id="693"/>
          </p14:sldIdLst>
        </p14:section>
        <p14:section name="Presentation Showcase Intro" id="{8A801D9A-3245-4B5D-8C32-FD4FF6D20B0A}">
          <p14:sldIdLst>
            <p14:sldId id="600"/>
          </p14:sldIdLst>
        </p14:section>
        <p14:section name="Agenda &amp; Intro" id="{749C6691-7025-4F37-A450-F690879ED5E4}">
          <p14:sldIdLst>
            <p14:sldId id="628"/>
            <p14:sldId id="559"/>
          </p14:sldIdLst>
        </p14:section>
        <p14:section name="Project Intro" id="{35CE8093-1D44-48FC-9312-6155E453309B}">
          <p14:sldIdLst>
            <p14:sldId id="660"/>
            <p14:sldId id="710"/>
            <p14:sldId id="709"/>
            <p14:sldId id="701"/>
          </p14:sldIdLst>
        </p14:section>
        <p14:section name="Obstacles" id="{B2DB3387-77B1-4BCE-A554-F2A73341FCAE}">
          <p14:sldIdLst>
            <p14:sldId id="664"/>
            <p14:sldId id="702"/>
          </p14:sldIdLst>
        </p14:section>
        <p14:section name="Outcomes" id="{24447ADD-D138-4AFB-A6F5-4EB894432463}">
          <p14:sldIdLst>
            <p14:sldId id="668"/>
            <p14:sldId id="703"/>
            <p14:sldId id="704"/>
            <p14:sldId id="705"/>
          </p14:sldIdLst>
        </p14:section>
        <p14:section name="Learnings" id="{D7FBFA84-5974-4344-97B9-1D94A2EC52C8}">
          <p14:sldIdLst>
            <p14:sldId id="672"/>
            <p14:sldId id="706"/>
            <p14:sldId id="707"/>
          </p14:sldIdLst>
        </p14:section>
        <p14:section name="Hand Off-Next Steps" id="{EDBF65F2-C1C0-49AC-BE1D-912F20E565B2}">
          <p14:sldIdLst>
            <p14:sldId id="676"/>
          </p14:sldIdLst>
        </p14:section>
        <p14:section name="Q&amp;A" id="{B6FE9604-CC09-444B-9691-41C737300472}">
          <p14:sldIdLst>
            <p14:sldId id="659"/>
          </p14:sldIdLst>
        </p14:section>
        <p14:section name="Thank You Slides - Options" id="{5FC8E756-FE29-477B-A7A2-FE94C22687EB}">
          <p14:sldIdLst>
            <p14:sldId id="517"/>
          </p14:sldIdLst>
        </p14:section>
        <p14:section name="Extra Slides" id="{DCAA1701-9CC9-4FAC-A756-DF5C3F9F8BB8}">
          <p14:sldIdLst>
            <p14:sldId id="554"/>
            <p14:sldId id="43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888"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elle Howell" initials="MH" lastIdx="4" clrIdx="0">
    <p:extLst>
      <p:ext uri="{19B8F6BF-5375-455C-9EA6-DF929625EA0E}">
        <p15:presenceInfo xmlns:p15="http://schemas.microsoft.com/office/powerpoint/2012/main" userId="Michelle How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6060"/>
    <a:srgbClr val="CC4520"/>
    <a:srgbClr val="FDFEFE"/>
    <a:srgbClr val="FEFEFE"/>
    <a:srgbClr val="FFFEFE"/>
    <a:srgbClr val="FFFFFD"/>
    <a:srgbClr val="FFFFFE"/>
    <a:srgbClr val="FFFEFF"/>
    <a:srgbClr val="FE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81" autoAdjust="0"/>
    <p:restoredTop sz="92653" autoAdjust="0"/>
  </p:normalViewPr>
  <p:slideViewPr>
    <p:cSldViewPr snapToGrid="0" showGuides="1">
      <p:cViewPr varScale="1">
        <p:scale>
          <a:sx n="71" d="100"/>
          <a:sy n="71" d="100"/>
        </p:scale>
        <p:origin x="552" y="36"/>
      </p:cViewPr>
      <p:guideLst>
        <p:guide orient="horz" pos="2160"/>
        <p:guide pos="3840"/>
      </p:guideLst>
    </p:cSldViewPr>
  </p:slideViewPr>
  <p:outlineViewPr>
    <p:cViewPr>
      <p:scale>
        <a:sx n="33" d="100"/>
        <a:sy n="33" d="100"/>
      </p:scale>
      <p:origin x="-48" y="0"/>
    </p:cViewPr>
  </p:outlineViewPr>
  <p:notesTextViewPr>
    <p:cViewPr>
      <p:scale>
        <a:sx n="1" d="1"/>
        <a:sy n="1" d="1"/>
      </p:scale>
      <p:origin x="0" y="0"/>
    </p:cViewPr>
  </p:notesTextViewPr>
  <p:sorterViewPr>
    <p:cViewPr>
      <p:scale>
        <a:sx n="149" d="100"/>
        <a:sy n="149" d="100"/>
      </p:scale>
      <p:origin x="0" y="0"/>
    </p:cViewPr>
  </p:sorterViewPr>
  <p:notesViewPr>
    <p:cSldViewPr snapToGrid="0" showGuides="1">
      <p:cViewPr varScale="1">
        <p:scale>
          <a:sx n="50" d="100"/>
          <a:sy n="50" d="100"/>
        </p:scale>
        <p:origin x="2804" y="44"/>
      </p:cViewPr>
      <p:guideLst>
        <p:guide orient="horz" pos="3888"/>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handoutMaster" Target="handoutMasters/handoutMaster1.xml" /><Relationship Id="rId30"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54425A-3696-4DFB-B808-D2B88F3EB7C0}"/>
              </a:ext>
            </a:extLst>
          </p:cNvPr>
          <p:cNvSpPr>
            <a:spLocks noGrp="1"/>
          </p:cNvSpPr>
          <p:nvPr>
            <p:ph type="hdr" sz="quarter"/>
          </p:nvPr>
        </p:nvSpPr>
        <p:spPr>
          <a:xfrm>
            <a:off x="2" y="1"/>
            <a:ext cx="3169919" cy="619364"/>
          </a:xfrm>
          <a:prstGeom prst="rect">
            <a:avLst/>
          </a:prstGeom>
        </p:spPr>
        <p:txBody>
          <a:bodyPr vert="horz" lIns="112299" tIns="56150" rIns="112299" bIns="56150" rtlCol="0"/>
          <a:lstStyle>
            <a:lvl1pPr algn="l">
              <a:defRPr sz="1600"/>
            </a:lvl1pPr>
          </a:lstStyle>
          <a:p>
            <a:endParaRPr lang="en-US" dirty="0">
              <a:latin typeface="Oracle Sans Tab" panose="020B0503020204020204" pitchFamily="34" charset="0"/>
            </a:endParaRPr>
          </a:p>
        </p:txBody>
      </p:sp>
      <p:sp>
        <p:nvSpPr>
          <p:cNvPr id="3" name="Date Placeholder 2">
            <a:extLst>
              <a:ext uri="{FF2B5EF4-FFF2-40B4-BE49-F238E27FC236}">
                <a16:creationId xmlns:a16="http://schemas.microsoft.com/office/drawing/2014/main" id="{8F51457F-2D60-4187-92B7-C5BBED78E963}"/>
              </a:ext>
            </a:extLst>
          </p:cNvPr>
          <p:cNvSpPr>
            <a:spLocks noGrp="1"/>
          </p:cNvSpPr>
          <p:nvPr>
            <p:ph type="dt" sz="quarter" idx="1"/>
          </p:nvPr>
        </p:nvSpPr>
        <p:spPr>
          <a:xfrm>
            <a:off x="4143589" y="1"/>
            <a:ext cx="3169919" cy="619364"/>
          </a:xfrm>
          <a:prstGeom prst="rect">
            <a:avLst/>
          </a:prstGeom>
        </p:spPr>
        <p:txBody>
          <a:bodyPr vert="horz" lIns="112299" tIns="56150" rIns="112299" bIns="56150" rtlCol="0"/>
          <a:lstStyle>
            <a:lvl1pPr algn="r">
              <a:defRPr sz="1600"/>
            </a:lvl1pPr>
          </a:lstStyle>
          <a:p>
            <a:fld id="{320DD655-51D6-466D-8D72-5C78765FC630}" type="datetimeFigureOut">
              <a:rPr lang="en-US" smtClean="0">
                <a:latin typeface="Oracle Sans Tab" panose="020B0503020204020204" pitchFamily="34" charset="0"/>
              </a:rPr>
              <a:t>8/12/2025</a:t>
            </a:fld>
            <a:endParaRPr lang="en-US" dirty="0">
              <a:latin typeface="Oracle Sans Tab" panose="020B0503020204020204" pitchFamily="34" charset="0"/>
            </a:endParaRPr>
          </a:p>
        </p:txBody>
      </p:sp>
      <p:sp>
        <p:nvSpPr>
          <p:cNvPr id="4" name="Footer Placeholder 3">
            <a:extLst>
              <a:ext uri="{FF2B5EF4-FFF2-40B4-BE49-F238E27FC236}">
                <a16:creationId xmlns:a16="http://schemas.microsoft.com/office/drawing/2014/main" id="{53FA8CCD-D5C0-4680-BEFC-52889AACDB6E}"/>
              </a:ext>
            </a:extLst>
          </p:cNvPr>
          <p:cNvSpPr>
            <a:spLocks noGrp="1"/>
          </p:cNvSpPr>
          <p:nvPr>
            <p:ph type="ftr" sz="quarter" idx="2"/>
          </p:nvPr>
        </p:nvSpPr>
        <p:spPr>
          <a:xfrm>
            <a:off x="2" y="11725038"/>
            <a:ext cx="3169919" cy="619362"/>
          </a:xfrm>
          <a:prstGeom prst="rect">
            <a:avLst/>
          </a:prstGeom>
        </p:spPr>
        <p:txBody>
          <a:bodyPr vert="horz" lIns="112299" tIns="56150" rIns="112299" bIns="56150" rtlCol="0" anchor="b"/>
          <a:lstStyle>
            <a:lvl1pPr algn="l">
              <a:defRPr sz="1600"/>
            </a:lvl1pPr>
          </a:lstStyle>
          <a:p>
            <a:endParaRPr lang="en-US" dirty="0">
              <a:latin typeface="Oracle Sans Tab" panose="020B0503020204020204" pitchFamily="34" charset="0"/>
            </a:endParaRPr>
          </a:p>
        </p:txBody>
      </p:sp>
      <p:sp>
        <p:nvSpPr>
          <p:cNvPr id="5" name="Slide Number Placeholder 4">
            <a:extLst>
              <a:ext uri="{FF2B5EF4-FFF2-40B4-BE49-F238E27FC236}">
                <a16:creationId xmlns:a16="http://schemas.microsoft.com/office/drawing/2014/main" id="{3E50B35B-8976-44A2-B80D-FC8BD07A167F}"/>
              </a:ext>
            </a:extLst>
          </p:cNvPr>
          <p:cNvSpPr>
            <a:spLocks noGrp="1"/>
          </p:cNvSpPr>
          <p:nvPr>
            <p:ph type="sldNum" sz="quarter" idx="3"/>
          </p:nvPr>
        </p:nvSpPr>
        <p:spPr>
          <a:xfrm>
            <a:off x="4143589" y="11725038"/>
            <a:ext cx="3169919" cy="619362"/>
          </a:xfrm>
          <a:prstGeom prst="rect">
            <a:avLst/>
          </a:prstGeom>
        </p:spPr>
        <p:txBody>
          <a:bodyPr vert="horz" lIns="112299" tIns="56150" rIns="112299" bIns="56150" rtlCol="0" anchor="b"/>
          <a:lstStyle>
            <a:lvl1pPr algn="r">
              <a:defRPr sz="1600"/>
            </a:lvl1pPr>
          </a:lstStyle>
          <a:p>
            <a:fld id="{9D34DC6F-9D14-4548-8221-51EE6F5B6657}" type="slidenum">
              <a:rPr lang="en-US" smtClean="0">
                <a:latin typeface="Oracle Sans Tab" panose="020B0503020204020204" pitchFamily="34" charset="0"/>
              </a:rPr>
              <a:t>‹#›</a:t>
            </a:fld>
            <a:endParaRPr lang="en-US" dirty="0">
              <a:latin typeface="Oracle Sans Tab" panose="020B0503020204020204" pitchFamily="34" charset="0"/>
            </a:endParaRPr>
          </a:p>
        </p:txBody>
      </p:sp>
    </p:spTree>
    <p:extLst>
      <p:ext uri="{BB962C8B-B14F-4D97-AF65-F5344CB8AC3E}">
        <p14:creationId xmlns:p14="http://schemas.microsoft.com/office/powerpoint/2010/main" val="1260127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19" cy="619364"/>
          </a:xfrm>
          <a:prstGeom prst="rect">
            <a:avLst/>
          </a:prstGeom>
        </p:spPr>
        <p:txBody>
          <a:bodyPr vert="horz" lIns="112299" tIns="56150" rIns="112299" bIns="56150" rtlCol="0"/>
          <a:lstStyle>
            <a:lvl1pPr algn="l">
              <a:defRPr sz="1600">
                <a:latin typeface="Oracle Sans Tab" panose="020B0503020204020204" pitchFamily="34" charset="0"/>
              </a:defRPr>
            </a:lvl1pPr>
          </a:lstStyle>
          <a:p>
            <a:endParaRPr lang="en-US" dirty="0"/>
          </a:p>
        </p:txBody>
      </p:sp>
      <p:sp>
        <p:nvSpPr>
          <p:cNvPr id="3" name="Date Placeholder 2"/>
          <p:cNvSpPr>
            <a:spLocks noGrp="1"/>
          </p:cNvSpPr>
          <p:nvPr>
            <p:ph type="dt" idx="1"/>
          </p:nvPr>
        </p:nvSpPr>
        <p:spPr>
          <a:xfrm>
            <a:off x="4143589" y="1"/>
            <a:ext cx="3169919" cy="619364"/>
          </a:xfrm>
          <a:prstGeom prst="rect">
            <a:avLst/>
          </a:prstGeom>
        </p:spPr>
        <p:txBody>
          <a:bodyPr vert="horz" lIns="112299" tIns="56150" rIns="112299" bIns="56150" rtlCol="0"/>
          <a:lstStyle>
            <a:lvl1pPr algn="r">
              <a:defRPr sz="1600">
                <a:latin typeface="Oracle Sans Tab" panose="020B0503020204020204" pitchFamily="34" charset="0"/>
              </a:defRPr>
            </a:lvl1pPr>
          </a:lstStyle>
          <a:p>
            <a:fld id="{4F9C25BA-F9B0-4418-8CA0-3A9DF1256BA5}" type="datetimeFigureOut">
              <a:rPr lang="en-US" smtClean="0"/>
              <a:pPr/>
              <a:t>8/12/2025</a:t>
            </a:fld>
            <a:endParaRPr lang="en-US" dirty="0"/>
          </a:p>
        </p:txBody>
      </p:sp>
      <p:sp>
        <p:nvSpPr>
          <p:cNvPr id="4" name="Slide Image Placeholder 3"/>
          <p:cNvSpPr>
            <a:spLocks noGrp="1" noRot="1" noChangeAspect="1"/>
          </p:cNvSpPr>
          <p:nvPr>
            <p:ph type="sldImg" idx="2"/>
          </p:nvPr>
        </p:nvSpPr>
        <p:spPr>
          <a:xfrm>
            <a:off x="-44450" y="1543050"/>
            <a:ext cx="7404100" cy="4165600"/>
          </a:xfrm>
          <a:prstGeom prst="rect">
            <a:avLst/>
          </a:prstGeom>
          <a:noFill/>
          <a:ln w="12700">
            <a:solidFill>
              <a:prstClr val="black"/>
            </a:solidFill>
          </a:ln>
        </p:spPr>
        <p:txBody>
          <a:bodyPr vert="horz" lIns="112299" tIns="56150" rIns="112299" bIns="56150" rtlCol="0" anchor="ctr"/>
          <a:lstStyle/>
          <a:p>
            <a:endParaRPr lang="en-US" dirty="0"/>
          </a:p>
        </p:txBody>
      </p:sp>
      <p:sp>
        <p:nvSpPr>
          <p:cNvPr id="5" name="Notes Placeholder 4"/>
          <p:cNvSpPr>
            <a:spLocks noGrp="1"/>
          </p:cNvSpPr>
          <p:nvPr>
            <p:ph type="body" sz="quarter" idx="3"/>
          </p:nvPr>
        </p:nvSpPr>
        <p:spPr>
          <a:xfrm>
            <a:off x="731520" y="5940742"/>
            <a:ext cx="5852160" cy="4860608"/>
          </a:xfrm>
          <a:prstGeom prst="rect">
            <a:avLst/>
          </a:prstGeom>
          <a:noFill/>
        </p:spPr>
        <p:txBody>
          <a:bodyPr vert="horz" lIns="0" tIns="0" rIns="0" bIns="0" rtlCol="0">
            <a:noAutofit/>
          </a:bodyPr>
          <a:lstStyle/>
          <a:p>
            <a:pPr marR="0" lvl="0" indent="0" fontAlgn="auto">
              <a:lnSpc>
                <a:spcPct val="95000"/>
              </a:lnSpc>
              <a:spcBef>
                <a:spcPts val="736"/>
              </a:spcBef>
              <a:spcAft>
                <a:spcPts val="0"/>
              </a:spcAft>
              <a:buClrTx/>
              <a:buSzTx/>
              <a:buFont typeface="System Font Regular"/>
              <a:buNone/>
              <a:tabLst/>
            </a:pPr>
            <a:r>
              <a:rPr lang="en-US" dirty="0"/>
              <a:t>Edit Master text styles</a:t>
            </a:r>
          </a:p>
          <a:p>
            <a:pPr marL="449199" marR="0" lvl="1" indent="-224599" fontAlgn="auto">
              <a:lnSpc>
                <a:spcPct val="95000"/>
              </a:lnSpc>
              <a:spcBef>
                <a:spcPts val="736"/>
              </a:spcBef>
              <a:spcAft>
                <a:spcPts val="0"/>
              </a:spcAft>
              <a:buClrTx/>
              <a:buSzPct val="100000"/>
              <a:buFont typeface="Arial" panose="020B0604020202020204" pitchFamily="34" charset="0"/>
              <a:buChar char="•"/>
              <a:tabLst/>
            </a:pPr>
            <a:r>
              <a:rPr lang="en-US" dirty="0"/>
              <a:t>Second level</a:t>
            </a:r>
          </a:p>
          <a:p>
            <a:pPr marL="898397" marR="0" lvl="2" indent="-224599" fontAlgn="auto">
              <a:lnSpc>
                <a:spcPct val="95000"/>
              </a:lnSpc>
              <a:spcBef>
                <a:spcPts val="491"/>
              </a:spcBef>
              <a:spcAft>
                <a:spcPts val="0"/>
              </a:spcAft>
              <a:buClrTx/>
              <a:buSzPct val="120000"/>
              <a:buFont typeface="System Font Regular"/>
              <a:buChar char="-"/>
              <a:tabLst/>
            </a:pPr>
            <a:r>
              <a:rPr lang="en-US" dirty="0"/>
              <a:t>Third level</a:t>
            </a:r>
          </a:p>
          <a:p>
            <a:pPr marL="1347596" marR="0" lvl="3" indent="-224599" fontAlgn="auto">
              <a:lnSpc>
                <a:spcPct val="95000"/>
              </a:lnSpc>
              <a:spcBef>
                <a:spcPts val="491"/>
              </a:spcBef>
              <a:spcAft>
                <a:spcPts val="0"/>
              </a:spcAft>
              <a:buClrTx/>
              <a:buSzPct val="100000"/>
              <a:buFont typeface="System Font Regular"/>
              <a:buChar char="◦"/>
              <a:tabLst/>
            </a:pPr>
            <a:r>
              <a:rPr lang="en-US" dirty="0"/>
              <a:t>Fourth level</a:t>
            </a:r>
          </a:p>
          <a:p>
            <a:pPr marL="1796796" marR="0" lvl="4" indent="-224599" fontAlgn="auto">
              <a:lnSpc>
                <a:spcPct val="95000"/>
              </a:lnSpc>
              <a:spcBef>
                <a:spcPts val="491"/>
              </a:spcBef>
              <a:spcAft>
                <a:spcPts val="0"/>
              </a:spcAft>
              <a:buClrTx/>
              <a:buSzTx/>
              <a:buFont typeface="System Font Regular"/>
              <a:buChar char="•"/>
              <a:tabLst/>
            </a:pPr>
            <a:r>
              <a:rPr lang="en-US" dirty="0"/>
              <a:t>Fifth level</a:t>
            </a:r>
          </a:p>
        </p:txBody>
      </p:sp>
      <p:sp>
        <p:nvSpPr>
          <p:cNvPr id="7" name="Slide Number Placeholder 6"/>
          <p:cNvSpPr>
            <a:spLocks noGrp="1"/>
          </p:cNvSpPr>
          <p:nvPr>
            <p:ph type="sldNum" sz="quarter" idx="5"/>
          </p:nvPr>
        </p:nvSpPr>
        <p:spPr>
          <a:xfrm>
            <a:off x="4143589" y="11725038"/>
            <a:ext cx="3169919" cy="619362"/>
          </a:xfrm>
          <a:prstGeom prst="rect">
            <a:avLst/>
          </a:prstGeom>
        </p:spPr>
        <p:txBody>
          <a:bodyPr vert="horz" lIns="112299" tIns="56150" rIns="112299" bIns="56150" rtlCol="0" anchor="b"/>
          <a:lstStyle>
            <a:lvl1pPr algn="r">
              <a:defRPr sz="1600">
                <a:latin typeface="Oracle Sans Tab" panose="020B0503020204020204" pitchFamily="34" charset="0"/>
              </a:defRPr>
            </a:lvl1pPr>
          </a:lstStyle>
          <a:p>
            <a:fld id="{9EDC5964-3162-43B5-B1EC-63C8D166D7D3}" type="slidenum">
              <a:rPr lang="en-US" smtClean="0"/>
              <a:pPr/>
              <a:t>‹#›</a:t>
            </a:fld>
            <a:endParaRPr lang="en-US" dirty="0"/>
          </a:p>
        </p:txBody>
      </p:sp>
      <p:sp>
        <p:nvSpPr>
          <p:cNvPr id="6" name="Footer Placeholder 5"/>
          <p:cNvSpPr>
            <a:spLocks noGrp="1"/>
          </p:cNvSpPr>
          <p:nvPr>
            <p:ph type="ftr" sz="quarter" idx="4"/>
          </p:nvPr>
        </p:nvSpPr>
        <p:spPr>
          <a:xfrm>
            <a:off x="2" y="11725038"/>
            <a:ext cx="3169919" cy="619362"/>
          </a:xfrm>
          <a:prstGeom prst="rect">
            <a:avLst/>
          </a:prstGeom>
        </p:spPr>
        <p:txBody>
          <a:bodyPr vert="horz" lIns="112299" tIns="56150" rIns="112299" bIns="56150" rtlCol="0" anchor="b"/>
          <a:lstStyle>
            <a:lvl1pPr algn="l">
              <a:defRPr sz="1600">
                <a:latin typeface="Oracle Sans Tab" panose="020B0503020204020204" pitchFamily="34" charset="0"/>
              </a:defRPr>
            </a:lvl1pPr>
          </a:lstStyle>
          <a:p>
            <a:endParaRPr lang="en-US" dirty="0"/>
          </a:p>
        </p:txBody>
      </p:sp>
    </p:spTree>
    <p:extLst>
      <p:ext uri="{BB962C8B-B14F-4D97-AF65-F5344CB8AC3E}">
        <p14:creationId xmlns:p14="http://schemas.microsoft.com/office/powerpoint/2010/main" val="684971693"/>
      </p:ext>
    </p:extLst>
  </p:cSld>
  <p:clrMap bg1="lt1" tx1="dk1" bg2="lt2" tx2="dk2" accent1="accent1" accent2="accent2" accent3="accent3" accent4="accent4" accent5="accent5" accent6="accent6" hlink="hlink" folHlink="folHlink"/>
  <p:notesStyle>
    <a:lvl1pPr marL="0" algn="l" defTabSz="914400" rtl="0" eaLnBrk="1" latinLnBrk="0" hangingPunct="1">
      <a:defRPr lang="en-US" sz="1200" b="0" i="0" kern="1200">
        <a:solidFill>
          <a:schemeClr val="tx1"/>
        </a:solidFill>
        <a:latin typeface="Oracle Sans Tab" panose="020B0503020204020204" pitchFamily="34" charset="0"/>
        <a:ea typeface="+mn-ea"/>
        <a:cs typeface="Oracle Sans Tab" panose="020B0503020204020204" pitchFamily="34" charset="0"/>
      </a:defRPr>
    </a:lvl1pPr>
    <a:lvl2pPr marL="457200" algn="l" defTabSz="914400" rtl="0" eaLnBrk="1" latinLnBrk="0" hangingPunct="1">
      <a:defRPr lang="en-US" sz="1200" b="0" i="0" kern="1200">
        <a:solidFill>
          <a:schemeClr val="tx1"/>
        </a:solidFill>
        <a:latin typeface="Oracle Sans Tab" panose="020B0503020204020204" pitchFamily="34" charset="0"/>
        <a:ea typeface="+mn-ea"/>
        <a:cs typeface="Oracle Sans Tab" panose="020B0503020204020204" pitchFamily="34" charset="0"/>
      </a:defRPr>
    </a:lvl2pPr>
    <a:lvl3pPr marL="914400" algn="l" defTabSz="914400" rtl="0" eaLnBrk="1" latinLnBrk="0" hangingPunct="1">
      <a:defRPr lang="en-US" sz="1100" kern="1200">
        <a:solidFill>
          <a:schemeClr val="tx1"/>
        </a:solidFill>
        <a:latin typeface="Oracle Sans Tab Light" panose="020B0403020204020204" pitchFamily="34" charset="0"/>
        <a:ea typeface="+mn-ea"/>
        <a:cs typeface="Oracle Sans Tab Light" panose="020B0403020204020204" pitchFamily="34" charset="0"/>
      </a:defRPr>
    </a:lvl3pPr>
    <a:lvl4pPr marL="1371600" algn="l" defTabSz="914400" rtl="0" eaLnBrk="1" latinLnBrk="0" hangingPunct="1">
      <a:defRPr lang="en-US" sz="1050" kern="1200">
        <a:solidFill>
          <a:schemeClr val="tx1"/>
        </a:solidFill>
        <a:latin typeface="Oracle Sans Tab Light" panose="020B0403020204020204" pitchFamily="34" charset="0"/>
        <a:ea typeface="+mn-ea"/>
        <a:cs typeface="Oracle Sans Tab Light" panose="020B0403020204020204" pitchFamily="34" charset="0"/>
      </a:defRPr>
    </a:lvl4pPr>
    <a:lvl5pPr marL="1828800" algn="l" defTabSz="914400" rtl="0" eaLnBrk="1" latinLnBrk="0" hangingPunct="1">
      <a:defRPr lang="en-US" sz="1000" kern="1200">
        <a:solidFill>
          <a:schemeClr val="tx1"/>
        </a:solidFill>
        <a:latin typeface="Oracle Sans Tab Light" panose="020B0403020204020204" pitchFamily="34" charset="0"/>
        <a:ea typeface="+mn-ea"/>
        <a:cs typeface="Oracle Sans Tab Light" panose="020B0403020204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pPr/>
              <a:t>1</a:t>
            </a:fld>
            <a:endParaRPr lang="en-US" dirty="0"/>
          </a:p>
        </p:txBody>
      </p:sp>
    </p:spTree>
    <p:extLst>
      <p:ext uri="{BB962C8B-B14F-4D97-AF65-F5344CB8AC3E}">
        <p14:creationId xmlns:p14="http://schemas.microsoft.com/office/powerpoint/2010/main" val="3207912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C5964-3162-43B5-B1EC-63C8D166D7D3}" type="slidenum">
              <a:rPr kumimoji="0" lang="en-US" sz="1600" b="0" i="0" u="none" strike="noStrike" kern="1200" cap="none" spc="0" normalizeH="0" baseline="0" noProof="0" smtClean="0">
                <a:ln>
                  <a:noFill/>
                </a:ln>
                <a:solidFill>
                  <a:srgbClr val="312D2A"/>
                </a:solidFill>
                <a:effectLst/>
                <a:uLnTx/>
                <a:uFillTx/>
                <a:latin typeface="Oracle Sans Tab" panose="020B0503020204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600" b="0" i="0" u="none" strike="noStrike" kern="1200" cap="none" spc="0" normalizeH="0" baseline="0" noProof="0" dirty="0">
              <a:ln>
                <a:noFill/>
              </a:ln>
              <a:solidFill>
                <a:srgbClr val="312D2A"/>
              </a:solidFill>
              <a:effectLst/>
              <a:uLnTx/>
              <a:uFillTx/>
              <a:latin typeface="Oracle Sans Tab" panose="020B0503020204020204" pitchFamily="34" charset="0"/>
              <a:ea typeface="+mn-ea"/>
              <a:cs typeface="+mn-cs"/>
            </a:endParaRPr>
          </a:p>
        </p:txBody>
      </p:sp>
    </p:spTree>
    <p:extLst>
      <p:ext uri="{BB962C8B-B14F-4D97-AF65-F5344CB8AC3E}">
        <p14:creationId xmlns:p14="http://schemas.microsoft.com/office/powerpoint/2010/main" val="319607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C5964-3162-43B5-B1EC-63C8D166D7D3}" type="slidenum">
              <a:rPr kumimoji="0" lang="en-US" sz="1600" b="0" i="0" u="none" strike="noStrike" kern="1200" cap="none" spc="0" normalizeH="0" baseline="0" noProof="0" smtClean="0">
                <a:ln>
                  <a:noFill/>
                </a:ln>
                <a:solidFill>
                  <a:srgbClr val="312D2A"/>
                </a:solidFill>
                <a:effectLst/>
                <a:uLnTx/>
                <a:uFillTx/>
                <a:latin typeface="Oracle Sans Tab" panose="020B0503020204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600" b="0" i="0" u="none" strike="noStrike" kern="1200" cap="none" spc="0" normalizeH="0" baseline="0" noProof="0" dirty="0">
              <a:ln>
                <a:noFill/>
              </a:ln>
              <a:solidFill>
                <a:srgbClr val="312D2A"/>
              </a:solidFill>
              <a:effectLst/>
              <a:uLnTx/>
              <a:uFillTx/>
              <a:latin typeface="Oracle Sans Tab" panose="020B0503020204020204" pitchFamily="34" charset="0"/>
              <a:ea typeface="+mn-ea"/>
              <a:cs typeface="+mn-cs"/>
            </a:endParaRPr>
          </a:p>
        </p:txBody>
      </p:sp>
    </p:spTree>
    <p:extLst>
      <p:ext uri="{BB962C8B-B14F-4D97-AF65-F5344CB8AC3E}">
        <p14:creationId xmlns:p14="http://schemas.microsoft.com/office/powerpoint/2010/main" val="1531914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 /><Relationship Id="rId2" Type="http://schemas.openxmlformats.org/officeDocument/2006/relationships/image" Target="../media/image4.png" /><Relationship Id="rId1" Type="http://schemas.openxmlformats.org/officeDocument/2006/relationships/slideMaster" Target="../slideMasters/slideMaster1.xml" /><Relationship Id="rId5" Type="http://schemas.openxmlformats.org/officeDocument/2006/relationships/image" Target="../media/image6.svg" /><Relationship Id="rId4" Type="http://schemas.openxmlformats.org/officeDocument/2006/relationships/image" Target="../media/image5.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emf"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png" /><Relationship Id="rId1" Type="http://schemas.openxmlformats.org/officeDocument/2006/relationships/slideMaster" Target="../slideMasters/slideMaster1.xml" /><Relationship Id="rId5" Type="http://schemas.openxmlformats.org/officeDocument/2006/relationships/image" Target="../media/image2.emf" /><Relationship Id="rId4" Type="http://schemas.openxmlformats.org/officeDocument/2006/relationships/image" Target="../media/image3.png" /></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png" /><Relationship Id="rId1" Type="http://schemas.openxmlformats.org/officeDocument/2006/relationships/slideMaster" Target="../slideMasters/slideMaster1.xml" /><Relationship Id="rId5" Type="http://schemas.openxmlformats.org/officeDocument/2006/relationships/image" Target="../media/image2.emf" /><Relationship Id="rId4" Type="http://schemas.openxmlformats.org/officeDocument/2006/relationships/image" Target="../media/image3.png" /></Relationships>
</file>

<file path=ppt/slideLayouts/_rels/slideLayout19.xml.rels><?xml version="1.0" encoding="UTF-8" standalone="yes"?>
<Relationships xmlns="http://schemas.openxmlformats.org/package/2006/relationships"><Relationship Id="rId3" Type="http://schemas.openxmlformats.org/officeDocument/2006/relationships/hyperlink" Target="mailto:mailto:quietperiod_ww_grp@oracle.com" TargetMode="External" /><Relationship Id="rId2" Type="http://schemas.openxmlformats.org/officeDocument/2006/relationships/hyperlink" Target="https://confluence.oraclecorp.com/confluence/display/DemandCenter/Safe+Harbor+Disclosures+for+Presentations" TargetMode="External"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Master" Target="../slideMasters/slideMaster1.xml" /><Relationship Id="rId5" Type="http://schemas.openxmlformats.org/officeDocument/2006/relationships/image" Target="../media/image2.emf" /><Relationship Id="rId4" Type="http://schemas.openxmlformats.org/officeDocument/2006/relationships/image" Target="../media/image7.png" /></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Master" Target="../slideMasters/slideMaster1.xml" /><Relationship Id="rId5" Type="http://schemas.openxmlformats.org/officeDocument/2006/relationships/image" Target="../media/image2.emf" /><Relationship Id="rId4" Type="http://schemas.openxmlformats.org/officeDocument/2006/relationships/image" Target="../media/image3.png" /></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emf" /></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Master" Target="../slideMasters/slideMaster1.xml" /><Relationship Id="rId5" Type="http://schemas.openxmlformats.org/officeDocument/2006/relationships/image" Target="../media/image2.emf" /><Relationship Id="rId4" Type="http://schemas.openxmlformats.org/officeDocument/2006/relationships/image" Target="../media/image7.png" /></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emf" /></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sv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emf"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ight - Titl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2" name="Oracle Logo" descr="Oracle Logo">
            <a:extLst>
              <a:ext uri="{FF2B5EF4-FFF2-40B4-BE49-F238E27FC236}">
                <a16:creationId xmlns:a16="http://schemas.microsoft.com/office/drawing/2014/main" id="{37E7F181-1615-4A41-B1E8-B9FF5CDED01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362333"/>
            <a:ext cx="1524893" cy="32004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defRPr lang="en-US" sz="4000" b="0" dirty="0">
                <a:latin typeface="+mj-lt"/>
              </a:defRPr>
            </a:lvl1pPr>
          </a:lstStyle>
          <a:p>
            <a:pPr lvl="0">
              <a:lnSpc>
                <a:spcPct val="100000"/>
              </a:lnSpc>
            </a:pPr>
            <a:r>
              <a:rPr lang="en-US" dirty="0"/>
              <a:t>Title goes here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5595"/>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3188"/>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117721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ght - Title Quad Infographic">
    <p:bg>
      <p:bgRef idx="1001">
        <a:schemeClr val="bg1"/>
      </p:bgRef>
    </p:bg>
    <p:spTree>
      <p:nvGrpSpPr>
        <p:cNvPr id="1" name=""/>
        <p:cNvGrpSpPr/>
        <p:nvPr/>
      </p:nvGrpSpPr>
      <p:grpSpPr>
        <a:xfrm>
          <a:off x="0" y="0"/>
          <a:ext cx="0" cy="0"/>
          <a:chOff x="0" y="0"/>
          <a:chExt cx="0" cy="0"/>
        </a:xfrm>
      </p:grpSpPr>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8875" y="1609209"/>
            <a:ext cx="1618488" cy="1618488"/>
          </a:xfrm>
          <a:prstGeom prst="rect">
            <a:avLst/>
          </a:prstGeom>
        </p:spPr>
        <p:txBody>
          <a:bodyPr/>
          <a:lstStyle/>
          <a:p>
            <a:r>
              <a:rPr lang="en-US"/>
              <a:t>Click icon to add picture</a:t>
            </a:r>
            <a:endParaRPr lang="en-US" dirty="0"/>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609209"/>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609209"/>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609209"/>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8875" y="4240646"/>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40646"/>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40646"/>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40646"/>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a:extLst>
              <a:ext uri="{FF2B5EF4-FFF2-40B4-BE49-F238E27FC236}">
                <a16:creationId xmlns:a16="http://schemas.microsoft.com/office/drawing/2014/main" id="{E3EED3DC-3691-46BD-9B48-E2C270C741F9}"/>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28BE0263-5FD6-4DE6-B9D0-79EF81804AF3}"/>
              </a:ext>
            </a:extLst>
          </p:cNvPr>
          <p:cNvSpPr>
            <a:spLocks noGrp="1"/>
          </p:cNvSpPr>
          <p:nvPr>
            <p:ph type="dt" sz="half" idx="27"/>
          </p:nvPr>
        </p:nvSpPr>
        <p:spPr/>
        <p:txBody>
          <a:bodyPr/>
          <a:lstStyle/>
          <a:p>
            <a:fld id="{144A390E-87D2-4CBA-AB20-722C39F2889C}" type="datetime1">
              <a:rPr lang="en-US" smtClean="0"/>
              <a:t>8/12/2025</a:t>
            </a:fld>
            <a:endParaRPr lang="en-US" dirty="0"/>
          </a:p>
        </p:txBody>
      </p:sp>
      <p:sp>
        <p:nvSpPr>
          <p:cNvPr id="3" name="Footer Placeholder 2">
            <a:extLst>
              <a:ext uri="{FF2B5EF4-FFF2-40B4-BE49-F238E27FC236}">
                <a16:creationId xmlns:a16="http://schemas.microsoft.com/office/drawing/2014/main" id="{FC6C050F-728D-4BEF-B207-F42452F3527D}"/>
              </a:ext>
            </a:extLst>
          </p:cNvPr>
          <p:cNvSpPr>
            <a:spLocks noGrp="1"/>
          </p:cNvSpPr>
          <p:nvPr>
            <p:ph type="ftr" sz="quarter" idx="28"/>
          </p:nvPr>
        </p:nvSpPr>
        <p:spPr/>
        <p:txBody>
          <a:bodyPr/>
          <a:lstStyle/>
          <a:p>
            <a:r>
              <a:rPr lang="en-US" dirty="0"/>
              <a:t>Copyright © 2022, Oracle and/or its affiliates  |  Confidential: Internal/Restricted/Highly Restricted</a:t>
            </a:r>
          </a:p>
        </p:txBody>
      </p:sp>
      <p:sp>
        <p:nvSpPr>
          <p:cNvPr id="6" name="Slide Number Placeholder 5">
            <a:extLst>
              <a:ext uri="{FF2B5EF4-FFF2-40B4-BE49-F238E27FC236}">
                <a16:creationId xmlns:a16="http://schemas.microsoft.com/office/drawing/2014/main" id="{BD446726-6BED-4C16-B2F2-97FDB0765DB8}"/>
              </a:ext>
            </a:extLst>
          </p:cNvPr>
          <p:cNvSpPr>
            <a:spLocks noGrp="1"/>
          </p:cNvSpPr>
          <p:nvPr>
            <p:ph type="sldNum" sz="quarter" idx="29"/>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6113270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ght - Numbered Outlin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CACCDE9-9415-4B6A-88C5-02BDAA76AAC8}"/>
              </a:ext>
            </a:extLst>
          </p:cNvPr>
          <p:cNvSpPr>
            <a:spLocks noGrp="1"/>
          </p:cNvSpPr>
          <p:nvPr>
            <p:ph type="body" sz="quarter" idx="43"/>
          </p:nvPr>
        </p:nvSpPr>
        <p:spPr>
          <a:xfrm>
            <a:off x="762000" y="1609724"/>
            <a:ext cx="10687050" cy="4505325"/>
          </a:xfrm>
          <a:noFill/>
        </p:spPr>
        <p:txBody>
          <a:bodyPr vert="horz" lIns="0" tIns="0" rIns="0" bIns="0" rtlCol="0">
            <a:noAutofit/>
          </a:bodyPr>
          <a:lstStyle>
            <a:lvl1pPr marL="365125" indent="-365125">
              <a:buClr>
                <a:srgbClr val="CC4520"/>
              </a:buClr>
              <a:buFont typeface="+mj-lt"/>
              <a:buAutoNum type="arabicPeriod"/>
              <a:defRPr lang="en-US" dirty="0"/>
            </a:lvl1pPr>
            <a:lvl2pPr marL="548640">
              <a:defRPr lang="en-US" dirty="0"/>
            </a:lvl2pPr>
            <a:lvl3pPr marL="731520">
              <a:defRPr lang="en-US" dirty="0"/>
            </a:lvl3pPr>
            <a:lvl4pPr marL="914400">
              <a:defRPr lang="en-US" dirty="0"/>
            </a:lvl4pPr>
            <a:lvl5pPr marL="1097280">
              <a:defRPr lang="en-US" dirty="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9C807732-3520-4DBF-9B75-86BA2E562DF0}"/>
              </a:ext>
            </a:extLst>
          </p:cNvPr>
          <p:cNvSpPr>
            <a:spLocks noGrp="1"/>
          </p:cNvSpPr>
          <p:nvPr>
            <p:ph type="title" hasCustomPrompt="1"/>
          </p:nvPr>
        </p:nvSpPr>
        <p:spPr/>
        <p:txBody>
          <a:bodyPr/>
          <a:lstStyle>
            <a:lvl1pPr>
              <a:defRPr/>
            </a:lvl1pPr>
          </a:lstStyle>
          <a:p>
            <a:r>
              <a:rPr lang="en-US" dirty="0"/>
              <a:t>Title</a:t>
            </a:r>
          </a:p>
        </p:txBody>
      </p:sp>
      <p:sp>
        <p:nvSpPr>
          <p:cNvPr id="3" name="Date Placeholder 2">
            <a:extLst>
              <a:ext uri="{FF2B5EF4-FFF2-40B4-BE49-F238E27FC236}">
                <a16:creationId xmlns:a16="http://schemas.microsoft.com/office/drawing/2014/main" id="{2BF46362-5F33-4F04-9B32-535D333E29C7}"/>
              </a:ext>
            </a:extLst>
          </p:cNvPr>
          <p:cNvSpPr>
            <a:spLocks noGrp="1"/>
          </p:cNvSpPr>
          <p:nvPr>
            <p:ph type="dt" sz="half" idx="45"/>
          </p:nvPr>
        </p:nvSpPr>
        <p:spPr/>
        <p:txBody>
          <a:bodyPr/>
          <a:lstStyle/>
          <a:p>
            <a:fld id="{9AE8C36C-F008-469A-BF62-824F3D1C5E70}" type="datetime1">
              <a:rPr lang="en-US" smtClean="0"/>
              <a:t>8/12/2025</a:t>
            </a:fld>
            <a:endParaRPr lang="en-US" dirty="0"/>
          </a:p>
        </p:txBody>
      </p:sp>
      <p:sp>
        <p:nvSpPr>
          <p:cNvPr id="5" name="Footer Placeholder 4">
            <a:extLst>
              <a:ext uri="{FF2B5EF4-FFF2-40B4-BE49-F238E27FC236}">
                <a16:creationId xmlns:a16="http://schemas.microsoft.com/office/drawing/2014/main" id="{D4561260-593D-4AD6-A0E4-834F8BAAC63D}"/>
              </a:ext>
            </a:extLst>
          </p:cNvPr>
          <p:cNvSpPr>
            <a:spLocks noGrp="1"/>
          </p:cNvSpPr>
          <p:nvPr>
            <p:ph type="ftr" sz="quarter" idx="46"/>
          </p:nvPr>
        </p:nvSpPr>
        <p:spPr/>
        <p:txBody>
          <a:bodyPr/>
          <a:lstStyle/>
          <a:p>
            <a:r>
              <a:rPr lang="en-US" dirty="0"/>
              <a:t>Copyright © 2022, Oracle and/or its affiliates  |  Confidential: Internal/Restricted/Highly Restricted</a:t>
            </a:r>
          </a:p>
        </p:txBody>
      </p:sp>
      <p:sp>
        <p:nvSpPr>
          <p:cNvPr id="6" name="Slide Number Placeholder 5">
            <a:extLst>
              <a:ext uri="{FF2B5EF4-FFF2-40B4-BE49-F238E27FC236}">
                <a16:creationId xmlns:a16="http://schemas.microsoft.com/office/drawing/2014/main" id="{B9B71F68-88E7-48F0-B084-32D91B0A0BEB}"/>
              </a:ext>
            </a:extLst>
          </p:cNvPr>
          <p:cNvSpPr>
            <a:spLocks noGrp="1"/>
          </p:cNvSpPr>
          <p:nvPr>
            <p:ph type="sldNum" sz="quarter" idx="47"/>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93137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ght - Numbered Outline 2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CACCDE9-9415-4B6A-88C5-02BDAA76AAC8}"/>
              </a:ext>
            </a:extLst>
          </p:cNvPr>
          <p:cNvSpPr>
            <a:spLocks noGrp="1"/>
          </p:cNvSpPr>
          <p:nvPr>
            <p:ph type="body" sz="quarter" idx="43"/>
          </p:nvPr>
        </p:nvSpPr>
        <p:spPr>
          <a:xfrm>
            <a:off x="762000" y="1609724"/>
            <a:ext cx="5084064" cy="4505325"/>
          </a:xfrm>
          <a:noFill/>
        </p:spPr>
        <p:txBody>
          <a:bodyPr vert="horz" lIns="0" tIns="0" rIns="0" bIns="0" rtlCol="0">
            <a:noAutofit/>
          </a:bodyPr>
          <a:lstStyle>
            <a:lvl1pPr marL="365125" indent="-365125">
              <a:buClr>
                <a:srgbClr val="CC4520"/>
              </a:buClr>
              <a:buFont typeface="+mj-lt"/>
              <a:buAutoNum type="arabicPeriod"/>
              <a:defRPr lang="en-US" dirty="0"/>
            </a:lvl1pPr>
            <a:lvl2pPr marL="548640">
              <a:defRPr lang="en-US" dirty="0"/>
            </a:lvl2pPr>
            <a:lvl3pPr marL="731520">
              <a:defRPr lang="en-US" dirty="0"/>
            </a:lvl3pPr>
            <a:lvl4pPr marL="914400">
              <a:defRPr lang="en-US" dirty="0"/>
            </a:lvl4pPr>
            <a:lvl5pPr marL="1097280">
              <a:defRPr lang="en-US" dirty="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9C807732-3520-4DBF-9B75-86BA2E562DF0}"/>
              </a:ext>
            </a:extLst>
          </p:cNvPr>
          <p:cNvSpPr>
            <a:spLocks noGrp="1"/>
          </p:cNvSpPr>
          <p:nvPr>
            <p:ph type="title" hasCustomPrompt="1"/>
          </p:nvPr>
        </p:nvSpPr>
        <p:spPr/>
        <p:txBody>
          <a:bodyPr/>
          <a:lstStyle>
            <a:lvl1pPr>
              <a:defRPr/>
            </a:lvl1pPr>
          </a:lstStyle>
          <a:p>
            <a:r>
              <a:rPr lang="en-US" dirty="0"/>
              <a:t>Title</a:t>
            </a:r>
          </a:p>
        </p:txBody>
      </p:sp>
      <p:sp>
        <p:nvSpPr>
          <p:cNvPr id="3" name="Date Placeholder 2">
            <a:extLst>
              <a:ext uri="{FF2B5EF4-FFF2-40B4-BE49-F238E27FC236}">
                <a16:creationId xmlns:a16="http://schemas.microsoft.com/office/drawing/2014/main" id="{2BF46362-5F33-4F04-9B32-535D333E29C7}"/>
              </a:ext>
            </a:extLst>
          </p:cNvPr>
          <p:cNvSpPr>
            <a:spLocks noGrp="1"/>
          </p:cNvSpPr>
          <p:nvPr>
            <p:ph type="dt" sz="half" idx="45"/>
          </p:nvPr>
        </p:nvSpPr>
        <p:spPr/>
        <p:txBody>
          <a:bodyPr/>
          <a:lstStyle/>
          <a:p>
            <a:fld id="{E2FE6BCD-072B-4C98-999C-2F1BF08A8651}" type="datetime1">
              <a:rPr lang="en-US" smtClean="0"/>
              <a:t>8/12/2025</a:t>
            </a:fld>
            <a:endParaRPr lang="en-US" dirty="0"/>
          </a:p>
        </p:txBody>
      </p:sp>
      <p:sp>
        <p:nvSpPr>
          <p:cNvPr id="5" name="Footer Placeholder 4">
            <a:extLst>
              <a:ext uri="{FF2B5EF4-FFF2-40B4-BE49-F238E27FC236}">
                <a16:creationId xmlns:a16="http://schemas.microsoft.com/office/drawing/2014/main" id="{D4561260-593D-4AD6-A0E4-834F8BAAC63D}"/>
              </a:ext>
            </a:extLst>
          </p:cNvPr>
          <p:cNvSpPr>
            <a:spLocks noGrp="1"/>
          </p:cNvSpPr>
          <p:nvPr>
            <p:ph type="ftr" sz="quarter" idx="46"/>
          </p:nvPr>
        </p:nvSpPr>
        <p:spPr/>
        <p:txBody>
          <a:bodyPr/>
          <a:lstStyle/>
          <a:p>
            <a:r>
              <a:rPr lang="en-US" dirty="0"/>
              <a:t>Copyright © 2022, Oracle and/or its affiliates  |  Confidential: Internal/Restricted/Highly Restricted</a:t>
            </a:r>
          </a:p>
        </p:txBody>
      </p:sp>
      <p:sp>
        <p:nvSpPr>
          <p:cNvPr id="6" name="Slide Number Placeholder 5">
            <a:extLst>
              <a:ext uri="{FF2B5EF4-FFF2-40B4-BE49-F238E27FC236}">
                <a16:creationId xmlns:a16="http://schemas.microsoft.com/office/drawing/2014/main" id="{B9B71F68-88E7-48F0-B084-32D91B0A0BEB}"/>
              </a:ext>
            </a:extLst>
          </p:cNvPr>
          <p:cNvSpPr>
            <a:spLocks noGrp="1"/>
          </p:cNvSpPr>
          <p:nvPr>
            <p:ph type="sldNum" sz="quarter" idx="47"/>
          </p:nvPr>
        </p:nvSpPr>
        <p:spPr/>
        <p:txBody>
          <a:bodyPr/>
          <a:lstStyle/>
          <a:p>
            <a:fld id="{345D60D9-5372-5F40-9443-0F9AE5BDC3C8}" type="slidenum">
              <a:rPr lang="en-US" smtClean="0"/>
              <a:pPr/>
              <a:t>‹#›</a:t>
            </a:fld>
            <a:endParaRPr lang="en-US" dirty="0"/>
          </a:p>
        </p:txBody>
      </p:sp>
      <p:sp>
        <p:nvSpPr>
          <p:cNvPr id="9" name="Text Placeholder 3">
            <a:extLst>
              <a:ext uri="{FF2B5EF4-FFF2-40B4-BE49-F238E27FC236}">
                <a16:creationId xmlns:a16="http://schemas.microsoft.com/office/drawing/2014/main" id="{93AB42C3-C7C2-47CD-8E87-C5D5963E7A0E}"/>
              </a:ext>
            </a:extLst>
          </p:cNvPr>
          <p:cNvSpPr>
            <a:spLocks noGrp="1"/>
          </p:cNvSpPr>
          <p:nvPr>
            <p:ph type="body" sz="quarter" idx="48"/>
          </p:nvPr>
        </p:nvSpPr>
        <p:spPr>
          <a:xfrm>
            <a:off x="6364986" y="1609724"/>
            <a:ext cx="5084064" cy="4505325"/>
          </a:xfrm>
          <a:noFill/>
        </p:spPr>
        <p:txBody>
          <a:bodyPr vert="horz" lIns="0" tIns="0" rIns="0" bIns="0" rtlCol="0">
            <a:noAutofit/>
          </a:bodyPr>
          <a:lstStyle>
            <a:lvl1pPr marL="365125" indent="-365125">
              <a:buClr>
                <a:srgbClr val="CC4520"/>
              </a:buClr>
              <a:buFont typeface="+mj-lt"/>
              <a:buAutoNum type="arabicPeriod"/>
              <a:defRPr lang="en-US" dirty="0"/>
            </a:lvl1pPr>
            <a:lvl2pPr marL="548640">
              <a:defRPr lang="en-US" dirty="0"/>
            </a:lvl2pPr>
            <a:lvl3pPr marL="731520">
              <a:defRPr lang="en-US" dirty="0"/>
            </a:lvl3pPr>
            <a:lvl4pPr marL="914400">
              <a:defRPr lang="en-US" dirty="0"/>
            </a:lvl4pPr>
            <a:lvl5pPr marL="1097280">
              <a:defRPr lang="en-US" dirty="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20599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ight - Title/Subtitle Quad Infographic">
    <p:bg>
      <p:bgRef idx="1001">
        <a:schemeClr val="bg1"/>
      </p:bgRef>
    </p:bg>
    <p:spTree>
      <p:nvGrpSpPr>
        <p:cNvPr id="1" name=""/>
        <p:cNvGrpSpPr/>
        <p:nvPr/>
      </p:nvGrpSpPr>
      <p:grpSpPr>
        <a:xfrm>
          <a:off x="0" y="0"/>
          <a:ext cx="0" cy="0"/>
          <a:chOff x="0" y="0"/>
          <a:chExt cx="0" cy="0"/>
        </a:xfrm>
      </p:grpSpPr>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solidFill>
                  <a:srgbClr val="606060"/>
                </a:solidFill>
                <a:latin typeface="Oracle Sans Tab" panose="020B0503020204020204" pitchFamily="34" charset="0"/>
                <a:cs typeface="Oracle Sans Tab" panose="020B0503020204020204" pitchFamily="34" charset="0"/>
              </a:defRPr>
            </a:lvl1pPr>
          </a:lstStyle>
          <a:p>
            <a:pPr lvl="0"/>
            <a:r>
              <a:rPr lang="en-US" dirty="0"/>
              <a:t>Subtitle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6763" y="1609725"/>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609725"/>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609725"/>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609725"/>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6763" y="424116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41162"/>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4116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41162"/>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EA56FC21-9E73-4F6F-9512-715B2F6AE707}"/>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80A4CAAD-4985-4FFF-BE24-1873DC385CA6}"/>
              </a:ext>
            </a:extLst>
          </p:cNvPr>
          <p:cNvSpPr>
            <a:spLocks noGrp="1"/>
          </p:cNvSpPr>
          <p:nvPr>
            <p:ph type="dt" sz="half" idx="28"/>
          </p:nvPr>
        </p:nvSpPr>
        <p:spPr/>
        <p:txBody>
          <a:bodyPr/>
          <a:lstStyle/>
          <a:p>
            <a:fld id="{7567B211-6658-437D-83F1-FBB0057E47DE}" type="datetime1">
              <a:rPr lang="en-US" smtClean="0"/>
              <a:t>8/12/2025</a:t>
            </a:fld>
            <a:endParaRPr lang="en-US" dirty="0"/>
          </a:p>
        </p:txBody>
      </p:sp>
      <p:sp>
        <p:nvSpPr>
          <p:cNvPr id="5" name="Footer Placeholder 4">
            <a:extLst>
              <a:ext uri="{FF2B5EF4-FFF2-40B4-BE49-F238E27FC236}">
                <a16:creationId xmlns:a16="http://schemas.microsoft.com/office/drawing/2014/main" id="{9DD6AD3B-D115-41B9-A024-91B560E170AD}"/>
              </a:ext>
            </a:extLst>
          </p:cNvPr>
          <p:cNvSpPr>
            <a:spLocks noGrp="1"/>
          </p:cNvSpPr>
          <p:nvPr>
            <p:ph type="ftr" sz="quarter" idx="29"/>
          </p:nvPr>
        </p:nvSpPr>
        <p:spPr/>
        <p:txBody>
          <a:bodyPr/>
          <a:lstStyle/>
          <a:p>
            <a:r>
              <a:rPr lang="en-US" dirty="0"/>
              <a:t>Copyright © 2022, Oracle and/or its affiliates  |  Confidential: Internal/Restricted/Highly Restricted</a:t>
            </a:r>
          </a:p>
        </p:txBody>
      </p:sp>
      <p:sp>
        <p:nvSpPr>
          <p:cNvPr id="6" name="Slide Number Placeholder 5">
            <a:extLst>
              <a:ext uri="{FF2B5EF4-FFF2-40B4-BE49-F238E27FC236}">
                <a16:creationId xmlns:a16="http://schemas.microsoft.com/office/drawing/2014/main" id="{D5F57306-2538-4D77-8134-400C30C727EE}"/>
              </a:ext>
            </a:extLst>
          </p:cNvPr>
          <p:cNvSpPr>
            <a:spLocks noGrp="1"/>
          </p:cNvSpPr>
          <p:nvPr>
            <p:ph type="sldNum" sz="quarter" idx="3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994469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ight - Blank">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70307"/>
          <a:stretch/>
        </p:blipFill>
        <p:spPr>
          <a:xfrm>
            <a:off x="6343650" y="5964193"/>
            <a:ext cx="5848350" cy="896551"/>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20157" y="6115050"/>
            <a:ext cx="830345" cy="830345"/>
          </a:xfrm>
          <a:prstGeom prst="rect">
            <a:avLst/>
          </a:prstGeom>
        </p:spPr>
      </p:pic>
      <p:pic>
        <p:nvPicPr>
          <p:cNvPr id="6" name="OTag">
            <a:extLst>
              <a:ext uri="{FF2B5EF4-FFF2-40B4-BE49-F238E27FC236}">
                <a16:creationId xmlns:a16="http://schemas.microsoft.com/office/drawing/2014/main" id="{0F682282-A332-4D5C-89F4-38480EC33F4D}"/>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Tag">
            <a:extLst>
              <a:ext uri="{FF2B5EF4-FFF2-40B4-BE49-F238E27FC236}">
                <a16:creationId xmlns:a16="http://schemas.microsoft.com/office/drawing/2014/main" id="{00F1077A-D301-437A-8CE7-A0EA6CDECB51}"/>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B6E29D2F-E9BE-442D-8048-30D82B0FA2D2}"/>
              </a:ext>
            </a:extLst>
          </p:cNvPr>
          <p:cNvSpPr>
            <a:spLocks noGrp="1"/>
          </p:cNvSpPr>
          <p:nvPr>
            <p:ph type="dt" sz="half" idx="10"/>
          </p:nvPr>
        </p:nvSpPr>
        <p:spPr/>
        <p:txBody>
          <a:bodyPr/>
          <a:lstStyle/>
          <a:p>
            <a:fld id="{6FD97975-0B61-466D-9FCF-B31DF2BCED0C}" type="datetime1">
              <a:rPr lang="en-US" smtClean="0"/>
              <a:t>8/12/2025</a:t>
            </a:fld>
            <a:endParaRPr lang="en-US" dirty="0"/>
          </a:p>
        </p:txBody>
      </p:sp>
      <p:sp>
        <p:nvSpPr>
          <p:cNvPr id="4" name="Footer Placeholder 3">
            <a:extLst>
              <a:ext uri="{FF2B5EF4-FFF2-40B4-BE49-F238E27FC236}">
                <a16:creationId xmlns:a16="http://schemas.microsoft.com/office/drawing/2014/main" id="{4249E66D-873C-4E3D-B665-952DA3AD6CCF}"/>
              </a:ext>
            </a:extLst>
          </p:cNvPr>
          <p:cNvSpPr>
            <a:spLocks noGrp="1"/>
          </p:cNvSpPr>
          <p:nvPr>
            <p:ph type="ftr" sz="quarter" idx="11"/>
          </p:nvPr>
        </p:nvSpPr>
        <p:spPr/>
        <p:txBody>
          <a:bodyPr/>
          <a:lstStyle/>
          <a:p>
            <a:r>
              <a:rPr lang="en-US" dirty="0"/>
              <a:t>Copyright © 2022, Oracle and/or its affiliates  |  Confidential: Internal/Restricted/Highly Restricted</a:t>
            </a:r>
          </a:p>
        </p:txBody>
      </p:sp>
      <p:sp>
        <p:nvSpPr>
          <p:cNvPr id="5" name="Slide Number Placeholder 4">
            <a:extLst>
              <a:ext uri="{FF2B5EF4-FFF2-40B4-BE49-F238E27FC236}">
                <a16:creationId xmlns:a16="http://schemas.microsoft.com/office/drawing/2014/main" id="{B52D4C26-D77F-4F76-BA95-32055FEC61F8}"/>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60849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ight - 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090641-BB3E-479D-A754-1B2B6F37AEB9}"/>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1153D77D-CD9E-445C-8F26-904F65B519A3}"/>
              </a:ext>
            </a:extLst>
          </p:cNvPr>
          <p:cNvSpPr>
            <a:spLocks noGrp="1"/>
          </p:cNvSpPr>
          <p:nvPr>
            <p:ph type="dt" sz="half" idx="10"/>
          </p:nvPr>
        </p:nvSpPr>
        <p:spPr/>
        <p:txBody>
          <a:bodyPr/>
          <a:lstStyle/>
          <a:p>
            <a:fld id="{3898B69A-3FDC-4CAF-AA64-2A38456C3B7B}" type="datetime1">
              <a:rPr lang="en-US" smtClean="0"/>
              <a:t>8/12/2025</a:t>
            </a:fld>
            <a:endParaRPr lang="en-US" dirty="0"/>
          </a:p>
        </p:txBody>
      </p:sp>
      <p:sp>
        <p:nvSpPr>
          <p:cNvPr id="5" name="Footer Placeholder 4">
            <a:extLst>
              <a:ext uri="{FF2B5EF4-FFF2-40B4-BE49-F238E27FC236}">
                <a16:creationId xmlns:a16="http://schemas.microsoft.com/office/drawing/2014/main" id="{50DAEFA0-C12C-4365-A532-D29F819542E1}"/>
              </a:ext>
            </a:extLst>
          </p:cNvPr>
          <p:cNvSpPr>
            <a:spLocks noGrp="1"/>
          </p:cNvSpPr>
          <p:nvPr>
            <p:ph type="ftr" sz="quarter" idx="11"/>
          </p:nvPr>
        </p:nvSpPr>
        <p:spPr/>
        <p:txBody>
          <a:bodyPr/>
          <a:lstStyle/>
          <a:p>
            <a:r>
              <a:rPr lang="en-US" dirty="0"/>
              <a:t>Copyright © 2022, Oracle and/or its affiliates  |  Confidential: Internal/Restricted/Highly Restricted</a:t>
            </a:r>
          </a:p>
        </p:txBody>
      </p:sp>
      <p:sp>
        <p:nvSpPr>
          <p:cNvPr id="6" name="Slide Number Placeholder 5">
            <a:extLst>
              <a:ext uri="{FF2B5EF4-FFF2-40B4-BE49-F238E27FC236}">
                <a16:creationId xmlns:a16="http://schemas.microsoft.com/office/drawing/2014/main" id="{9E6038FD-33E0-4C25-AC00-13FEB177A45C}"/>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6651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ight - Title/Subtitle">
    <p:spTree>
      <p:nvGrpSpPr>
        <p:cNvPr id="1" name=""/>
        <p:cNvGrpSpPr/>
        <p:nvPr/>
      </p:nvGrpSpPr>
      <p:grpSpPr>
        <a:xfrm>
          <a:off x="0" y="0"/>
          <a:ext cx="0" cy="0"/>
          <a:chOff x="0" y="0"/>
          <a:chExt cx="0" cy="0"/>
        </a:xfrm>
      </p:grpSpPr>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24235"/>
            <a:ext cx="10671048" cy="330540"/>
          </a:xfrm>
          <a:prstGeom prst="rect">
            <a:avLst/>
          </a:prstGeom>
        </p:spPr>
        <p:txBody>
          <a:bodyPr lIns="0">
            <a:noAutofit/>
          </a:bodyPr>
          <a:lstStyle>
            <a:lvl1pPr marL="0" indent="0">
              <a:spcAft>
                <a:spcPts val="0"/>
              </a:spcAft>
              <a:buNone/>
              <a:defRPr sz="2000" b="0" i="0">
                <a:solidFill>
                  <a:srgbClr val="606060"/>
                </a:solidFill>
                <a:latin typeface="Oracle Sans Tab" panose="020B0503020204020204" pitchFamily="34" charset="0"/>
                <a:cs typeface="Oracle Sans Tab" panose="020B0503020204020204" pitchFamily="34" charset="0"/>
              </a:defRPr>
            </a:lvl1pPr>
          </a:lstStyle>
          <a:p>
            <a:pPr lvl="0"/>
            <a:r>
              <a:rPr lang="en-US" dirty="0"/>
              <a:t>Subtitle</a:t>
            </a:r>
          </a:p>
        </p:txBody>
      </p:sp>
      <p:sp>
        <p:nvSpPr>
          <p:cNvPr id="4" name="Title 3">
            <a:extLst>
              <a:ext uri="{FF2B5EF4-FFF2-40B4-BE49-F238E27FC236}">
                <a16:creationId xmlns:a16="http://schemas.microsoft.com/office/drawing/2014/main" id="{AC6A8D35-C90D-428D-8E15-6F958679D947}"/>
              </a:ext>
            </a:extLst>
          </p:cNvPr>
          <p:cNvSpPr>
            <a:spLocks noGrp="1"/>
          </p:cNvSpPr>
          <p:nvPr>
            <p:ph type="title" hasCustomPrompt="1"/>
          </p:nvPr>
        </p:nvSpPr>
        <p:spPr/>
        <p:txBody>
          <a:bodyPr/>
          <a:lstStyle>
            <a:lvl1pPr>
              <a:defRPr/>
            </a:lvl1pPr>
          </a:lstStyle>
          <a:p>
            <a:r>
              <a:rPr lang="en-US" dirty="0"/>
              <a:t>Title</a:t>
            </a:r>
          </a:p>
        </p:txBody>
      </p:sp>
      <p:sp>
        <p:nvSpPr>
          <p:cNvPr id="3" name="Date Placeholder 2">
            <a:extLst>
              <a:ext uri="{FF2B5EF4-FFF2-40B4-BE49-F238E27FC236}">
                <a16:creationId xmlns:a16="http://schemas.microsoft.com/office/drawing/2014/main" id="{56526A55-50C7-43D1-9A4E-DE6E31578685}"/>
              </a:ext>
            </a:extLst>
          </p:cNvPr>
          <p:cNvSpPr>
            <a:spLocks noGrp="1"/>
          </p:cNvSpPr>
          <p:nvPr>
            <p:ph type="dt" sz="half" idx="12"/>
          </p:nvPr>
        </p:nvSpPr>
        <p:spPr/>
        <p:txBody>
          <a:bodyPr/>
          <a:lstStyle/>
          <a:p>
            <a:fld id="{577B88C8-B304-42E2-BB3F-7BB2000C45BA}" type="datetime1">
              <a:rPr lang="en-US" smtClean="0"/>
              <a:t>8/12/2025</a:t>
            </a:fld>
            <a:endParaRPr lang="en-US" dirty="0"/>
          </a:p>
        </p:txBody>
      </p:sp>
      <p:sp>
        <p:nvSpPr>
          <p:cNvPr id="5" name="Footer Placeholder 4">
            <a:extLst>
              <a:ext uri="{FF2B5EF4-FFF2-40B4-BE49-F238E27FC236}">
                <a16:creationId xmlns:a16="http://schemas.microsoft.com/office/drawing/2014/main" id="{947ED885-1287-4046-BFFE-E5DEC702C7AE}"/>
              </a:ext>
            </a:extLst>
          </p:cNvPr>
          <p:cNvSpPr>
            <a:spLocks noGrp="1"/>
          </p:cNvSpPr>
          <p:nvPr>
            <p:ph type="ftr" sz="quarter" idx="13"/>
          </p:nvPr>
        </p:nvSpPr>
        <p:spPr/>
        <p:txBody>
          <a:bodyPr/>
          <a:lstStyle/>
          <a:p>
            <a:r>
              <a:rPr lang="en-US" dirty="0"/>
              <a:t>Copyright © 2022, Oracle and/or its affiliates  |  Confidential: Internal/Restricted/Highly Restricted</a:t>
            </a:r>
          </a:p>
        </p:txBody>
      </p:sp>
      <p:sp>
        <p:nvSpPr>
          <p:cNvPr id="6" name="Slide Number Placeholder 5">
            <a:extLst>
              <a:ext uri="{FF2B5EF4-FFF2-40B4-BE49-F238E27FC236}">
                <a16:creationId xmlns:a16="http://schemas.microsoft.com/office/drawing/2014/main" id="{0A9C1380-E61D-4D70-B7A9-EA2CA56D1441}"/>
              </a:ext>
            </a:extLst>
          </p:cNvPr>
          <p:cNvSpPr>
            <a:spLocks noGrp="1"/>
          </p:cNvSpPr>
          <p:nvPr>
            <p:ph type="sldNum" sz="quarter" idx="14"/>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58322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ight - Metric">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70307"/>
          <a:stretch/>
        </p:blipFill>
        <p:spPr>
          <a:xfrm>
            <a:off x="6343650" y="5964193"/>
            <a:ext cx="5848350" cy="896551"/>
          </a:xfrm>
          <a:prstGeom prst="rect">
            <a:avLst/>
          </a:prstGeom>
        </p:spPr>
      </p:pic>
      <p:pic>
        <p:nvPicPr>
          <p:cNvPr id="9" name="Picture 8">
            <a:extLst>
              <a:ext uri="{FF2B5EF4-FFF2-40B4-BE49-F238E27FC236}">
                <a16:creationId xmlns:a16="http://schemas.microsoft.com/office/drawing/2014/main" id="{B8E46438-F717-2B4C-BAC0-BFCDA780AA8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49576"/>
          <a:stretch/>
        </p:blipFill>
        <p:spPr>
          <a:xfrm>
            <a:off x="6050842" y="0"/>
            <a:ext cx="6147750" cy="6858000"/>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520157" y="6115050"/>
            <a:ext cx="830345" cy="830345"/>
          </a:xfrm>
          <a:prstGeom prst="rect">
            <a:avLst/>
          </a:prstGeom>
        </p:spPr>
      </p:pic>
      <p:pic>
        <p:nvPicPr>
          <p:cNvPr id="23" name="OTag">
            <a:extLst>
              <a:ext uri="{FF2B5EF4-FFF2-40B4-BE49-F238E27FC236}">
                <a16:creationId xmlns:a16="http://schemas.microsoft.com/office/drawing/2014/main" id="{000C5F04-372F-427E-81C5-11434B35699B}"/>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11171217" y="6355080"/>
            <a:ext cx="502920" cy="502920"/>
          </a:xfrm>
          <a:prstGeom prst="rect">
            <a:avLst/>
          </a:prstGeom>
        </p:spPr>
      </p:pic>
      <p:sp>
        <p:nvSpPr>
          <p:cNvPr id="4" name="Content">
            <a:extLst>
              <a:ext uri="{FF2B5EF4-FFF2-40B4-BE49-F238E27FC236}">
                <a16:creationId xmlns:a16="http://schemas.microsoft.com/office/drawing/2014/main" id="{6FFB33C6-31EA-4D15-AC3F-377D699FA842}"/>
              </a:ext>
            </a:extLst>
          </p:cNvPr>
          <p:cNvSpPr>
            <a:spLocks noGrp="1"/>
          </p:cNvSpPr>
          <p:nvPr>
            <p:ph sz="quarter" idx="14"/>
          </p:nvPr>
        </p:nvSpPr>
        <p:spPr>
          <a:xfrm>
            <a:off x="775225" y="4649788"/>
            <a:ext cx="5072063" cy="14573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3AB0E-EC5F-476F-B6A9-E6F9CE84E95A}"/>
              </a:ext>
            </a:extLst>
          </p:cNvPr>
          <p:cNvSpPr>
            <a:spLocks noGrp="1"/>
          </p:cNvSpPr>
          <p:nvPr>
            <p:ph type="body" sz="quarter" idx="15" hasCustomPrompt="1"/>
          </p:nvPr>
        </p:nvSpPr>
        <p:spPr>
          <a:xfrm>
            <a:off x="723900" y="1600200"/>
            <a:ext cx="5072063" cy="2415700"/>
          </a:xfrm>
        </p:spPr>
        <p:txBody>
          <a:bodyPr anchor="b" anchorCtr="0"/>
          <a:lstStyle>
            <a:lvl1pPr>
              <a:defRPr sz="8000" b="1">
                <a:solidFill>
                  <a:srgbClr val="CC4520"/>
                </a:solidFill>
              </a:defRPr>
            </a:lvl1pPr>
          </a:lstStyle>
          <a:p>
            <a:pPr lvl="0"/>
            <a:r>
              <a:rPr lang="en-US" dirty="0"/>
              <a:t>00%</a:t>
            </a:r>
          </a:p>
        </p:txBody>
      </p:sp>
      <p:sp>
        <p:nvSpPr>
          <p:cNvPr id="3" name="Date Placeholder 2">
            <a:extLst>
              <a:ext uri="{FF2B5EF4-FFF2-40B4-BE49-F238E27FC236}">
                <a16:creationId xmlns:a16="http://schemas.microsoft.com/office/drawing/2014/main" id="{14EF74DF-FD68-4CDF-B4CE-342E7A165BCB}"/>
              </a:ext>
            </a:extLst>
          </p:cNvPr>
          <p:cNvSpPr>
            <a:spLocks noGrp="1"/>
          </p:cNvSpPr>
          <p:nvPr>
            <p:ph type="dt" sz="half" idx="16"/>
          </p:nvPr>
        </p:nvSpPr>
        <p:spPr/>
        <p:txBody>
          <a:bodyPr/>
          <a:lstStyle/>
          <a:p>
            <a:fld id="{E4EB18A2-7EBE-4232-99F5-52F53521DCFC}" type="datetime1">
              <a:rPr lang="en-US" smtClean="0"/>
              <a:t>8/12/2025</a:t>
            </a:fld>
            <a:endParaRPr lang="en-US" dirty="0"/>
          </a:p>
        </p:txBody>
      </p:sp>
      <p:sp>
        <p:nvSpPr>
          <p:cNvPr id="7" name="Footer Placeholder 6">
            <a:extLst>
              <a:ext uri="{FF2B5EF4-FFF2-40B4-BE49-F238E27FC236}">
                <a16:creationId xmlns:a16="http://schemas.microsoft.com/office/drawing/2014/main" id="{89C4B030-1E0B-4CB0-87B4-DF607257368B}"/>
              </a:ext>
            </a:extLst>
          </p:cNvPr>
          <p:cNvSpPr>
            <a:spLocks noGrp="1"/>
          </p:cNvSpPr>
          <p:nvPr>
            <p:ph type="ftr" sz="quarter" idx="17"/>
          </p:nvPr>
        </p:nvSpPr>
        <p:spPr/>
        <p:txBody>
          <a:bodyPr/>
          <a:lstStyle/>
          <a:p>
            <a:r>
              <a:rPr lang="en-US" dirty="0"/>
              <a:t>Copyright © 2022, Oracle and/or its affiliates  |  Confidential: Internal/Restricted/Highly Restricted</a:t>
            </a:r>
          </a:p>
        </p:txBody>
      </p:sp>
      <p:sp>
        <p:nvSpPr>
          <p:cNvPr id="8" name="Slide Number Placeholder 7">
            <a:extLst>
              <a:ext uri="{FF2B5EF4-FFF2-40B4-BE49-F238E27FC236}">
                <a16:creationId xmlns:a16="http://schemas.microsoft.com/office/drawing/2014/main" id="{CBADD7B5-9676-40DE-A88A-5EC3D33A6577}"/>
              </a:ext>
            </a:extLst>
          </p:cNvPr>
          <p:cNvSpPr>
            <a:spLocks noGrp="1"/>
          </p:cNvSpPr>
          <p:nvPr>
            <p:ph type="sldNum" sz="quarter" idx="18"/>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86439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Light - Data Texture 07 Blank">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70307"/>
          <a:stretch/>
        </p:blipFill>
        <p:spPr>
          <a:xfrm>
            <a:off x="6343650" y="5964193"/>
            <a:ext cx="5848350" cy="896551"/>
          </a:xfrm>
          <a:prstGeom prst="rect">
            <a:avLst/>
          </a:prstGeom>
        </p:spPr>
      </p:pic>
      <p:pic>
        <p:nvPicPr>
          <p:cNvPr id="3" name="Picture 2">
            <a:extLst>
              <a:ext uri="{FF2B5EF4-FFF2-40B4-BE49-F238E27FC236}">
                <a16:creationId xmlns:a16="http://schemas.microsoft.com/office/drawing/2014/main" id="{DF681203-42C6-B54E-A5F8-FE2DAE3C0E0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520157" y="6115050"/>
            <a:ext cx="830345" cy="830345"/>
          </a:xfrm>
          <a:prstGeom prst="rect">
            <a:avLst/>
          </a:prstGeom>
        </p:spPr>
      </p:pic>
      <p:pic>
        <p:nvPicPr>
          <p:cNvPr id="15" name="OTag">
            <a:extLst>
              <a:ext uri="{FF2B5EF4-FFF2-40B4-BE49-F238E27FC236}">
                <a16:creationId xmlns:a16="http://schemas.microsoft.com/office/drawing/2014/main" id="{B620A016-1EBE-426A-BB19-9671229484AF}"/>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Date Placeholder 1">
            <a:extLst>
              <a:ext uri="{FF2B5EF4-FFF2-40B4-BE49-F238E27FC236}">
                <a16:creationId xmlns:a16="http://schemas.microsoft.com/office/drawing/2014/main" id="{AADFA4C3-C577-4944-B23B-0E8CEECA00FE}"/>
              </a:ext>
            </a:extLst>
          </p:cNvPr>
          <p:cNvSpPr>
            <a:spLocks noGrp="1"/>
          </p:cNvSpPr>
          <p:nvPr>
            <p:ph type="dt" sz="half" idx="10"/>
          </p:nvPr>
        </p:nvSpPr>
        <p:spPr/>
        <p:txBody>
          <a:bodyPr/>
          <a:lstStyle/>
          <a:p>
            <a:fld id="{95141F94-A6C5-4BF7-A508-2C3B85711BB9}" type="datetime1">
              <a:rPr lang="en-US" smtClean="0"/>
              <a:t>8/12/2025</a:t>
            </a:fld>
            <a:endParaRPr lang="en-US" dirty="0"/>
          </a:p>
        </p:txBody>
      </p:sp>
      <p:sp>
        <p:nvSpPr>
          <p:cNvPr id="6" name="Footer Placeholder 5">
            <a:extLst>
              <a:ext uri="{FF2B5EF4-FFF2-40B4-BE49-F238E27FC236}">
                <a16:creationId xmlns:a16="http://schemas.microsoft.com/office/drawing/2014/main" id="{EE548FBC-C180-4348-924F-1AD0DE33EC94}"/>
              </a:ext>
            </a:extLst>
          </p:cNvPr>
          <p:cNvSpPr>
            <a:spLocks noGrp="1"/>
          </p:cNvSpPr>
          <p:nvPr>
            <p:ph type="ftr" sz="quarter" idx="11"/>
          </p:nvPr>
        </p:nvSpPr>
        <p:spPr/>
        <p:txBody>
          <a:bodyPr/>
          <a:lstStyle/>
          <a:p>
            <a:r>
              <a:rPr lang="en-US" dirty="0"/>
              <a:t>Copyright © 2022, Oracle and/or its affiliates  |  Confidential: Internal/Restricted/Highly Restricted</a:t>
            </a:r>
          </a:p>
        </p:txBody>
      </p:sp>
      <p:sp>
        <p:nvSpPr>
          <p:cNvPr id="7" name="Slide Number Placeholder 6">
            <a:extLst>
              <a:ext uri="{FF2B5EF4-FFF2-40B4-BE49-F238E27FC236}">
                <a16:creationId xmlns:a16="http://schemas.microsoft.com/office/drawing/2014/main" id="{C2993164-8F12-4A57-BCB2-ECAB88B102D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899911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ght - Safe Harbor">
    <p:spTree>
      <p:nvGrpSpPr>
        <p:cNvPr id="1" name=""/>
        <p:cNvGrpSpPr/>
        <p:nvPr/>
      </p:nvGrpSpPr>
      <p:grpSpPr>
        <a:xfrm>
          <a:off x="0" y="0"/>
          <a:ext cx="0" cy="0"/>
          <a:chOff x="0" y="0"/>
          <a:chExt cx="0" cy="0"/>
        </a:xfrm>
      </p:grpSpPr>
      <p:sp>
        <p:nvSpPr>
          <p:cNvPr id="13" name="Title">
            <a:extLst>
              <a:ext uri="{FF2B5EF4-FFF2-40B4-BE49-F238E27FC236}">
                <a16:creationId xmlns:a16="http://schemas.microsoft.com/office/drawing/2014/main" id="{F7C5FACA-CB69-F341-96EC-260102929140}"/>
              </a:ext>
            </a:extLst>
          </p:cNvPr>
          <p:cNvSpPr txBox="1"/>
          <p:nvPr userDrawn="1"/>
        </p:nvSpPr>
        <p:spPr>
          <a:xfrm>
            <a:off x="766762" y="18415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cs typeface="Oracle Sans Tab" panose="020B0503020204020204" pitchFamily="34" charset="0"/>
              </a:rPr>
              <a:t>Safe harbor statement</a:t>
            </a:r>
          </a:p>
        </p:txBody>
      </p:sp>
      <p:sp>
        <p:nvSpPr>
          <p:cNvPr id="14" name="Text Field">
            <a:extLst>
              <a:ext uri="{FF2B5EF4-FFF2-40B4-BE49-F238E27FC236}">
                <a16:creationId xmlns:a16="http://schemas.microsoft.com/office/drawing/2014/main" id="{EA78FDD8-084D-2D41-A37D-7DE0C431B1DA}"/>
              </a:ext>
            </a:extLst>
          </p:cNvPr>
          <p:cNvSpPr txBox="1"/>
          <p:nvPr userDrawn="1"/>
        </p:nvSpPr>
        <p:spPr>
          <a:xfrm>
            <a:off x="766762" y="1608421"/>
            <a:ext cx="7987939" cy="2492990"/>
          </a:xfrm>
          <a:prstGeom prst="rect">
            <a:avLst/>
          </a:prstGeom>
          <a:noFill/>
        </p:spPr>
        <p:txBody>
          <a:bodyPr wrap="square" lIns="0" tIns="0" rIns="0" bIns="0" rtlCol="0">
            <a:spAutoFit/>
          </a:bodyPr>
          <a:lstStyle/>
          <a:p>
            <a:r>
              <a:rPr lang="en-US" sz="1800" b="0" i="0" u="none" strike="noStrike" kern="1200" dirty="0">
                <a:solidFill>
                  <a:schemeClr val="tx1"/>
                </a:solidFill>
                <a:effectLst/>
                <a:latin typeface="+mn-lt"/>
                <a:ea typeface="+mn-ea"/>
                <a:cs typeface="+mn-cs"/>
              </a:rPr>
              <a:t>As of August 2020, for most presentations, a safe harbor statement is no longer required, and you will not need to use this slide.  </a:t>
            </a:r>
            <a:br>
              <a:rPr lang="en-US" sz="1800" b="0" i="0" u="none" strike="noStrike" kern="1200" dirty="0">
                <a:solidFill>
                  <a:schemeClr val="tx1"/>
                </a:solidFill>
                <a:effectLst/>
                <a:latin typeface="+mn-lt"/>
                <a:ea typeface="+mn-ea"/>
                <a:cs typeface="+mn-cs"/>
              </a:rPr>
            </a:br>
            <a:endParaRPr lang="en-US" sz="1800" b="0" i="0" u="none" strike="noStrike" kern="1200" dirty="0">
              <a:solidFill>
                <a:schemeClr val="tx1"/>
              </a:solidFill>
              <a:effectLst/>
              <a:latin typeface="+mn-lt"/>
              <a:ea typeface="+mn-ea"/>
              <a:cs typeface="+mn-cs"/>
            </a:endParaRPr>
          </a:p>
          <a:p>
            <a:r>
              <a:rPr lang="en-US" sz="1800" b="0" i="0" u="none" strike="noStrike" kern="1200" dirty="0">
                <a:solidFill>
                  <a:schemeClr val="tx1"/>
                </a:solidFill>
                <a:effectLst/>
                <a:latin typeface="+mn-lt"/>
                <a:ea typeface="+mn-ea"/>
                <a:cs typeface="+mn-cs"/>
              </a:rPr>
              <a:t>The forward looking statement safe harbor slide is required ONLY for external presentations that pertain to: product launches, executive presentations and keynotes at major events, and any event attended by financial analysts.</a:t>
            </a:r>
          </a:p>
          <a:p>
            <a:endParaRPr lang="en-US" sz="1800" b="0" i="0" u="none" strike="noStrike" kern="1200" dirty="0">
              <a:solidFill>
                <a:schemeClr val="tx1"/>
              </a:solidFill>
              <a:effectLst/>
              <a:latin typeface="+mn-lt"/>
              <a:ea typeface="+mn-ea"/>
              <a:cs typeface="+mn-cs"/>
            </a:endParaRPr>
          </a:p>
          <a:p>
            <a:r>
              <a:rPr lang="en-US" dirty="0"/>
              <a:t>The notice is available at the </a:t>
            </a:r>
            <a:r>
              <a:rPr lang="en-US" u="sng" dirty="0">
                <a:solidFill>
                  <a:srgbClr val="00688C"/>
                </a:solidFill>
                <a:hlinkClick r:id="rId2">
                  <a:extLst>
                    <a:ext uri="{A12FA001-AC4F-418D-AE19-62706E023703}">
                      <ahyp:hlinkClr xmlns:ahyp="http://schemas.microsoft.com/office/drawing/2018/hyperlinkcolor" val="tx"/>
                    </a:ext>
                  </a:extLst>
                </a:hlinkClick>
              </a:rPr>
              <a:t>Safe Harbor Confluence Page</a:t>
            </a:r>
            <a:endParaRPr lang="en-US" dirty="0">
              <a:solidFill>
                <a:srgbClr val="00688C"/>
              </a:solidFill>
            </a:endParaRPr>
          </a:p>
          <a:p>
            <a:r>
              <a:rPr lang="en-US" dirty="0"/>
              <a:t>Contact for Forward Looking Statement: </a:t>
            </a:r>
            <a:r>
              <a:rPr lang="en-US" u="sng" dirty="0">
                <a:solidFill>
                  <a:srgbClr val="00688C"/>
                </a:solidFill>
                <a:hlinkClick r:id="rId3">
                  <a:extLst>
                    <a:ext uri="{A12FA001-AC4F-418D-AE19-62706E023703}">
                      <ahyp:hlinkClr xmlns:ahyp="http://schemas.microsoft.com/office/drawing/2018/hyperlinkcolor" val="tx"/>
                    </a:ext>
                  </a:extLst>
                </a:hlinkClick>
              </a:rPr>
              <a:t>quietperiod_ww_grp@oracle.com</a:t>
            </a:r>
            <a:endParaRPr lang="en-US" dirty="0">
              <a:solidFill>
                <a:srgbClr val="00688C"/>
              </a:solidFill>
            </a:endParaRPr>
          </a:p>
        </p:txBody>
      </p:sp>
      <p:sp>
        <p:nvSpPr>
          <p:cNvPr id="2" name="Date Placeholder 1">
            <a:extLst>
              <a:ext uri="{FF2B5EF4-FFF2-40B4-BE49-F238E27FC236}">
                <a16:creationId xmlns:a16="http://schemas.microsoft.com/office/drawing/2014/main" id="{7D96628B-0EF0-416B-9E8E-3931DFCB9120}"/>
              </a:ext>
            </a:extLst>
          </p:cNvPr>
          <p:cNvSpPr>
            <a:spLocks noGrp="1"/>
          </p:cNvSpPr>
          <p:nvPr>
            <p:ph type="dt" sz="half" idx="10"/>
          </p:nvPr>
        </p:nvSpPr>
        <p:spPr/>
        <p:txBody>
          <a:bodyPr/>
          <a:lstStyle/>
          <a:p>
            <a:fld id="{89A25676-9912-48C6-9E3A-F4D21A096116}" type="datetime1">
              <a:rPr lang="en-US" smtClean="0"/>
              <a:t>8/12/2025</a:t>
            </a:fld>
            <a:endParaRPr lang="en-US" dirty="0"/>
          </a:p>
        </p:txBody>
      </p:sp>
      <p:sp>
        <p:nvSpPr>
          <p:cNvPr id="3" name="Footer Placeholder 2">
            <a:extLst>
              <a:ext uri="{FF2B5EF4-FFF2-40B4-BE49-F238E27FC236}">
                <a16:creationId xmlns:a16="http://schemas.microsoft.com/office/drawing/2014/main" id="{72B72738-3834-418C-9636-B18B1A1825FD}"/>
              </a:ext>
            </a:extLst>
          </p:cNvPr>
          <p:cNvSpPr>
            <a:spLocks noGrp="1"/>
          </p:cNvSpPr>
          <p:nvPr>
            <p:ph type="ftr" sz="quarter" idx="11"/>
          </p:nvPr>
        </p:nvSpPr>
        <p:spPr/>
        <p:txBody>
          <a:bodyPr/>
          <a:lstStyle/>
          <a:p>
            <a:r>
              <a:rPr lang="en-US" dirty="0"/>
              <a:t>Copyright © 2022, Oracle and/or its affiliates  |  Confidential: Internal/Restricted/Highly Restricted</a:t>
            </a:r>
          </a:p>
        </p:txBody>
      </p:sp>
      <p:sp>
        <p:nvSpPr>
          <p:cNvPr id="4" name="Slide Number Placeholder 3">
            <a:extLst>
              <a:ext uri="{FF2B5EF4-FFF2-40B4-BE49-F238E27FC236}">
                <a16:creationId xmlns:a16="http://schemas.microsoft.com/office/drawing/2014/main" id="{95C840CC-B289-4EEE-9D6C-A6440E6863B5}"/>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36716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ight - Title 1 Column">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31DBF8-F618-4198-88BA-FD1569B2979A}"/>
              </a:ext>
            </a:extLst>
          </p:cNvPr>
          <p:cNvSpPr>
            <a:spLocks noGrp="1"/>
          </p:cNvSpPr>
          <p:nvPr>
            <p:ph type="dt" sz="half" idx="14"/>
          </p:nvPr>
        </p:nvSpPr>
        <p:spPr/>
        <p:txBody>
          <a:bodyPr/>
          <a:lstStyle/>
          <a:p>
            <a:fld id="{EE332461-0228-4CE6-818B-14050AF0840D}" type="datetime1">
              <a:rPr lang="en-US" smtClean="0"/>
              <a:t>8/12/2025</a:t>
            </a:fld>
            <a:endParaRPr lang="en-US" dirty="0"/>
          </a:p>
        </p:txBody>
      </p:sp>
      <p:sp>
        <p:nvSpPr>
          <p:cNvPr id="3" name="Footer Placeholder 2">
            <a:extLst>
              <a:ext uri="{FF2B5EF4-FFF2-40B4-BE49-F238E27FC236}">
                <a16:creationId xmlns:a16="http://schemas.microsoft.com/office/drawing/2014/main" id="{158AA26E-E9A4-4CE1-9157-28062D2322ED}"/>
              </a:ext>
            </a:extLst>
          </p:cNvPr>
          <p:cNvSpPr>
            <a:spLocks noGrp="1"/>
          </p:cNvSpPr>
          <p:nvPr>
            <p:ph type="ftr" sz="quarter" idx="15"/>
          </p:nvPr>
        </p:nvSpPr>
        <p:spPr/>
        <p:txBody>
          <a:bodyPr/>
          <a:lstStyle/>
          <a:p>
            <a:r>
              <a:rPr lang="en-US" dirty="0"/>
              <a:t>Copyright © 2022, Oracle and/or its affiliates  |  Confidential: Internal/Restricted/Highly Restricted</a:t>
            </a:r>
          </a:p>
        </p:txBody>
      </p:sp>
      <p:sp>
        <p:nvSpPr>
          <p:cNvPr id="4" name="Slide Number Placeholder 3">
            <a:extLst>
              <a:ext uri="{FF2B5EF4-FFF2-40B4-BE49-F238E27FC236}">
                <a16:creationId xmlns:a16="http://schemas.microsoft.com/office/drawing/2014/main" id="{0FB3DA01-00EF-4B14-8325-24C1135260F9}"/>
              </a:ext>
            </a:extLst>
          </p:cNvPr>
          <p:cNvSpPr>
            <a:spLocks noGrp="1"/>
          </p:cNvSpPr>
          <p:nvPr>
            <p:ph type="sldNum" sz="quarter" idx="16"/>
          </p:nvPr>
        </p:nvSpPr>
        <p:spPr/>
        <p:txBody>
          <a:bodyPr/>
          <a:lstStyle/>
          <a:p>
            <a:fld id="{345D60D9-5372-5F40-9443-0F9AE5BDC3C8}" type="slidenum">
              <a:rPr lang="en-US" smtClean="0"/>
              <a:pPr/>
              <a:t>‹#›</a:t>
            </a:fld>
            <a:endParaRPr lang="en-US" dirty="0"/>
          </a:p>
        </p:txBody>
      </p:sp>
      <p:sp>
        <p:nvSpPr>
          <p:cNvPr id="16" name="Content">
            <a:extLst>
              <a:ext uri="{FF2B5EF4-FFF2-40B4-BE49-F238E27FC236}">
                <a16:creationId xmlns:a16="http://schemas.microsoft.com/office/drawing/2014/main" id="{B9AD53CC-DC4B-493A-A31F-251C36811399}"/>
              </a:ext>
            </a:extLst>
          </p:cNvPr>
          <p:cNvSpPr>
            <a:spLocks noGrp="1"/>
          </p:cNvSpPr>
          <p:nvPr>
            <p:ph sz="quarter" idx="17"/>
          </p:nvPr>
        </p:nvSpPr>
        <p:spPr>
          <a:xfrm>
            <a:off x="766763" y="1600201"/>
            <a:ext cx="10671175" cy="45069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a:extLst>
              <a:ext uri="{FF2B5EF4-FFF2-40B4-BE49-F238E27FC236}">
                <a16:creationId xmlns:a16="http://schemas.microsoft.com/office/drawing/2014/main" id="{C3FB6D10-A56F-46BF-8672-E18296A83AD8}"/>
              </a:ext>
            </a:extLst>
          </p:cNvPr>
          <p:cNvSpPr>
            <a:spLocks noGrp="1"/>
          </p:cNvSpPr>
          <p:nvPr>
            <p:ph type="title" hasCustomPrompt="1"/>
          </p:nvPr>
        </p:nvSpPr>
        <p:spPr>
          <a:xfrm>
            <a:off x="768875" y="182403"/>
            <a:ext cx="10671048" cy="822960"/>
          </a:xfrm>
        </p:spPr>
        <p:txBody>
          <a:bodyPr/>
          <a:lstStyle>
            <a:lvl1pPr>
              <a:defRPr/>
            </a:lvl1pPr>
          </a:lstStyle>
          <a:p>
            <a:r>
              <a:rPr lang="en-US" dirty="0"/>
              <a:t>Title</a:t>
            </a:r>
          </a:p>
        </p:txBody>
      </p:sp>
    </p:spTree>
    <p:extLst>
      <p:ext uri="{BB962C8B-B14F-4D97-AF65-F5344CB8AC3E}">
        <p14:creationId xmlns:p14="http://schemas.microsoft.com/office/powerpoint/2010/main" val="357756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ight - Remote Speaker">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70307"/>
          <a:stretch/>
        </p:blipFill>
        <p:spPr>
          <a:xfrm>
            <a:off x="6343650" y="5964193"/>
            <a:ext cx="5848350" cy="896551"/>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20157" y="6115050"/>
            <a:ext cx="830345" cy="830345"/>
          </a:xfrm>
          <a:prstGeom prst="rect">
            <a:avLst/>
          </a:prstGeom>
        </p:spPr>
      </p:pic>
      <p:pic>
        <p:nvPicPr>
          <p:cNvPr id="11" name="Picture 10">
            <a:extLst>
              <a:ext uri="{FF2B5EF4-FFF2-40B4-BE49-F238E27FC236}">
                <a16:creationId xmlns:a16="http://schemas.microsoft.com/office/drawing/2014/main" id="{CAB1892A-1B3D-014D-B9C7-BCEDE316FDA7}"/>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40000"/>
          <a:stretch/>
        </p:blipFill>
        <p:spPr>
          <a:xfrm>
            <a:off x="4876800" y="0"/>
            <a:ext cx="7315200" cy="6858000"/>
          </a:xfrm>
          <a:prstGeom prst="rect">
            <a:avLst/>
          </a:prstGeom>
        </p:spPr>
      </p:pic>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385816" y="2351724"/>
            <a:ext cx="6297167" cy="822960"/>
          </a:xfrm>
        </p:spPr>
        <p:txBody>
          <a:bodyPr vert="horz" lIns="0" tIns="0" rIns="0" bIns="0" rtlCol="0" anchor="b">
            <a:noAutofit/>
          </a:bodyPr>
          <a:lstStyle>
            <a:lvl1pPr>
              <a:defRPr lang="en-US" sz="2400" b="1" i="0" baseline="0">
                <a:latin typeface="Oracle Sans Tab" panose="020B0503020204020204" pitchFamily="34" charset="0"/>
                <a:ea typeface="+mn-ea"/>
                <a:cs typeface="Oracle Sans Tab"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385816" y="3662156"/>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pic>
        <p:nvPicPr>
          <p:cNvPr id="10" name="OTag">
            <a:extLst>
              <a:ext uri="{FF2B5EF4-FFF2-40B4-BE49-F238E27FC236}">
                <a16:creationId xmlns:a16="http://schemas.microsoft.com/office/drawing/2014/main" id="{3CE1CF95-2ED4-4044-A052-7E6E1867A5FF}"/>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Picture Placeholder 2">
            <a:extLst>
              <a:ext uri="{FF2B5EF4-FFF2-40B4-BE49-F238E27FC236}">
                <a16:creationId xmlns:a16="http://schemas.microsoft.com/office/drawing/2014/main" id="{32F5E131-FF87-4B2F-9DB6-B4DB095B758D}"/>
              </a:ext>
            </a:extLst>
          </p:cNvPr>
          <p:cNvSpPr>
            <a:spLocks noGrp="1"/>
          </p:cNvSpPr>
          <p:nvPr>
            <p:ph type="pic" sz="quarter" idx="20" hasCustomPrompt="1"/>
          </p:nvPr>
        </p:nvSpPr>
        <p:spPr>
          <a:xfrm>
            <a:off x="0" y="0"/>
            <a:ext cx="4876800" cy="6858000"/>
          </a:xfrm>
        </p:spPr>
        <p:txBody>
          <a:bodyPr anchor="ctr" anchorCtr="1"/>
          <a:lstStyle>
            <a:lvl1pPr>
              <a:defRPr/>
            </a:lvl1pPr>
          </a:lstStyle>
          <a:p>
            <a:r>
              <a:rPr lang="en-US" dirty="0"/>
              <a:t>Click to add image</a:t>
            </a:r>
          </a:p>
        </p:txBody>
      </p:sp>
      <p:sp>
        <p:nvSpPr>
          <p:cNvPr id="2" name="Date Placeholder 1">
            <a:extLst>
              <a:ext uri="{FF2B5EF4-FFF2-40B4-BE49-F238E27FC236}">
                <a16:creationId xmlns:a16="http://schemas.microsoft.com/office/drawing/2014/main" id="{BC86FB79-6AF9-4538-98F2-33825A26DECE}"/>
              </a:ext>
            </a:extLst>
          </p:cNvPr>
          <p:cNvSpPr>
            <a:spLocks noGrp="1"/>
          </p:cNvSpPr>
          <p:nvPr>
            <p:ph type="dt" sz="half" idx="21"/>
          </p:nvPr>
        </p:nvSpPr>
        <p:spPr/>
        <p:txBody>
          <a:bodyPr/>
          <a:lstStyle/>
          <a:p>
            <a:fld id="{AEC86372-ED1D-451E-A0DA-92F70A0393B1}" type="datetime1">
              <a:rPr lang="en-US" smtClean="0"/>
              <a:t>8/12/2025</a:t>
            </a:fld>
            <a:endParaRPr lang="en-US" dirty="0"/>
          </a:p>
        </p:txBody>
      </p:sp>
      <p:sp>
        <p:nvSpPr>
          <p:cNvPr id="7" name="Footer Placeholder 6">
            <a:extLst>
              <a:ext uri="{FF2B5EF4-FFF2-40B4-BE49-F238E27FC236}">
                <a16:creationId xmlns:a16="http://schemas.microsoft.com/office/drawing/2014/main" id="{4D6A4509-AC78-4360-9126-01A3BC6609AC}"/>
              </a:ext>
            </a:extLst>
          </p:cNvPr>
          <p:cNvSpPr>
            <a:spLocks noGrp="1"/>
          </p:cNvSpPr>
          <p:nvPr>
            <p:ph type="ftr" sz="quarter" idx="22"/>
          </p:nvPr>
        </p:nvSpPr>
        <p:spPr/>
        <p:txBody>
          <a:bodyPr/>
          <a:lstStyle/>
          <a:p>
            <a:r>
              <a:rPr lang="en-US" dirty="0"/>
              <a:t>Copyright © 2022, Oracle and/or its affiliates  |  Confidential: Internal/Restricted/Highly Restricted</a:t>
            </a:r>
          </a:p>
        </p:txBody>
      </p:sp>
      <p:sp>
        <p:nvSpPr>
          <p:cNvPr id="8" name="Slide Number Placeholder 7">
            <a:extLst>
              <a:ext uri="{FF2B5EF4-FFF2-40B4-BE49-F238E27FC236}">
                <a16:creationId xmlns:a16="http://schemas.microsoft.com/office/drawing/2014/main" id="{6C2FCDC2-FBB6-46F4-9BD5-AE85C1DC3F2C}"/>
              </a:ext>
            </a:extLst>
          </p:cNvPr>
          <p:cNvSpPr>
            <a:spLocks noGrp="1"/>
          </p:cNvSpPr>
          <p:nvPr>
            <p:ph type="sldNum" sz="quarter" idx="23"/>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99010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ight - Quote with Data Texture Backgroun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1C13851-8F5A-3D4E-B2BF-9068624FC3A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p:cNvPicPr>
            <a:picLocks noChangeAspect="1"/>
          </p:cNvPicPr>
          <p:nvPr userDrawn="1"/>
        </p:nvPicPr>
        <p:blipFill rotWithShape="1">
          <a:blip r:embed="rId3">
            <a:extLst>
              <a:ext uri="{28A0092B-C50C-407E-A947-70E740481C1C}">
                <a14:useLocalDpi xmlns:a14="http://schemas.microsoft.com/office/drawing/2010/main" val="0"/>
              </a:ext>
            </a:extLst>
          </a:blip>
          <a:srcRect t="70307"/>
          <a:stretch/>
        </p:blipFill>
        <p:spPr>
          <a:xfrm>
            <a:off x="6343650" y="5964193"/>
            <a:ext cx="5848350" cy="896551"/>
          </a:xfrm>
          <a:prstGeom prst="rect">
            <a:avLst/>
          </a:prstGeom>
        </p:spPr>
      </p:pic>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520157" y="6115050"/>
            <a:ext cx="830345" cy="830345"/>
          </a:xfrm>
          <a:prstGeom prst="rect">
            <a:avLst/>
          </a:prstGeom>
        </p:spPr>
      </p:pic>
      <p:pic>
        <p:nvPicPr>
          <p:cNvPr id="30" name="OTag">
            <a:extLst>
              <a:ext uri="{FF2B5EF4-FFF2-40B4-BE49-F238E27FC236}">
                <a16:creationId xmlns:a16="http://schemas.microsoft.com/office/drawing/2014/main" id="{7DC71B8D-1AA8-1D49-9770-9D8CD0F61F95}"/>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Title">
            <a:extLst>
              <a:ext uri="{FF2B5EF4-FFF2-40B4-BE49-F238E27FC236}">
                <a16:creationId xmlns:a16="http://schemas.microsoft.com/office/drawing/2014/main" id="{BA19B719-F896-40D2-A59B-8E51E7D4BB65}"/>
              </a:ext>
            </a:extLst>
          </p:cNvPr>
          <p:cNvSpPr>
            <a:spLocks noGrp="1"/>
          </p:cNvSpPr>
          <p:nvPr>
            <p:ph type="title" hasCustomPrompt="1"/>
          </p:nvPr>
        </p:nvSpPr>
        <p:spPr>
          <a:xfrm>
            <a:off x="768875" y="1828800"/>
            <a:ext cx="8049200" cy="2026447"/>
          </a:xfrm>
          <a:noFill/>
        </p:spPr>
        <p:txBody>
          <a:bodyPr vert="horz" wrap="square" lIns="0" tIns="0" rIns="0" bIns="0" rtlCol="0" anchor="b" anchorCtr="0">
            <a:noAutofit/>
          </a:bodyPr>
          <a:lstStyle>
            <a:lvl1pPr>
              <a:lnSpc>
                <a:spcPct val="100000"/>
              </a:lnSpc>
              <a:defRPr lang="en-US" sz="3200" b="0">
                <a:latin typeface="+mj-lt"/>
                <a:cs typeface="Oracle Sans Tab" panose="020B0503020204020204" pitchFamily="34" charset="0"/>
              </a:defRPr>
            </a:lvl1pPr>
          </a:lstStyle>
          <a:p>
            <a:pPr lvl="0"/>
            <a:r>
              <a:rPr lang="en-US" dirty="0"/>
              <a:t>“Click to type customer or partner quote surrounded by quotation marks.” Remove/replace placeholder logo as needed.</a:t>
            </a:r>
          </a:p>
        </p:txBody>
      </p: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p>
        </p:txBody>
      </p:sp>
      <p:sp>
        <p:nvSpPr>
          <p:cNvPr id="12" name="Text Field 2">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p>
        </p:txBody>
      </p:sp>
      <p:sp>
        <p:nvSpPr>
          <p:cNvPr id="7" name="Picture Placeholder 6">
            <a:extLst>
              <a:ext uri="{FF2B5EF4-FFF2-40B4-BE49-F238E27FC236}">
                <a16:creationId xmlns:a16="http://schemas.microsoft.com/office/drawing/2014/main" id="{414A2E81-7AA0-4954-BF7E-C076C41AF7C6}"/>
              </a:ext>
            </a:extLst>
          </p:cNvPr>
          <p:cNvSpPr>
            <a:spLocks noGrp="1"/>
          </p:cNvSpPr>
          <p:nvPr>
            <p:ph type="pic" sz="quarter" idx="41" hasCustomPrompt="1"/>
          </p:nvPr>
        </p:nvSpPr>
        <p:spPr>
          <a:xfrm>
            <a:off x="771067" y="1013988"/>
            <a:ext cx="2944208" cy="814812"/>
          </a:xfrm>
        </p:spPr>
        <p:txBody>
          <a:bodyPr/>
          <a:lstStyle>
            <a:lvl1pPr>
              <a:defRPr/>
            </a:lvl1pPr>
          </a:lstStyle>
          <a:p>
            <a:r>
              <a:rPr lang="en-US" dirty="0"/>
              <a:t>Click to add logo</a:t>
            </a:r>
          </a:p>
        </p:txBody>
      </p:sp>
      <p:sp>
        <p:nvSpPr>
          <p:cNvPr id="6" name="Date Placeholder 5">
            <a:extLst>
              <a:ext uri="{FF2B5EF4-FFF2-40B4-BE49-F238E27FC236}">
                <a16:creationId xmlns:a16="http://schemas.microsoft.com/office/drawing/2014/main" id="{F17ECA2C-4CF8-48ED-893A-2958F9909B90}"/>
              </a:ext>
            </a:extLst>
          </p:cNvPr>
          <p:cNvSpPr>
            <a:spLocks noGrp="1"/>
          </p:cNvSpPr>
          <p:nvPr>
            <p:ph type="dt" sz="half" idx="42"/>
          </p:nvPr>
        </p:nvSpPr>
        <p:spPr/>
        <p:txBody>
          <a:bodyPr/>
          <a:lstStyle/>
          <a:p>
            <a:fld id="{DCEB30A5-FB54-4DA1-B38D-1B7DE81C6A48}" type="datetime1">
              <a:rPr lang="en-US" smtClean="0"/>
              <a:t>8/12/2025</a:t>
            </a:fld>
            <a:endParaRPr lang="en-US" dirty="0"/>
          </a:p>
        </p:txBody>
      </p:sp>
      <p:sp>
        <p:nvSpPr>
          <p:cNvPr id="8" name="Footer Placeholder 7">
            <a:extLst>
              <a:ext uri="{FF2B5EF4-FFF2-40B4-BE49-F238E27FC236}">
                <a16:creationId xmlns:a16="http://schemas.microsoft.com/office/drawing/2014/main" id="{144FDBCE-E35C-4859-AD9D-93665BD69FD5}"/>
              </a:ext>
            </a:extLst>
          </p:cNvPr>
          <p:cNvSpPr>
            <a:spLocks noGrp="1"/>
          </p:cNvSpPr>
          <p:nvPr>
            <p:ph type="ftr" sz="quarter" idx="43"/>
          </p:nvPr>
        </p:nvSpPr>
        <p:spPr/>
        <p:txBody>
          <a:bodyPr/>
          <a:lstStyle/>
          <a:p>
            <a:r>
              <a:rPr lang="en-US" dirty="0"/>
              <a:t>Copyright © 2022, Oracle and/or its affiliates  |  Confidential: Internal/Restricted/Highly Restricted</a:t>
            </a:r>
          </a:p>
        </p:txBody>
      </p:sp>
      <p:sp>
        <p:nvSpPr>
          <p:cNvPr id="9" name="Slide Number Placeholder 8">
            <a:extLst>
              <a:ext uri="{FF2B5EF4-FFF2-40B4-BE49-F238E27FC236}">
                <a16:creationId xmlns:a16="http://schemas.microsoft.com/office/drawing/2014/main" id="{0F5130C2-E640-4887-BCA9-090F40084C88}"/>
              </a:ext>
            </a:extLst>
          </p:cNvPr>
          <p:cNvSpPr>
            <a:spLocks noGrp="1"/>
          </p:cNvSpPr>
          <p:nvPr>
            <p:ph type="sldNum" sz="quarter" idx="44"/>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39568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Light - Quote with Picture">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t="70307"/>
          <a:stretch/>
        </p:blipFill>
        <p:spPr>
          <a:xfrm>
            <a:off x="6343650" y="5964193"/>
            <a:ext cx="5848350" cy="896551"/>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20157" y="6115050"/>
            <a:ext cx="830345" cy="830345"/>
          </a:xfrm>
          <a:prstGeom prst="rect">
            <a:avLst/>
          </a:prstGeom>
        </p:spPr>
      </p:pic>
      <p:sp>
        <p:nvSpPr>
          <p:cNvPr id="3" name="Quote">
            <a:extLst>
              <a:ext uri="{FF2B5EF4-FFF2-40B4-BE49-F238E27FC236}">
                <a16:creationId xmlns:a16="http://schemas.microsoft.com/office/drawing/2014/main" id="{A13E52A3-3B72-407D-BD94-ADB27B9FCE9C}"/>
              </a:ext>
            </a:extLst>
          </p:cNvPr>
          <p:cNvSpPr>
            <a:spLocks noGrp="1"/>
          </p:cNvSpPr>
          <p:nvPr>
            <p:ph type="title" hasCustomPrompt="1"/>
          </p:nvPr>
        </p:nvSpPr>
        <p:spPr>
          <a:xfrm>
            <a:off x="5372844" y="2434528"/>
            <a:ext cx="6067096" cy="1846659"/>
          </a:xfrm>
          <a:noFill/>
        </p:spPr>
        <p:txBody>
          <a:bodyPr vert="horz" wrap="square" lIns="0" tIns="0" rIns="0" bIns="0" rtlCol="0" anchor="b" anchorCtr="0">
            <a:spAutoFit/>
          </a:bodyPr>
          <a:lstStyle>
            <a:lvl1pPr>
              <a:lnSpc>
                <a:spcPct val="100000"/>
              </a:lnSpc>
              <a:defRPr lang="en-US" sz="3000" b="0" dirty="0">
                <a:latin typeface="+mj-lt"/>
                <a:cs typeface="Oracle Sans Tab" panose="020B0503020204020204" pitchFamily="34" charset="0"/>
              </a:defRPr>
            </a:lvl1pPr>
          </a:lstStyle>
          <a:p>
            <a:pPr lvl="0"/>
            <a:r>
              <a:rPr lang="en-US" dirty="0"/>
              <a:t>“Click to type customer or partner quote surrounded by quotation marks.” Remove/replace placeholder image as needed.</a:t>
            </a:r>
          </a:p>
        </p:txBody>
      </p: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372844" y="4983135"/>
            <a:ext cx="6054629" cy="266291"/>
          </a:xfrm>
          <a:prstGeom prst="rect">
            <a:avLst/>
          </a:prstGeom>
        </p:spPr>
        <p:txBody>
          <a:bodyPr>
            <a:noAutofit/>
          </a:bodyPr>
          <a:lstStyle>
            <a:lvl1pPr>
              <a:defRPr b="1"/>
            </a:lvl1pPr>
          </a:lstStyle>
          <a:p>
            <a:pPr lvl="0"/>
            <a:r>
              <a:rPr lang="en-US" dirty="0"/>
              <a:t>Name of person quoted</a:t>
            </a:r>
          </a:p>
        </p:txBody>
      </p:sp>
      <p:sp>
        <p:nvSpPr>
          <p:cNvPr id="11" name="Text Field 2">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372844" y="5320728"/>
            <a:ext cx="6054629" cy="786385"/>
          </a:xfrm>
          <a:prstGeom prst="rect">
            <a:avLst/>
          </a:prstGeom>
        </p:spPr>
        <p:txBody>
          <a:bodyPr>
            <a:noAutofit/>
          </a:bodyPr>
          <a:lstStyle>
            <a:lvl1pPr>
              <a:defRPr/>
            </a:lvl1pPr>
          </a:lstStyle>
          <a:p>
            <a:pPr lvl="0"/>
            <a:r>
              <a:rPr lang="en-US" dirty="0"/>
              <a:t>Additional information if needed</a:t>
            </a:r>
          </a:p>
        </p:txBody>
      </p:sp>
      <p:pic>
        <p:nvPicPr>
          <p:cNvPr id="15" name="OTag">
            <a:extLst>
              <a:ext uri="{FF2B5EF4-FFF2-40B4-BE49-F238E27FC236}">
                <a16:creationId xmlns:a16="http://schemas.microsoft.com/office/drawing/2014/main" id="{D79573CA-7EF3-46CE-91D4-01D1A2F17BEF}"/>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TextBox 5">
            <a:extLst>
              <a:ext uri="{FF2B5EF4-FFF2-40B4-BE49-F238E27FC236}">
                <a16:creationId xmlns:a16="http://schemas.microsoft.com/office/drawing/2014/main" id="{A8F9EF32-2876-8841-ADB8-707F8BDB8530}"/>
              </a:ext>
            </a:extLst>
          </p:cNvPr>
          <p:cNvSpPr txBox="1"/>
          <p:nvPr userDrawn="1"/>
        </p:nvSpPr>
        <p:spPr>
          <a:xfrm>
            <a:off x="1295730" y="3244334"/>
            <a:ext cx="2285339" cy="369332"/>
          </a:xfrm>
          <a:prstGeom prst="rect">
            <a:avLst/>
          </a:prstGeom>
          <a:noFill/>
        </p:spPr>
        <p:txBody>
          <a:bodyPr wrap="square" rtlCol="0">
            <a:spAutoFit/>
          </a:bodyPr>
          <a:lstStyle/>
          <a:p>
            <a:r>
              <a:rPr lang="en-US" dirty="0">
                <a:solidFill>
                  <a:schemeClr val="bg2"/>
                </a:solidFill>
              </a:rPr>
              <a:t>Click to add image</a:t>
            </a:r>
          </a:p>
        </p:txBody>
      </p:sp>
      <p:sp>
        <p:nvSpPr>
          <p:cNvPr id="12" name="Picture Placeholder 6">
            <a:extLst>
              <a:ext uri="{FF2B5EF4-FFF2-40B4-BE49-F238E27FC236}">
                <a16:creationId xmlns:a16="http://schemas.microsoft.com/office/drawing/2014/main" id="{48F56FAF-A389-4DEC-BCB5-7C2BCDEBE166}"/>
              </a:ext>
            </a:extLst>
          </p:cNvPr>
          <p:cNvSpPr>
            <a:spLocks noGrp="1" noChangeAspect="1"/>
          </p:cNvSpPr>
          <p:nvPr>
            <p:ph type="pic" sz="quarter" idx="41" hasCustomPrompt="1"/>
          </p:nvPr>
        </p:nvSpPr>
        <p:spPr>
          <a:xfrm>
            <a:off x="5434085" y="1206535"/>
            <a:ext cx="2944208" cy="841248"/>
          </a:xfrm>
        </p:spPr>
        <p:txBody>
          <a:bodyPr anchor="ctr" anchorCtr="1"/>
          <a:lstStyle>
            <a:lvl1pPr>
              <a:defRPr/>
            </a:lvl1pPr>
          </a:lstStyle>
          <a:p>
            <a:r>
              <a:rPr lang="en-US" dirty="0"/>
              <a:t>Click to add logo</a:t>
            </a:r>
          </a:p>
        </p:txBody>
      </p:sp>
      <p:sp>
        <p:nvSpPr>
          <p:cNvPr id="7" name="Picture Placeholder 6">
            <a:extLst>
              <a:ext uri="{FF2B5EF4-FFF2-40B4-BE49-F238E27FC236}">
                <a16:creationId xmlns:a16="http://schemas.microsoft.com/office/drawing/2014/main" id="{6145069B-D056-45AF-BC91-ABDBFD0C3D17}"/>
              </a:ext>
            </a:extLst>
          </p:cNvPr>
          <p:cNvSpPr>
            <a:spLocks noGrp="1"/>
          </p:cNvSpPr>
          <p:nvPr>
            <p:ph type="pic" sz="quarter" idx="42" hasCustomPrompt="1"/>
          </p:nvPr>
        </p:nvSpPr>
        <p:spPr>
          <a:xfrm>
            <a:off x="0" y="0"/>
            <a:ext cx="4876800" cy="6858000"/>
          </a:xfrm>
        </p:spPr>
        <p:txBody>
          <a:bodyPr anchor="ctr" anchorCtr="1"/>
          <a:lstStyle>
            <a:lvl1pPr>
              <a:defRPr/>
            </a:lvl1pPr>
          </a:lstStyle>
          <a:p>
            <a:r>
              <a:rPr lang="en-US" dirty="0"/>
              <a:t>Click to add image</a:t>
            </a:r>
          </a:p>
        </p:txBody>
      </p:sp>
      <p:sp>
        <p:nvSpPr>
          <p:cNvPr id="4" name="Date Placeholder 3">
            <a:extLst>
              <a:ext uri="{FF2B5EF4-FFF2-40B4-BE49-F238E27FC236}">
                <a16:creationId xmlns:a16="http://schemas.microsoft.com/office/drawing/2014/main" id="{F3C7CAF2-5875-4790-8762-15A8CDD16E08}"/>
              </a:ext>
            </a:extLst>
          </p:cNvPr>
          <p:cNvSpPr>
            <a:spLocks noGrp="1"/>
          </p:cNvSpPr>
          <p:nvPr>
            <p:ph type="dt" sz="half" idx="43"/>
          </p:nvPr>
        </p:nvSpPr>
        <p:spPr/>
        <p:txBody>
          <a:bodyPr/>
          <a:lstStyle/>
          <a:p>
            <a:fld id="{1412C781-9486-495F-9009-294AB81D9257}" type="datetime1">
              <a:rPr lang="en-US" smtClean="0"/>
              <a:t>8/12/2025</a:t>
            </a:fld>
            <a:endParaRPr lang="en-US" dirty="0"/>
          </a:p>
        </p:txBody>
      </p:sp>
      <p:sp>
        <p:nvSpPr>
          <p:cNvPr id="5" name="Footer Placeholder 4">
            <a:extLst>
              <a:ext uri="{FF2B5EF4-FFF2-40B4-BE49-F238E27FC236}">
                <a16:creationId xmlns:a16="http://schemas.microsoft.com/office/drawing/2014/main" id="{0F175504-AA80-48D0-ABE0-C3B4B0480FBA}"/>
              </a:ext>
            </a:extLst>
          </p:cNvPr>
          <p:cNvSpPr>
            <a:spLocks noGrp="1"/>
          </p:cNvSpPr>
          <p:nvPr>
            <p:ph type="ftr" sz="quarter" idx="44"/>
          </p:nvPr>
        </p:nvSpPr>
        <p:spPr/>
        <p:txBody>
          <a:bodyPr/>
          <a:lstStyle/>
          <a:p>
            <a:r>
              <a:rPr lang="en-US" dirty="0"/>
              <a:t>Copyright © 2022, Oracle and/or its affiliates  |  Confidential: Internal/Restricted/Highly Restricted</a:t>
            </a:r>
          </a:p>
        </p:txBody>
      </p:sp>
      <p:sp>
        <p:nvSpPr>
          <p:cNvPr id="8" name="Slide Number Placeholder 7">
            <a:extLst>
              <a:ext uri="{FF2B5EF4-FFF2-40B4-BE49-F238E27FC236}">
                <a16:creationId xmlns:a16="http://schemas.microsoft.com/office/drawing/2014/main" id="{FA2E22D8-777D-4A4E-8190-9C7E9654A636}"/>
              </a:ext>
            </a:extLst>
          </p:cNvPr>
          <p:cNvSpPr>
            <a:spLocks noGrp="1"/>
          </p:cNvSpPr>
          <p:nvPr>
            <p:ph type="sldNum" sz="quarter" idx="45"/>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75734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Light - Thank You">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t="70307"/>
          <a:stretch/>
        </p:blipFill>
        <p:spPr>
          <a:xfrm>
            <a:off x="6343650" y="5964193"/>
            <a:ext cx="5848350" cy="896551"/>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20157" y="6115050"/>
            <a:ext cx="830345" cy="830345"/>
          </a:xfrm>
          <a:prstGeom prst="rect">
            <a:avLst/>
          </a:prstGeom>
        </p:spPr>
      </p:pic>
      <p:pic>
        <p:nvPicPr>
          <p:cNvPr id="12" name="Picture 11">
            <a:extLst>
              <a:ext uri="{FF2B5EF4-FFF2-40B4-BE49-F238E27FC236}">
                <a16:creationId xmlns:a16="http://schemas.microsoft.com/office/drawing/2014/main" id="{14F52034-4D0B-8F48-A20F-8F40B1A92E5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34448"/>
            <a:ext cx="6560075"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 name="Date Placeholder 3">
            <a:extLst>
              <a:ext uri="{FF2B5EF4-FFF2-40B4-BE49-F238E27FC236}">
                <a16:creationId xmlns:a16="http://schemas.microsoft.com/office/drawing/2014/main" id="{3698BC18-3443-48B2-97E6-989B7098DC52}"/>
              </a:ext>
            </a:extLst>
          </p:cNvPr>
          <p:cNvSpPr>
            <a:spLocks noGrp="1"/>
          </p:cNvSpPr>
          <p:nvPr>
            <p:ph type="dt" sz="half" idx="38"/>
          </p:nvPr>
        </p:nvSpPr>
        <p:spPr/>
        <p:txBody>
          <a:bodyPr/>
          <a:lstStyle/>
          <a:p>
            <a:fld id="{B80FBCF9-2936-4056-9408-59954380108C}" type="datetime1">
              <a:rPr lang="en-US" smtClean="0"/>
              <a:t>8/12/2025</a:t>
            </a:fld>
            <a:endParaRPr lang="en-US" dirty="0"/>
          </a:p>
        </p:txBody>
      </p:sp>
      <p:sp>
        <p:nvSpPr>
          <p:cNvPr id="5" name="Footer Placeholder 4">
            <a:extLst>
              <a:ext uri="{FF2B5EF4-FFF2-40B4-BE49-F238E27FC236}">
                <a16:creationId xmlns:a16="http://schemas.microsoft.com/office/drawing/2014/main" id="{572AC1E3-E104-4942-8AE8-198E477A85F9}"/>
              </a:ext>
            </a:extLst>
          </p:cNvPr>
          <p:cNvSpPr>
            <a:spLocks noGrp="1"/>
          </p:cNvSpPr>
          <p:nvPr>
            <p:ph type="ftr" sz="quarter" idx="39"/>
          </p:nvPr>
        </p:nvSpPr>
        <p:spPr/>
        <p:txBody>
          <a:bodyPr/>
          <a:lstStyle/>
          <a:p>
            <a:r>
              <a:rPr lang="en-US" dirty="0"/>
              <a:t>Copyright © 2022, Oracle and/or its affiliates  |  Confidential: Internal/Restricted/Highly Restricted</a:t>
            </a:r>
          </a:p>
        </p:txBody>
      </p:sp>
      <p:sp>
        <p:nvSpPr>
          <p:cNvPr id="6" name="Slide Number Placeholder 5">
            <a:extLst>
              <a:ext uri="{FF2B5EF4-FFF2-40B4-BE49-F238E27FC236}">
                <a16:creationId xmlns:a16="http://schemas.microsoft.com/office/drawing/2014/main" id="{30968FA8-1974-461B-87A5-6D7032FA1C85}"/>
              </a:ext>
            </a:extLst>
          </p:cNvPr>
          <p:cNvSpPr>
            <a:spLocks noGrp="1"/>
          </p:cNvSpPr>
          <p:nvPr>
            <p:ph type="sldNum" sz="quarter" idx="40"/>
          </p:nvPr>
        </p:nvSpPr>
        <p:spPr/>
        <p:txBody>
          <a:bodyPr/>
          <a:lstStyle/>
          <a:p>
            <a:fld id="{345D60D9-5372-5F40-9443-0F9AE5BDC3C8}" type="slidenum">
              <a:rPr lang="en-US" smtClean="0"/>
              <a:pPr/>
              <a:t>‹#›</a:t>
            </a:fld>
            <a:endParaRPr lang="en-US" dirty="0"/>
          </a:p>
        </p:txBody>
      </p:sp>
      <p:sp>
        <p:nvSpPr>
          <p:cNvPr id="3" name="Thank You">
            <a:extLst>
              <a:ext uri="{FF2B5EF4-FFF2-40B4-BE49-F238E27FC236}">
                <a16:creationId xmlns:a16="http://schemas.microsoft.com/office/drawing/2014/main" id="{701BFB4F-AD1A-4B21-826E-A2F61F5D8AAB}"/>
              </a:ext>
            </a:extLst>
          </p:cNvPr>
          <p:cNvSpPr>
            <a:spLocks noGrp="1"/>
          </p:cNvSpPr>
          <p:nvPr>
            <p:ph type="title" hasCustomPrompt="1"/>
          </p:nvPr>
        </p:nvSpPr>
        <p:spPr>
          <a:xfrm>
            <a:off x="768875" y="3482230"/>
            <a:ext cx="5022325" cy="822960"/>
          </a:xfrm>
          <a:noFill/>
        </p:spPr>
        <p:txBody>
          <a:bodyPr vert="horz" lIns="0" tIns="0" rIns="0" bIns="0" rtlCol="0" anchor="b" anchorCtr="0">
            <a:noAutofit/>
          </a:bodyPr>
          <a:lstStyle>
            <a:lvl1pPr>
              <a:defRPr lang="en-US" sz="3200" b="0">
                <a:solidFill>
                  <a:srgbClr val="CC4520"/>
                </a:solidFill>
                <a:latin typeface="Oracle Sans Extra Bold" panose="020B0803020204020204" pitchFamily="34" charset="0"/>
                <a:cs typeface="Oracle Sans Extra Bold" panose="020B08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solidFill>
                  <a:srgbClr val="606060"/>
                </a:solidFill>
              </a:defRPr>
            </a:lvl1pPr>
          </a:lstStyle>
          <a:p>
            <a:pPr lvl="0"/>
            <a:r>
              <a:rPr lang="en-US"/>
              <a:t>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solidFill>
                  <a:srgbClr val="606060"/>
                </a:solidFill>
              </a:defRPr>
            </a:lvl1pPr>
          </a:lstStyle>
          <a:p>
            <a:pPr lvl="0"/>
            <a:r>
              <a:rPr lang="en-US" dirty="0"/>
              <a:t>Edit Master text styles</a:t>
            </a:r>
          </a:p>
        </p:txBody>
      </p:sp>
      <p:sp>
        <p:nvSpPr>
          <p:cNvPr id="13" name="Picture Placeholder 2">
            <a:extLst>
              <a:ext uri="{FF2B5EF4-FFF2-40B4-BE49-F238E27FC236}">
                <a16:creationId xmlns:a16="http://schemas.microsoft.com/office/drawing/2014/main" id="{E3889800-62E2-CF4C-97E0-CE1310E361A3}"/>
              </a:ext>
            </a:extLst>
          </p:cNvPr>
          <p:cNvSpPr>
            <a:spLocks noGrp="1"/>
          </p:cNvSpPr>
          <p:nvPr>
            <p:ph type="pic" sz="quarter" idx="20" hasCustomPrompt="1"/>
          </p:nvPr>
        </p:nvSpPr>
        <p:spPr>
          <a:xfrm>
            <a:off x="6560075" y="0"/>
            <a:ext cx="5631925" cy="6858000"/>
          </a:xfrm>
        </p:spPr>
        <p:txBody>
          <a:bodyPr anchor="ctr" anchorCtr="1"/>
          <a:lstStyle>
            <a:lvl1pPr>
              <a:defRPr/>
            </a:lvl1pPr>
          </a:lstStyle>
          <a:p>
            <a:r>
              <a:rPr lang="en-US" dirty="0"/>
              <a:t>Click to add image</a:t>
            </a:r>
          </a:p>
        </p:txBody>
      </p:sp>
    </p:spTree>
    <p:extLst>
      <p:ext uri="{BB962C8B-B14F-4D97-AF65-F5344CB8AC3E}">
        <p14:creationId xmlns:p14="http://schemas.microsoft.com/office/powerpoint/2010/main" val="8470554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ight - Thank You">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t="70307"/>
          <a:stretch/>
        </p:blipFill>
        <p:spPr>
          <a:xfrm>
            <a:off x="6343650" y="5964193"/>
            <a:ext cx="5848350" cy="896551"/>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20157" y="6115050"/>
            <a:ext cx="830345" cy="830345"/>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 name="Date Placeholder 3">
            <a:extLst>
              <a:ext uri="{FF2B5EF4-FFF2-40B4-BE49-F238E27FC236}">
                <a16:creationId xmlns:a16="http://schemas.microsoft.com/office/drawing/2014/main" id="{3698BC18-3443-48B2-97E6-989B7098DC52}"/>
              </a:ext>
            </a:extLst>
          </p:cNvPr>
          <p:cNvSpPr>
            <a:spLocks noGrp="1"/>
          </p:cNvSpPr>
          <p:nvPr>
            <p:ph type="dt" sz="half" idx="38"/>
          </p:nvPr>
        </p:nvSpPr>
        <p:spPr/>
        <p:txBody>
          <a:bodyPr/>
          <a:lstStyle/>
          <a:p>
            <a:fld id="{CD6C986A-168F-4D76-86BB-5B349F7604D5}" type="datetime1">
              <a:rPr lang="en-US" smtClean="0"/>
              <a:t>8/12/2025</a:t>
            </a:fld>
            <a:endParaRPr lang="en-US" dirty="0"/>
          </a:p>
        </p:txBody>
      </p:sp>
      <p:sp>
        <p:nvSpPr>
          <p:cNvPr id="5" name="Footer Placeholder 4">
            <a:extLst>
              <a:ext uri="{FF2B5EF4-FFF2-40B4-BE49-F238E27FC236}">
                <a16:creationId xmlns:a16="http://schemas.microsoft.com/office/drawing/2014/main" id="{572AC1E3-E104-4942-8AE8-198E477A85F9}"/>
              </a:ext>
            </a:extLst>
          </p:cNvPr>
          <p:cNvSpPr>
            <a:spLocks noGrp="1"/>
          </p:cNvSpPr>
          <p:nvPr>
            <p:ph type="ftr" sz="quarter" idx="39"/>
          </p:nvPr>
        </p:nvSpPr>
        <p:spPr/>
        <p:txBody>
          <a:bodyPr/>
          <a:lstStyle/>
          <a:p>
            <a:r>
              <a:rPr lang="en-US" dirty="0"/>
              <a:t>Copyright © 2022, Oracle and/or its affiliates  |  Confidential: Internal/Restricted/Highly Restricted</a:t>
            </a:r>
          </a:p>
        </p:txBody>
      </p:sp>
      <p:sp>
        <p:nvSpPr>
          <p:cNvPr id="6" name="Slide Number Placeholder 5">
            <a:extLst>
              <a:ext uri="{FF2B5EF4-FFF2-40B4-BE49-F238E27FC236}">
                <a16:creationId xmlns:a16="http://schemas.microsoft.com/office/drawing/2014/main" id="{30968FA8-1974-461B-87A5-6D7032FA1C85}"/>
              </a:ext>
            </a:extLst>
          </p:cNvPr>
          <p:cNvSpPr>
            <a:spLocks noGrp="1"/>
          </p:cNvSpPr>
          <p:nvPr>
            <p:ph type="sldNum" sz="quarter" idx="40"/>
          </p:nvPr>
        </p:nvSpPr>
        <p:spPr/>
        <p:txBody>
          <a:bodyPr/>
          <a:lstStyle/>
          <a:p>
            <a:fld id="{345D60D9-5372-5F40-9443-0F9AE5BDC3C8}" type="slidenum">
              <a:rPr lang="en-US" smtClean="0"/>
              <a:pPr/>
              <a:t>‹#›</a:t>
            </a:fld>
            <a:endParaRPr lang="en-US" dirty="0"/>
          </a:p>
        </p:txBody>
      </p:sp>
      <p:sp>
        <p:nvSpPr>
          <p:cNvPr id="3" name="Thank You">
            <a:extLst>
              <a:ext uri="{FF2B5EF4-FFF2-40B4-BE49-F238E27FC236}">
                <a16:creationId xmlns:a16="http://schemas.microsoft.com/office/drawing/2014/main" id="{701BFB4F-AD1A-4B21-826E-A2F61F5D8AAB}"/>
              </a:ext>
            </a:extLst>
          </p:cNvPr>
          <p:cNvSpPr>
            <a:spLocks noGrp="1"/>
          </p:cNvSpPr>
          <p:nvPr>
            <p:ph type="title" hasCustomPrompt="1"/>
          </p:nvPr>
        </p:nvSpPr>
        <p:spPr>
          <a:xfrm>
            <a:off x="768875" y="3482230"/>
            <a:ext cx="5022325" cy="822960"/>
          </a:xfrm>
          <a:noFill/>
        </p:spPr>
        <p:txBody>
          <a:bodyPr vert="horz" lIns="0" tIns="0" rIns="0" bIns="0" rtlCol="0" anchor="b" anchorCtr="0">
            <a:noAutofit/>
          </a:bodyPr>
          <a:lstStyle>
            <a:lvl1pPr>
              <a:defRPr lang="en-US" sz="3200" b="0">
                <a:solidFill>
                  <a:srgbClr val="CC4520"/>
                </a:solidFill>
                <a:latin typeface="Oracle Sans Extra Bold" panose="020B0803020204020204" pitchFamily="34" charset="0"/>
                <a:cs typeface="Oracle Sans Extra Bold" panose="020B08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solidFill>
                  <a:srgbClr val="606060"/>
                </a:solidFill>
              </a:defRPr>
            </a:lvl1pPr>
          </a:lstStyle>
          <a:p>
            <a:pPr lvl="0"/>
            <a:r>
              <a:rPr lang="en-US"/>
              <a:t>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solidFill>
                  <a:srgbClr val="606060"/>
                </a:solidFill>
              </a:defRPr>
            </a:lvl1pPr>
          </a:lstStyle>
          <a:p>
            <a:pPr lvl="0"/>
            <a:r>
              <a:rPr lang="en-US" dirty="0"/>
              <a:t>Edit Master text styles</a:t>
            </a:r>
          </a:p>
        </p:txBody>
      </p:sp>
    </p:spTree>
    <p:extLst>
      <p:ext uri="{BB962C8B-B14F-4D97-AF65-F5344CB8AC3E}">
        <p14:creationId xmlns:p14="http://schemas.microsoft.com/office/powerpoint/2010/main" val="14138398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ight - Closing Slide">
    <p:spTree>
      <p:nvGrpSpPr>
        <p:cNvPr id="1" name=""/>
        <p:cNvGrpSpPr/>
        <p:nvPr/>
      </p:nvGrpSpPr>
      <p:grpSpPr>
        <a:xfrm>
          <a:off x="0" y="0"/>
          <a:ext cx="0" cy="0"/>
          <a:chOff x="0" y="0"/>
          <a:chExt cx="0" cy="0"/>
        </a:xfrm>
      </p:grpSpPr>
      <p:pic>
        <p:nvPicPr>
          <p:cNvPr id="3" name="Oracle Logo" descr="Oracle Logo">
            <a:extLst>
              <a:ext uri="{FF2B5EF4-FFF2-40B4-BE49-F238E27FC236}">
                <a16:creationId xmlns:a16="http://schemas.microsoft.com/office/drawing/2014/main" id="{675A5E3C-9B7E-1248-9024-5EE790FC683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7854" y="2915192"/>
            <a:ext cx="4896293" cy="1027617"/>
          </a:xfrm>
          <a:prstGeom prst="rect">
            <a:avLst/>
          </a:prstGeom>
        </p:spPr>
      </p:pic>
    </p:spTree>
    <p:extLst>
      <p:ext uri="{BB962C8B-B14F-4D97-AF65-F5344CB8AC3E}">
        <p14:creationId xmlns:p14="http://schemas.microsoft.com/office/powerpoint/2010/main" val="166431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ight - Divider">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70307"/>
          <a:stretch/>
        </p:blipFill>
        <p:spPr>
          <a:xfrm>
            <a:off x="6343650" y="5964193"/>
            <a:ext cx="5848350" cy="896551"/>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20157" y="6115050"/>
            <a:ext cx="830345" cy="830345"/>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F89127AD-303E-4148-925B-F8D854942DC9}"/>
              </a:ext>
            </a:extLst>
          </p:cNvPr>
          <p:cNvSpPr>
            <a:spLocks noGrp="1"/>
          </p:cNvSpPr>
          <p:nvPr>
            <p:ph type="dt" sz="half" idx="10"/>
          </p:nvPr>
        </p:nvSpPr>
        <p:spPr/>
        <p:txBody>
          <a:bodyPr/>
          <a:lstStyle/>
          <a:p>
            <a:fld id="{635E5522-276A-4151-B19E-B34F52E25495}" type="datetime1">
              <a:rPr lang="en-US" smtClean="0"/>
              <a:t>8/12/2025</a:t>
            </a:fld>
            <a:endParaRPr lang="en-US" dirty="0"/>
          </a:p>
        </p:txBody>
      </p:sp>
      <p:sp>
        <p:nvSpPr>
          <p:cNvPr id="5" name="Footer Placeholder 4">
            <a:extLst>
              <a:ext uri="{FF2B5EF4-FFF2-40B4-BE49-F238E27FC236}">
                <a16:creationId xmlns:a16="http://schemas.microsoft.com/office/drawing/2014/main" id="{6077CD67-74FC-43EC-912B-8B74B34E5B81}"/>
              </a:ext>
            </a:extLst>
          </p:cNvPr>
          <p:cNvSpPr>
            <a:spLocks noGrp="1"/>
          </p:cNvSpPr>
          <p:nvPr>
            <p:ph type="ftr" sz="quarter" idx="11"/>
          </p:nvPr>
        </p:nvSpPr>
        <p:spPr/>
        <p:txBody>
          <a:bodyPr/>
          <a:lstStyle/>
          <a:p>
            <a:r>
              <a:rPr lang="en-US" dirty="0"/>
              <a:t>Copyright © 2022, Oracle and/or its affiliates  |  Confidential: Internal/Restricted/Highly Restricted</a:t>
            </a:r>
          </a:p>
        </p:txBody>
      </p:sp>
      <p:sp>
        <p:nvSpPr>
          <p:cNvPr id="8" name="Slide Number Placeholder 7">
            <a:extLst>
              <a:ext uri="{FF2B5EF4-FFF2-40B4-BE49-F238E27FC236}">
                <a16:creationId xmlns:a16="http://schemas.microsoft.com/office/drawing/2014/main" id="{AC119101-EC6A-4B95-9940-BAB31432AD02}"/>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6" name="Title 5">
            <a:extLst>
              <a:ext uri="{FF2B5EF4-FFF2-40B4-BE49-F238E27FC236}">
                <a16:creationId xmlns:a16="http://schemas.microsoft.com/office/drawing/2014/main" id="{F6BEA035-D7A5-4B84-9F05-5163378E9E57}"/>
              </a:ext>
            </a:extLst>
          </p:cNvPr>
          <p:cNvSpPr>
            <a:spLocks noGrp="1"/>
          </p:cNvSpPr>
          <p:nvPr>
            <p:ph type="title" hasCustomPrompt="1"/>
          </p:nvPr>
        </p:nvSpPr>
        <p:spPr>
          <a:xfrm>
            <a:off x="768871" y="2337132"/>
            <a:ext cx="10158984" cy="1280160"/>
          </a:xfrm>
          <a:noFill/>
        </p:spPr>
        <p:txBody>
          <a:bodyPr vert="horz" wrap="square" lIns="0" tIns="0" rIns="0" bIns="0" rtlCol="0" anchor="b">
            <a:noAutofit/>
          </a:bodyPr>
          <a:lstStyle>
            <a:lvl1pPr>
              <a:lnSpc>
                <a:spcPct val="95000"/>
              </a:lnSpc>
              <a:defRPr lang="en-US" sz="4000" b="0" dirty="0">
                <a:solidFill>
                  <a:srgbClr val="CC4520"/>
                </a:solidFill>
                <a:latin typeface="Oracle Sans Extra Bold" panose="020B0803020204020204" pitchFamily="34" charset="0"/>
                <a:cs typeface="Oracle Sans Extra Bold" panose="020B0803020204020204" pitchFamily="34" charset="0"/>
              </a:defRPr>
            </a:lvl1pPr>
          </a:lstStyle>
          <a:p>
            <a:pPr lvl="0">
              <a:lnSpc>
                <a:spcPct val="100000"/>
              </a:lnSpc>
            </a:pPr>
            <a:r>
              <a:rPr lang="en-US" dirty="0"/>
              <a:t>Click to add divider title (up to 2 lines)</a:t>
            </a:r>
          </a:p>
        </p:txBody>
      </p:sp>
      <p:sp>
        <p:nvSpPr>
          <p:cNvPr id="9" name="Subhead">
            <a:extLst>
              <a:ext uri="{FF2B5EF4-FFF2-40B4-BE49-F238E27FC236}">
                <a16:creationId xmlns:a16="http://schemas.microsoft.com/office/drawing/2014/main" id="{7CDB1F3E-E2D2-44FE-A725-E3ED1480C83B}"/>
              </a:ext>
            </a:extLst>
          </p:cNvPr>
          <p:cNvSpPr>
            <a:spLocks noGrp="1"/>
          </p:cNvSpPr>
          <p:nvPr>
            <p:ph type="body" sz="quarter" idx="33" hasCustomPrompt="1"/>
          </p:nvPr>
        </p:nvSpPr>
        <p:spPr>
          <a:xfrm>
            <a:off x="776689" y="4135193"/>
            <a:ext cx="10158984" cy="681251"/>
          </a:xfrm>
          <a:prstGeom prst="rect">
            <a:avLst/>
          </a:prstGeom>
          <a:noFill/>
        </p:spPr>
        <p:txBody>
          <a:bodyPr>
            <a:noAutofit/>
          </a:bodyPr>
          <a:lstStyle>
            <a:lvl1pPr marL="0" marR="0" indent="0" algn="l" defTabSz="914400" rtl="0" eaLnBrk="1" fontAlgn="auto" latinLnBrk="0" hangingPunct="1">
              <a:lnSpc>
                <a:spcPct val="95000"/>
              </a:lnSpc>
              <a:spcBef>
                <a:spcPts val="600"/>
              </a:spcBef>
              <a:spcAft>
                <a:spcPts val="0"/>
              </a:spcAft>
              <a:buClrTx/>
              <a:buSzTx/>
              <a:buFont typeface="Arial" panose="020B0604020202020204" pitchFamily="34" charset="0"/>
              <a:buNone/>
              <a:tabLst/>
              <a:defRPr sz="1800" b="0">
                <a:solidFill>
                  <a:srgbClr val="606060"/>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a:t>
            </a:r>
          </a:p>
        </p:txBody>
      </p:sp>
    </p:spTree>
    <p:extLst>
      <p:ext uri="{BB962C8B-B14F-4D97-AF65-F5344CB8AC3E}">
        <p14:creationId xmlns:p14="http://schemas.microsoft.com/office/powerpoint/2010/main" val="3490562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ght - Title/Subtitle 1 Column">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709"/>
            <a:ext cx="10671048" cy="330540"/>
          </a:xfrm>
          <a:prstGeom prst="rect">
            <a:avLst/>
          </a:prstGeom>
        </p:spPr>
        <p:txBody>
          <a:bodyPr lIns="0">
            <a:noAutofit/>
          </a:bodyPr>
          <a:lstStyle>
            <a:lvl1pPr marL="0" indent="0">
              <a:spcAft>
                <a:spcPts val="0"/>
              </a:spcAft>
              <a:buNone/>
              <a:defRPr sz="2000" b="0" i="0">
                <a:solidFill>
                  <a:srgbClr val="606060"/>
                </a:solidFill>
                <a:latin typeface="Oracle Sans Tab" panose="020B0503020204020204" pitchFamily="34" charset="0"/>
                <a:cs typeface="Oracle Sans Tab"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0201"/>
            <a:ext cx="10671175" cy="45069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EE4D9CD-CDC4-4642-8CDA-7351404FC2D2}"/>
              </a:ext>
            </a:extLst>
          </p:cNvPr>
          <p:cNvSpPr>
            <a:spLocks noGrp="1"/>
          </p:cNvSpPr>
          <p:nvPr>
            <p:ph type="title" hasCustomPrompt="1"/>
          </p:nvPr>
        </p:nvSpPr>
        <p:spPr/>
        <p:txBody>
          <a:bodyPr/>
          <a:lstStyle>
            <a:lvl1pPr>
              <a:defRPr/>
            </a:lvl1pPr>
          </a:lstStyle>
          <a:p>
            <a:r>
              <a:rPr lang="en-US" dirty="0"/>
              <a:t>Title</a:t>
            </a:r>
          </a:p>
        </p:txBody>
      </p:sp>
      <p:sp>
        <p:nvSpPr>
          <p:cNvPr id="5" name="Date Placeholder 4">
            <a:extLst>
              <a:ext uri="{FF2B5EF4-FFF2-40B4-BE49-F238E27FC236}">
                <a16:creationId xmlns:a16="http://schemas.microsoft.com/office/drawing/2014/main" id="{48C5C278-52DE-4C8A-933B-1109B3282E51}"/>
              </a:ext>
            </a:extLst>
          </p:cNvPr>
          <p:cNvSpPr>
            <a:spLocks noGrp="1"/>
          </p:cNvSpPr>
          <p:nvPr>
            <p:ph type="dt" sz="half" idx="15"/>
          </p:nvPr>
        </p:nvSpPr>
        <p:spPr/>
        <p:txBody>
          <a:bodyPr/>
          <a:lstStyle/>
          <a:p>
            <a:fld id="{E7CF7386-AF3C-4BD8-832B-AC56F7B7E4F1}" type="datetime1">
              <a:rPr lang="en-US" smtClean="0"/>
              <a:t>8/12/2025</a:t>
            </a:fld>
            <a:endParaRPr lang="en-US" dirty="0"/>
          </a:p>
        </p:txBody>
      </p:sp>
      <p:sp>
        <p:nvSpPr>
          <p:cNvPr id="7" name="Footer Placeholder 6">
            <a:extLst>
              <a:ext uri="{FF2B5EF4-FFF2-40B4-BE49-F238E27FC236}">
                <a16:creationId xmlns:a16="http://schemas.microsoft.com/office/drawing/2014/main" id="{E2CE12F3-375D-4B05-A71D-DA14DF8ADB8E}"/>
              </a:ext>
            </a:extLst>
          </p:cNvPr>
          <p:cNvSpPr>
            <a:spLocks noGrp="1"/>
          </p:cNvSpPr>
          <p:nvPr>
            <p:ph type="ftr" sz="quarter" idx="16"/>
          </p:nvPr>
        </p:nvSpPr>
        <p:spPr/>
        <p:txBody>
          <a:bodyPr/>
          <a:lstStyle/>
          <a:p>
            <a:r>
              <a:rPr lang="en-US" dirty="0"/>
              <a:t>Copyright © 2022, Oracle and/or its affiliates  |  Confidential: Internal/Restricted/Highly Restricted</a:t>
            </a:r>
          </a:p>
        </p:txBody>
      </p:sp>
      <p:sp>
        <p:nvSpPr>
          <p:cNvPr id="8" name="Slide Number Placeholder 7">
            <a:extLst>
              <a:ext uri="{FF2B5EF4-FFF2-40B4-BE49-F238E27FC236}">
                <a16:creationId xmlns:a16="http://schemas.microsoft.com/office/drawing/2014/main" id="{7A59FA82-C146-45DF-AE7B-4B5698706BEA}"/>
              </a:ext>
            </a:extLst>
          </p:cNvPr>
          <p:cNvSpPr>
            <a:spLocks noGrp="1"/>
          </p:cNvSpPr>
          <p:nvPr>
            <p:ph type="sldNum" sz="quarter" idx="17"/>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410994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ght - Title 2 Column">
    <p:bg>
      <p:bgRef idx="1001">
        <a:schemeClr val="bg1"/>
      </p:bgRef>
    </p:bg>
    <p:spTree>
      <p:nvGrpSpPr>
        <p:cNvPr id="1" name=""/>
        <p:cNvGrpSpPr/>
        <p:nvPr/>
      </p:nvGrpSpPr>
      <p:grpSpPr>
        <a:xfrm>
          <a:off x="0" y="0"/>
          <a:ext cx="0" cy="0"/>
          <a:chOff x="0" y="0"/>
          <a:chExt cx="0" cy="0"/>
        </a:xfrm>
      </p:grpSpPr>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608575"/>
            <a:ext cx="508406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109577" y="160857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66215" y="1608575"/>
            <a:ext cx="508406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OTag">
            <a:extLst>
              <a:ext uri="{FF2B5EF4-FFF2-40B4-BE49-F238E27FC236}">
                <a16:creationId xmlns:a16="http://schemas.microsoft.com/office/drawing/2014/main" id="{DDE8776E-BE08-D148-AA47-8308E0EAE40F}"/>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5" name="Title 4">
            <a:extLst>
              <a:ext uri="{FF2B5EF4-FFF2-40B4-BE49-F238E27FC236}">
                <a16:creationId xmlns:a16="http://schemas.microsoft.com/office/drawing/2014/main" id="{D69740FE-E1B8-466B-970A-4E081BCA3143}"/>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3959A2DB-C5C1-4EE1-AACB-216D980708B8}"/>
              </a:ext>
            </a:extLst>
          </p:cNvPr>
          <p:cNvSpPr>
            <a:spLocks noGrp="1"/>
          </p:cNvSpPr>
          <p:nvPr>
            <p:ph type="dt" sz="half" idx="16"/>
          </p:nvPr>
        </p:nvSpPr>
        <p:spPr/>
        <p:txBody>
          <a:bodyPr/>
          <a:lstStyle/>
          <a:p>
            <a:fld id="{3D225CC8-2DCD-421C-8DA9-5A1321322184}" type="datetime1">
              <a:rPr lang="en-US" smtClean="0"/>
              <a:t>8/12/2025</a:t>
            </a:fld>
            <a:endParaRPr lang="en-US" dirty="0"/>
          </a:p>
        </p:txBody>
      </p:sp>
      <p:sp>
        <p:nvSpPr>
          <p:cNvPr id="3" name="Footer Placeholder 2">
            <a:extLst>
              <a:ext uri="{FF2B5EF4-FFF2-40B4-BE49-F238E27FC236}">
                <a16:creationId xmlns:a16="http://schemas.microsoft.com/office/drawing/2014/main" id="{66DC0504-19F8-4069-8B02-83766B3CAF7F}"/>
              </a:ext>
            </a:extLst>
          </p:cNvPr>
          <p:cNvSpPr>
            <a:spLocks noGrp="1"/>
          </p:cNvSpPr>
          <p:nvPr>
            <p:ph type="ftr" sz="quarter" idx="17"/>
          </p:nvPr>
        </p:nvSpPr>
        <p:spPr/>
        <p:txBody>
          <a:bodyPr/>
          <a:lstStyle/>
          <a:p>
            <a:r>
              <a:rPr lang="en-US" dirty="0"/>
              <a:t>Copyright © 2022, Oracle and/or its affiliates  |  Confidential: Internal/Restricted/Highly Restricted</a:t>
            </a:r>
          </a:p>
        </p:txBody>
      </p:sp>
      <p:sp>
        <p:nvSpPr>
          <p:cNvPr id="7" name="Slide Number Placeholder 6">
            <a:extLst>
              <a:ext uri="{FF2B5EF4-FFF2-40B4-BE49-F238E27FC236}">
                <a16:creationId xmlns:a16="http://schemas.microsoft.com/office/drawing/2014/main" id="{064D6D2F-6BC7-48B4-B7A5-AD19749245D6}"/>
              </a:ext>
            </a:extLst>
          </p:cNvPr>
          <p:cNvSpPr>
            <a:spLocks noGrp="1"/>
          </p:cNvSpPr>
          <p:nvPr>
            <p:ph type="sldNum" sz="quarter" idx="18"/>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5327340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ight - Title/Subtitle 2 Column">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solidFill>
                  <a:srgbClr val="606060"/>
                </a:solidFill>
                <a:latin typeface="Oracle Sans Tab" panose="020B0503020204020204" pitchFamily="34" charset="0"/>
                <a:cs typeface="Oracle Sans Tab"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8297"/>
            <a:ext cx="508406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108521" y="1608298"/>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66215" y="1608297"/>
            <a:ext cx="508406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B65FA2D-6C94-456B-8DE9-80C7A3BE2C17}"/>
              </a:ext>
            </a:extLst>
          </p:cNvPr>
          <p:cNvSpPr>
            <a:spLocks noGrp="1"/>
          </p:cNvSpPr>
          <p:nvPr>
            <p:ph type="title" hasCustomPrompt="1"/>
          </p:nvPr>
        </p:nvSpPr>
        <p:spPr/>
        <p:txBody>
          <a:bodyPr/>
          <a:lstStyle>
            <a:lvl1pPr>
              <a:defRPr/>
            </a:lvl1pPr>
          </a:lstStyle>
          <a:p>
            <a:r>
              <a:rPr lang="en-US" dirty="0"/>
              <a:t>Title</a:t>
            </a:r>
          </a:p>
        </p:txBody>
      </p:sp>
      <p:sp>
        <p:nvSpPr>
          <p:cNvPr id="5" name="Date Placeholder 4">
            <a:extLst>
              <a:ext uri="{FF2B5EF4-FFF2-40B4-BE49-F238E27FC236}">
                <a16:creationId xmlns:a16="http://schemas.microsoft.com/office/drawing/2014/main" id="{DCD06EC0-4AE6-4D7C-87DE-D393DC47ED94}"/>
              </a:ext>
            </a:extLst>
          </p:cNvPr>
          <p:cNvSpPr>
            <a:spLocks noGrp="1"/>
          </p:cNvSpPr>
          <p:nvPr>
            <p:ph type="dt" sz="half" idx="16"/>
          </p:nvPr>
        </p:nvSpPr>
        <p:spPr/>
        <p:txBody>
          <a:bodyPr/>
          <a:lstStyle/>
          <a:p>
            <a:fld id="{A41E71E9-A8ED-4FF5-B66D-14641AA84A5F}" type="datetime1">
              <a:rPr lang="en-US" smtClean="0"/>
              <a:t>8/12/2025</a:t>
            </a:fld>
            <a:endParaRPr lang="en-US" dirty="0"/>
          </a:p>
        </p:txBody>
      </p:sp>
      <p:sp>
        <p:nvSpPr>
          <p:cNvPr id="7" name="Footer Placeholder 6">
            <a:extLst>
              <a:ext uri="{FF2B5EF4-FFF2-40B4-BE49-F238E27FC236}">
                <a16:creationId xmlns:a16="http://schemas.microsoft.com/office/drawing/2014/main" id="{E594DB29-C2B8-4F61-8419-EEE3D1E837A1}"/>
              </a:ext>
            </a:extLst>
          </p:cNvPr>
          <p:cNvSpPr>
            <a:spLocks noGrp="1"/>
          </p:cNvSpPr>
          <p:nvPr>
            <p:ph type="ftr" sz="quarter" idx="17"/>
          </p:nvPr>
        </p:nvSpPr>
        <p:spPr/>
        <p:txBody>
          <a:bodyPr/>
          <a:lstStyle/>
          <a:p>
            <a:r>
              <a:rPr lang="en-US" dirty="0"/>
              <a:t>Copyright © 2022, Oracle and/or its affiliates  |  Confidential: Internal/Restricted/Highly Restricted</a:t>
            </a:r>
          </a:p>
        </p:txBody>
      </p:sp>
      <p:sp>
        <p:nvSpPr>
          <p:cNvPr id="8" name="Slide Number Placeholder 7">
            <a:extLst>
              <a:ext uri="{FF2B5EF4-FFF2-40B4-BE49-F238E27FC236}">
                <a16:creationId xmlns:a16="http://schemas.microsoft.com/office/drawing/2014/main" id="{4C4C4FB3-367C-49DA-9BEF-99BD8CD346F0}"/>
              </a:ext>
            </a:extLst>
          </p:cNvPr>
          <p:cNvSpPr>
            <a:spLocks noGrp="1"/>
          </p:cNvSpPr>
          <p:nvPr>
            <p:ph type="sldNum" sz="quarter" idx="18"/>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66859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ight - Title 3 Column">
    <p:bg>
      <p:bgRef idx="1001">
        <a:schemeClr val="bg1"/>
      </p:bgRef>
    </p:bg>
    <p:spTree>
      <p:nvGrpSpPr>
        <p:cNvPr id="1" name=""/>
        <p:cNvGrpSpPr/>
        <p:nvPr/>
      </p:nvGrpSpPr>
      <p:grpSpPr>
        <a:xfrm>
          <a:off x="0" y="0"/>
          <a:ext cx="0" cy="0"/>
          <a:chOff x="0" y="0"/>
          <a:chExt cx="0" cy="0"/>
        </a:xfrm>
      </p:grpSpPr>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609725"/>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4263415"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4456971" y="1609725"/>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7951511" y="1609725"/>
            <a:ext cx="0" cy="45079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8145067" y="1609725"/>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3D2FFF47-983C-4CE2-9048-1317EB4F32CB}"/>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6D56EEFB-7FCA-4C8C-BD9A-59CFF6BBA9AB}"/>
              </a:ext>
            </a:extLst>
          </p:cNvPr>
          <p:cNvSpPr>
            <a:spLocks noGrp="1"/>
          </p:cNvSpPr>
          <p:nvPr>
            <p:ph type="dt" sz="half" idx="17"/>
          </p:nvPr>
        </p:nvSpPr>
        <p:spPr/>
        <p:txBody>
          <a:bodyPr/>
          <a:lstStyle/>
          <a:p>
            <a:fld id="{DBEB99C5-A240-43E3-B2F9-F67C2DE25171}" type="datetime1">
              <a:rPr lang="en-US" smtClean="0"/>
              <a:t>8/12/2025</a:t>
            </a:fld>
            <a:endParaRPr lang="en-US" dirty="0"/>
          </a:p>
        </p:txBody>
      </p:sp>
      <p:sp>
        <p:nvSpPr>
          <p:cNvPr id="3" name="Footer Placeholder 2">
            <a:extLst>
              <a:ext uri="{FF2B5EF4-FFF2-40B4-BE49-F238E27FC236}">
                <a16:creationId xmlns:a16="http://schemas.microsoft.com/office/drawing/2014/main" id="{DA095ECF-3404-41BC-B49D-2616D73127C4}"/>
              </a:ext>
            </a:extLst>
          </p:cNvPr>
          <p:cNvSpPr>
            <a:spLocks noGrp="1"/>
          </p:cNvSpPr>
          <p:nvPr>
            <p:ph type="ftr" sz="quarter" idx="18"/>
          </p:nvPr>
        </p:nvSpPr>
        <p:spPr/>
        <p:txBody>
          <a:bodyPr/>
          <a:lstStyle/>
          <a:p>
            <a:r>
              <a:rPr lang="en-US" dirty="0"/>
              <a:t>Copyright © 2022, Oracle and/or its affiliates  |  Confidential: Internal/Restricted/Highly Restricted</a:t>
            </a:r>
          </a:p>
        </p:txBody>
      </p:sp>
      <p:sp>
        <p:nvSpPr>
          <p:cNvPr id="7" name="Slide Number Placeholder 6">
            <a:extLst>
              <a:ext uri="{FF2B5EF4-FFF2-40B4-BE49-F238E27FC236}">
                <a16:creationId xmlns:a16="http://schemas.microsoft.com/office/drawing/2014/main" id="{54F9C599-3545-4260-BC77-88BD7619A101}"/>
              </a:ext>
            </a:extLst>
          </p:cNvPr>
          <p:cNvSpPr>
            <a:spLocks noGrp="1"/>
          </p:cNvSpPr>
          <p:nvPr>
            <p:ph type="sldNum" sz="quarter" idx="19"/>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7106067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ght - Title/Subtitle 3 Column">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solidFill>
                  <a:srgbClr val="606060"/>
                </a:solidFill>
                <a:latin typeface="Oracle Sans Tab" panose="020B0503020204020204" pitchFamily="34" charset="0"/>
                <a:cs typeface="Oracle Sans Tab"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9724"/>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4261915" y="1609724"/>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4456083" y="1609724"/>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7951236" y="1609724"/>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8145405" y="1609724"/>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226210A-4112-4730-8F81-3CAE5C391FDB}"/>
              </a:ext>
            </a:extLst>
          </p:cNvPr>
          <p:cNvSpPr>
            <a:spLocks noGrp="1"/>
          </p:cNvSpPr>
          <p:nvPr>
            <p:ph type="title" hasCustomPrompt="1"/>
          </p:nvPr>
        </p:nvSpPr>
        <p:spPr/>
        <p:txBody>
          <a:bodyPr/>
          <a:lstStyle>
            <a:lvl1pPr>
              <a:defRPr/>
            </a:lvl1pPr>
          </a:lstStyle>
          <a:p>
            <a:r>
              <a:rPr lang="en-US" dirty="0"/>
              <a:t>Title</a:t>
            </a:r>
          </a:p>
        </p:txBody>
      </p:sp>
      <p:sp>
        <p:nvSpPr>
          <p:cNvPr id="5" name="Date Placeholder 4">
            <a:extLst>
              <a:ext uri="{FF2B5EF4-FFF2-40B4-BE49-F238E27FC236}">
                <a16:creationId xmlns:a16="http://schemas.microsoft.com/office/drawing/2014/main" id="{6CAD3E0A-0143-42FC-B8B6-EBC1FF990000}"/>
              </a:ext>
            </a:extLst>
          </p:cNvPr>
          <p:cNvSpPr>
            <a:spLocks noGrp="1"/>
          </p:cNvSpPr>
          <p:nvPr>
            <p:ph type="dt" sz="half" idx="17"/>
          </p:nvPr>
        </p:nvSpPr>
        <p:spPr/>
        <p:txBody>
          <a:bodyPr/>
          <a:lstStyle/>
          <a:p>
            <a:fld id="{346C5096-6188-4396-9E8E-C7DC5E109130}" type="datetime1">
              <a:rPr lang="en-US" smtClean="0"/>
              <a:t>8/12/2025</a:t>
            </a:fld>
            <a:endParaRPr lang="en-US" dirty="0"/>
          </a:p>
        </p:txBody>
      </p:sp>
      <p:sp>
        <p:nvSpPr>
          <p:cNvPr id="7" name="Footer Placeholder 6">
            <a:extLst>
              <a:ext uri="{FF2B5EF4-FFF2-40B4-BE49-F238E27FC236}">
                <a16:creationId xmlns:a16="http://schemas.microsoft.com/office/drawing/2014/main" id="{7D46B54D-91F2-4210-9BEA-3B59824207D9}"/>
              </a:ext>
            </a:extLst>
          </p:cNvPr>
          <p:cNvSpPr>
            <a:spLocks noGrp="1"/>
          </p:cNvSpPr>
          <p:nvPr>
            <p:ph type="ftr" sz="quarter" idx="18"/>
          </p:nvPr>
        </p:nvSpPr>
        <p:spPr/>
        <p:txBody>
          <a:bodyPr/>
          <a:lstStyle/>
          <a:p>
            <a:r>
              <a:rPr lang="en-US" dirty="0"/>
              <a:t>Copyright © 2022, Oracle and/or its affiliates  |  Confidential: Internal/Restricted/Highly Restricted</a:t>
            </a:r>
          </a:p>
        </p:txBody>
      </p:sp>
      <p:sp>
        <p:nvSpPr>
          <p:cNvPr id="8" name="Slide Number Placeholder 7">
            <a:extLst>
              <a:ext uri="{FF2B5EF4-FFF2-40B4-BE49-F238E27FC236}">
                <a16:creationId xmlns:a16="http://schemas.microsoft.com/office/drawing/2014/main" id="{F0900B02-4438-4597-85D3-D93A97B15462}"/>
              </a:ext>
            </a:extLst>
          </p:cNvPr>
          <p:cNvSpPr>
            <a:spLocks noGrp="1"/>
          </p:cNvSpPr>
          <p:nvPr>
            <p:ph type="sldNum" sz="quarter" idx="19"/>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80044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ght - Title 4 Column">
    <p:bg>
      <p:bgRef idx="1001">
        <a:schemeClr val="bg1"/>
      </p:bgRef>
    </p:bg>
    <p:spTree>
      <p:nvGrpSpPr>
        <p:cNvPr id="1" name=""/>
        <p:cNvGrpSpPr/>
        <p:nvPr/>
      </p:nvGrpSpPr>
      <p:grpSpPr>
        <a:xfrm>
          <a:off x="0" y="0"/>
          <a:ext cx="0" cy="0"/>
          <a:chOff x="0" y="0"/>
          <a:chExt cx="0" cy="0"/>
        </a:xfrm>
      </p:grpSpPr>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609724"/>
            <a:ext cx="2478024" cy="4525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3374450" y="1590159"/>
            <a:ext cx="0" cy="4525997"/>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3502001" y="1609724"/>
            <a:ext cx="2478024" cy="4525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6107576" y="1590159"/>
            <a:ext cx="0" cy="4525997"/>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6235127" y="1609724"/>
            <a:ext cx="2478024" cy="4525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Column Divider 3" descr="Column Divider">
            <a:extLst>
              <a:ext uri="{FF2B5EF4-FFF2-40B4-BE49-F238E27FC236}">
                <a16:creationId xmlns:a16="http://schemas.microsoft.com/office/drawing/2014/main" id="{0379F816-270D-4D0F-8838-510AA3E97C28}"/>
              </a:ext>
            </a:extLst>
          </p:cNvPr>
          <p:cNvCxnSpPr>
            <a:cxnSpLocks/>
          </p:cNvCxnSpPr>
          <p:nvPr userDrawn="1"/>
        </p:nvCxnSpPr>
        <p:spPr>
          <a:xfrm>
            <a:off x="8840702" y="1590159"/>
            <a:ext cx="0" cy="4525997"/>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a:extLst>
              <a:ext uri="{FF2B5EF4-FFF2-40B4-BE49-F238E27FC236}">
                <a16:creationId xmlns:a16="http://schemas.microsoft.com/office/drawing/2014/main" id="{4FB98D34-E09D-43FC-9515-8F7C37635BFF}"/>
              </a:ext>
            </a:extLst>
          </p:cNvPr>
          <p:cNvSpPr>
            <a:spLocks noGrp="1"/>
          </p:cNvSpPr>
          <p:nvPr>
            <p:ph sz="quarter" idx="17"/>
          </p:nvPr>
        </p:nvSpPr>
        <p:spPr>
          <a:xfrm>
            <a:off x="8968254" y="1609724"/>
            <a:ext cx="2478024" cy="4525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E665C0AC-7132-4356-88D4-79E4A49B2CE4}"/>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1A131A1D-D1FF-4A37-8531-B67D54ED466D}"/>
              </a:ext>
            </a:extLst>
          </p:cNvPr>
          <p:cNvSpPr>
            <a:spLocks noGrp="1"/>
          </p:cNvSpPr>
          <p:nvPr>
            <p:ph type="dt" sz="half" idx="18"/>
          </p:nvPr>
        </p:nvSpPr>
        <p:spPr/>
        <p:txBody>
          <a:bodyPr/>
          <a:lstStyle/>
          <a:p>
            <a:fld id="{8381BC09-957D-45CD-9E0C-0CFA8700F9F5}" type="datetime1">
              <a:rPr lang="en-US" smtClean="0"/>
              <a:t>8/12/2025</a:t>
            </a:fld>
            <a:endParaRPr lang="en-US" dirty="0"/>
          </a:p>
        </p:txBody>
      </p:sp>
      <p:sp>
        <p:nvSpPr>
          <p:cNvPr id="5" name="Footer Placeholder 4">
            <a:extLst>
              <a:ext uri="{FF2B5EF4-FFF2-40B4-BE49-F238E27FC236}">
                <a16:creationId xmlns:a16="http://schemas.microsoft.com/office/drawing/2014/main" id="{C8EC9026-CA1C-465B-ADD5-AE1F9B7A0775}"/>
              </a:ext>
            </a:extLst>
          </p:cNvPr>
          <p:cNvSpPr>
            <a:spLocks noGrp="1"/>
          </p:cNvSpPr>
          <p:nvPr>
            <p:ph type="ftr" sz="quarter" idx="19"/>
          </p:nvPr>
        </p:nvSpPr>
        <p:spPr/>
        <p:txBody>
          <a:bodyPr/>
          <a:lstStyle/>
          <a:p>
            <a:r>
              <a:rPr lang="en-US" dirty="0"/>
              <a:t>Copyright © 2022, Oracle and/or its affiliates  |  Confidential: Internal/Restricted/Highly Restricted</a:t>
            </a:r>
          </a:p>
        </p:txBody>
      </p:sp>
      <p:sp>
        <p:nvSpPr>
          <p:cNvPr id="7" name="Slide Number Placeholder 6">
            <a:extLst>
              <a:ext uri="{FF2B5EF4-FFF2-40B4-BE49-F238E27FC236}">
                <a16:creationId xmlns:a16="http://schemas.microsoft.com/office/drawing/2014/main" id="{13064CFB-254B-4876-8556-026D173672E6}"/>
              </a:ext>
            </a:extLst>
          </p:cNvPr>
          <p:cNvSpPr>
            <a:spLocks noGrp="1"/>
          </p:cNvSpPr>
          <p:nvPr>
            <p:ph type="sldNum" sz="quarter" idx="2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8491591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ght - Title/Subtitle 4 Column">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solidFill>
                  <a:srgbClr val="606060"/>
                </a:solidFill>
                <a:latin typeface="Oracle Sans Tab" panose="020B0503020204020204" pitchFamily="34" charset="0"/>
                <a:cs typeface="Oracle Sans Tab"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9725"/>
            <a:ext cx="2478024" cy="4506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3373924" y="1609667"/>
            <a:ext cx="0" cy="450805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3503061" y="1609725"/>
            <a:ext cx="2478024" cy="4506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6110222" y="1609667"/>
            <a:ext cx="0" cy="450805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6239359" y="1609725"/>
            <a:ext cx="2478024" cy="4506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3" descr="Column Divider">
            <a:extLst>
              <a:ext uri="{FF2B5EF4-FFF2-40B4-BE49-F238E27FC236}">
                <a16:creationId xmlns:a16="http://schemas.microsoft.com/office/drawing/2014/main" id="{BE2D13B4-3BF3-4416-B638-87C59A2973BB}"/>
              </a:ext>
            </a:extLst>
          </p:cNvPr>
          <p:cNvCxnSpPr>
            <a:cxnSpLocks/>
          </p:cNvCxnSpPr>
          <p:nvPr userDrawn="1"/>
        </p:nvCxnSpPr>
        <p:spPr>
          <a:xfrm>
            <a:off x="8846520" y="1609667"/>
            <a:ext cx="0" cy="450805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a:extLst>
              <a:ext uri="{FF2B5EF4-FFF2-40B4-BE49-F238E27FC236}">
                <a16:creationId xmlns:a16="http://schemas.microsoft.com/office/drawing/2014/main" id="{687CB06A-9B62-47DB-BA7A-177E12DFB17E}"/>
              </a:ext>
            </a:extLst>
          </p:cNvPr>
          <p:cNvSpPr>
            <a:spLocks noGrp="1"/>
          </p:cNvSpPr>
          <p:nvPr>
            <p:ph sz="quarter" idx="17"/>
          </p:nvPr>
        </p:nvSpPr>
        <p:spPr>
          <a:xfrm>
            <a:off x="8975659" y="1609725"/>
            <a:ext cx="2478024" cy="4506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72191157-EC2D-4417-9959-2EA7D1DAFF57}"/>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C2388CBD-B05C-4885-A081-172C87DCAD84}"/>
              </a:ext>
            </a:extLst>
          </p:cNvPr>
          <p:cNvSpPr>
            <a:spLocks noGrp="1"/>
          </p:cNvSpPr>
          <p:nvPr>
            <p:ph type="dt" sz="half" idx="18"/>
          </p:nvPr>
        </p:nvSpPr>
        <p:spPr/>
        <p:txBody>
          <a:bodyPr/>
          <a:lstStyle/>
          <a:p>
            <a:fld id="{F1BEC230-374E-4E2A-8BB1-C01222A51658}" type="datetime1">
              <a:rPr lang="en-US" smtClean="0"/>
              <a:t>8/12/2025</a:t>
            </a:fld>
            <a:endParaRPr lang="en-US" dirty="0"/>
          </a:p>
        </p:txBody>
      </p:sp>
      <p:sp>
        <p:nvSpPr>
          <p:cNvPr id="7" name="Footer Placeholder 6">
            <a:extLst>
              <a:ext uri="{FF2B5EF4-FFF2-40B4-BE49-F238E27FC236}">
                <a16:creationId xmlns:a16="http://schemas.microsoft.com/office/drawing/2014/main" id="{3CE56F53-8C5C-4F85-9969-353868B64B25}"/>
              </a:ext>
            </a:extLst>
          </p:cNvPr>
          <p:cNvSpPr>
            <a:spLocks noGrp="1"/>
          </p:cNvSpPr>
          <p:nvPr>
            <p:ph type="ftr" sz="quarter" idx="19"/>
          </p:nvPr>
        </p:nvSpPr>
        <p:spPr/>
        <p:txBody>
          <a:bodyPr/>
          <a:lstStyle/>
          <a:p>
            <a:r>
              <a:rPr lang="en-US" dirty="0"/>
              <a:t>Copyright © 2022, Oracle and/or its affiliates  |  Confidential: Internal/Restricted/Highly Restricted</a:t>
            </a:r>
          </a:p>
        </p:txBody>
      </p:sp>
      <p:sp>
        <p:nvSpPr>
          <p:cNvPr id="8" name="Slide Number Placeholder 7">
            <a:extLst>
              <a:ext uri="{FF2B5EF4-FFF2-40B4-BE49-F238E27FC236}">
                <a16:creationId xmlns:a16="http://schemas.microsoft.com/office/drawing/2014/main" id="{589360B9-A253-468B-B3D3-70CC43B07468}"/>
              </a:ext>
            </a:extLst>
          </p:cNvPr>
          <p:cNvSpPr>
            <a:spLocks noGrp="1"/>
          </p:cNvSpPr>
          <p:nvPr>
            <p:ph type="sldNum" sz="quarter" idx="2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33806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slideLayout" Target="../slideLayouts/slideLayout26.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29" Type="http://schemas.openxmlformats.org/officeDocument/2006/relationships/image" Target="../media/image2.emf"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28" Type="http://schemas.openxmlformats.org/officeDocument/2006/relationships/image" Target="../media/image1.png"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 Id="rId27" Type="http://schemas.openxmlformats.org/officeDocument/2006/relationships/theme" Target="../theme/theme1.xml" /><Relationship Id="rId30" Type="http://schemas.openxmlformats.org/officeDocument/2006/relationships/image" Target="../media/image3.png"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8">
            <a:extLst>
              <a:ext uri="{28A0092B-C50C-407E-A947-70E740481C1C}">
                <a14:useLocalDpi xmlns:a14="http://schemas.microsoft.com/office/drawing/2010/main" val="0"/>
              </a:ext>
            </a:extLst>
          </a:blip>
          <a:srcRect t="70307"/>
          <a:stretch/>
        </p:blipFill>
        <p:spPr>
          <a:xfrm>
            <a:off x="6343650" y="5964193"/>
            <a:ext cx="5848350" cy="896551"/>
          </a:xfrm>
          <a:prstGeom prst="rect">
            <a:avLst/>
          </a:prstGeom>
        </p:spPr>
      </p:pic>
      <p:pic>
        <p:nvPicPr>
          <p:cNvPr id="21" name="OTag">
            <a:extLst>
              <a:ext uri="{FF2B5EF4-FFF2-40B4-BE49-F238E27FC236}">
                <a16:creationId xmlns:a16="http://schemas.microsoft.com/office/drawing/2014/main" id="{DA16EBAD-93BE-4ACF-A78F-3C1CEDB86021}"/>
              </a:ext>
              <a:ext uri="{C183D7F6-B498-43B3-948B-1728B52AA6E4}">
                <adec:decorative xmlns:adec="http://schemas.microsoft.com/office/drawing/2017/decorative" val="1"/>
              </a:ext>
            </a:extLst>
          </p:cNvPr>
          <p:cNvPicPr>
            <a:picLocks noChangeAspect="1"/>
          </p:cNvPicPr>
          <p:nvPr userDrawn="1"/>
        </p:nvPicPr>
        <p:blipFill>
          <a:blip r:embed="rId29"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Title">
            <a:extLst>
              <a:ext uri="{FF2B5EF4-FFF2-40B4-BE49-F238E27FC236}">
                <a16:creationId xmlns:a16="http://schemas.microsoft.com/office/drawing/2014/main" id="{8A70F255-3C2A-4AC7-8935-184146E3B6D6}"/>
              </a:ext>
            </a:extLst>
          </p:cNvPr>
          <p:cNvSpPr>
            <a:spLocks noGrp="1"/>
          </p:cNvSpPr>
          <p:nvPr>
            <p:ph type="title"/>
          </p:nvPr>
        </p:nvSpPr>
        <p:spPr>
          <a:xfrm>
            <a:off x="768875" y="182403"/>
            <a:ext cx="9956097" cy="822960"/>
          </a:xfrm>
          <a:prstGeom prst="rect">
            <a:avLst/>
          </a:prstGeom>
        </p:spPr>
        <p:txBody>
          <a:bodyPr vert="horz" lIns="0" tIns="0" rIns="0" bIns="0" rtlCol="0" anchor="b">
            <a:noAutofit/>
          </a:bodyPr>
          <a:lstStyle/>
          <a:p>
            <a:pPr marL="0" lvl="0" indent="0">
              <a:spcBef>
                <a:spcPts val="1000"/>
              </a:spcBef>
              <a:buFont typeface="Arial" panose="020B0604020202020204" pitchFamily="34" charset="0"/>
            </a:pPr>
            <a:r>
              <a:rPr lang="en-US" dirty="0"/>
              <a:t>Title</a:t>
            </a:r>
          </a:p>
        </p:txBody>
      </p:sp>
      <p:sp>
        <p:nvSpPr>
          <p:cNvPr id="4" name="Text Field">
            <a:extLst>
              <a:ext uri="{FF2B5EF4-FFF2-40B4-BE49-F238E27FC236}">
                <a16:creationId xmlns:a16="http://schemas.microsoft.com/office/drawing/2014/main" id="{E46619B6-A626-4CDA-96E2-B94F4637C628}"/>
              </a:ext>
            </a:extLst>
          </p:cNvPr>
          <p:cNvSpPr>
            <a:spLocks noGrp="1"/>
          </p:cNvSpPr>
          <p:nvPr>
            <p:ph type="body" idx="1"/>
          </p:nvPr>
        </p:nvSpPr>
        <p:spPr>
          <a:xfrm>
            <a:off x="768875" y="1600200"/>
            <a:ext cx="10671048" cy="4514850"/>
          </a:xfrm>
          <a:prstGeom prst="rect">
            <a:avLst/>
          </a:prstGeom>
          <a:noFill/>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08A3F6CD-49F4-D74B-8C7F-D6CA71EFB1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9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8E003242-6B91-1949-A5CA-15BA57A045C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900">
                <a:solidFill>
                  <a:srgbClr val="8B8580"/>
                </a:solidFill>
              </a:defRPr>
            </a:lvl1pPr>
          </a:lstStyle>
          <a:p>
            <a:r>
              <a:rPr lang="en-US" dirty="0"/>
              <a:t>Copyright © 2022, Oracle and/or its affiliates  |  Confidential: Internal/Restricted/Highly Restricted</a:t>
            </a:r>
          </a:p>
        </p:txBody>
      </p:sp>
      <p:sp>
        <p:nvSpPr>
          <p:cNvPr id="20" name="Date">
            <a:extLst>
              <a:ext uri="{FF2B5EF4-FFF2-40B4-BE49-F238E27FC236}">
                <a16:creationId xmlns:a16="http://schemas.microsoft.com/office/drawing/2014/main" id="{65BA88F5-EF53-415B-8446-19188BE675D3}"/>
              </a:ext>
            </a:extLst>
          </p:cNvPr>
          <p:cNvSpPr>
            <a:spLocks noGrp="1"/>
          </p:cNvSpPr>
          <p:nvPr>
            <p:ph type="dt" sz="half" idx="2"/>
          </p:nvPr>
        </p:nvSpPr>
        <p:spPr>
          <a:xfrm>
            <a:off x="6873138" y="6425604"/>
            <a:ext cx="2743200" cy="363500"/>
          </a:xfrm>
          <a:prstGeom prst="rect">
            <a:avLst/>
          </a:prstGeom>
        </p:spPr>
        <p:txBody>
          <a:bodyPr vert="horz" lIns="0" tIns="0" rIns="0" bIns="0" rtlCol="0" anchor="ctr"/>
          <a:lstStyle>
            <a:lvl1pPr>
              <a:defRPr lang="en-US" sz="900" smtClean="0">
                <a:solidFill>
                  <a:srgbClr val="8B8580"/>
                </a:solidFill>
              </a:defRPr>
            </a:lvl1pPr>
          </a:lstStyle>
          <a:p>
            <a:fld id="{82BDA199-1C6F-4B76-931E-007EAA6F75F8}" type="datetime1">
              <a:rPr lang="en-US" smtClean="0"/>
              <a:t>8/12/2025</a:t>
            </a:fld>
            <a:endParaRPr lang="en-US" dirty="0"/>
          </a:p>
        </p:txBody>
      </p:sp>
      <p:pic>
        <p:nvPicPr>
          <p:cNvPr id="3" name="Picture 2"/>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8520157" y="6115050"/>
            <a:ext cx="830345" cy="830345"/>
          </a:xfrm>
          <a:prstGeom prst="rect">
            <a:avLst/>
          </a:prstGeom>
        </p:spPr>
      </p:pic>
      <p:sp>
        <p:nvSpPr>
          <p:cNvPr id="7" name="TextBox 6">
            <a:extLst>
              <a:ext uri="{FF2B5EF4-FFF2-40B4-BE49-F238E27FC236}">
                <a16:creationId xmlns:a16="http://schemas.microsoft.com/office/drawing/2014/main" id="{E25A36FC-69C3-C84D-33D8-279D5E02C954}"/>
              </a:ext>
            </a:extLst>
          </p:cNvPr>
          <p:cNvSpPr txBox="1"/>
          <p:nvPr>
            <p:extLst>
              <p:ext uri="{1162E1C5-73C7-4A58-AE30-91384D911F3F}">
                <p184:classification xmlns:p184="http://schemas.microsoft.com/office/powerpoint/2018/4/main" val="ftr"/>
              </p:ext>
            </p:extLst>
          </p:nvPr>
        </p:nvSpPr>
        <p:spPr>
          <a:xfrm>
            <a:off x="63500" y="6642100"/>
            <a:ext cx="1543050" cy="152400"/>
          </a:xfrm>
          <a:prstGeom prst="rect">
            <a:avLst/>
          </a:prstGeom>
        </p:spPr>
        <p:txBody>
          <a:bodyPr horzOverflow="overflow" lIns="0" tIns="0" rIns="0" bIns="0">
            <a:spAutoFit/>
          </a:bodyPr>
          <a:lstStyle/>
          <a:p>
            <a:pPr algn="l"/>
            <a:r>
              <a:rPr lang="en-US" sz="1000">
                <a:solidFill>
                  <a:srgbClr val="000000">
                    <a:alpha val="50000"/>
                  </a:srgbClr>
                </a:solidFill>
                <a:latin typeface="Calibri" panose="020F0502020204030204" pitchFamily="34" charset="0"/>
                <a:ea typeface="Calibri" panose="020F0502020204030204" pitchFamily="34" charset="0"/>
                <a:cs typeface="Calibri" panose="020F0502020204030204" pitchFamily="34" charset="0"/>
              </a:rPr>
              <a:t>Confidential – Oracle Internal</a:t>
            </a:r>
          </a:p>
        </p:txBody>
      </p:sp>
    </p:spTree>
    <p:extLst>
      <p:ext uri="{BB962C8B-B14F-4D97-AF65-F5344CB8AC3E}">
        <p14:creationId xmlns:p14="http://schemas.microsoft.com/office/powerpoint/2010/main" val="3632300099"/>
      </p:ext>
    </p:extLst>
  </p:cSld>
  <p:clrMap bg1="lt1" tx1="dk1" bg2="lt2" tx2="dk2" accent1="accent1" accent2="accent2" accent3="accent3" accent4="accent4" accent5="accent5" accent6="accent6" hlink="hlink" folHlink="folHlink"/>
  <p:sldLayoutIdLst>
    <p:sldLayoutId id="2147483988" r:id="rId1"/>
    <p:sldLayoutId id="2147483917" r:id="rId2"/>
    <p:sldLayoutId id="2147483774" r:id="rId3"/>
    <p:sldLayoutId id="2147483922" r:id="rId4"/>
    <p:sldLayoutId id="2147483920" r:id="rId5"/>
    <p:sldLayoutId id="2147483931" r:id="rId6"/>
    <p:sldLayoutId id="2147483936" r:id="rId7"/>
    <p:sldLayoutId id="2147483933" r:id="rId8"/>
    <p:sldLayoutId id="2147483938" r:id="rId9"/>
    <p:sldLayoutId id="2147483761" r:id="rId10"/>
    <p:sldLayoutId id="2147483969" r:id="rId11"/>
    <p:sldLayoutId id="2147483974" r:id="rId12"/>
    <p:sldLayoutId id="2147483781" r:id="rId13"/>
    <p:sldLayoutId id="2147483756" r:id="rId14"/>
    <p:sldLayoutId id="2147483754" r:id="rId15"/>
    <p:sldLayoutId id="2147483778" r:id="rId16"/>
    <p:sldLayoutId id="2147483762" r:id="rId17"/>
    <p:sldLayoutId id="2147483766" r:id="rId18"/>
    <p:sldLayoutId id="2147483814" r:id="rId19"/>
    <p:sldLayoutId id="2147483749" r:id="rId20"/>
    <p:sldLayoutId id="2147483751" r:id="rId21"/>
    <p:sldLayoutId id="2147483752" r:id="rId22"/>
    <p:sldLayoutId id="2147483987" r:id="rId23"/>
    <p:sldLayoutId id="2147483763" r:id="rId24"/>
    <p:sldLayoutId id="2147483744" r:id="rId25"/>
    <p:sldLayoutId id="2147483972"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5000"/>
        </a:lnSpc>
        <a:spcBef>
          <a:spcPct val="0"/>
        </a:spcBef>
        <a:buNone/>
        <a:defRPr lang="en-US" sz="2400" b="1" i="0" kern="1200" baseline="0" dirty="0">
          <a:solidFill>
            <a:schemeClr val="tx1"/>
          </a:solidFill>
          <a:latin typeface="+mn-lt"/>
          <a:ea typeface="+mn-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Tab"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Tab" panose="020B0503020204020204" pitchFamily="34" charset="0"/>
        </a:defRPr>
      </a:lvl2pPr>
      <a:lvl3pPr marL="547688" marR="0" indent="-182563"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600" kern="1200">
          <a:solidFill>
            <a:schemeClr val="tx1"/>
          </a:solidFill>
          <a:latin typeface="Oracle Sans Tab Light" panose="020B0403020204020204" pitchFamily="34" charset="0"/>
          <a:ea typeface="+mn-ea"/>
          <a:cs typeface="Oracle Sans Tab Light" panose="020B0403020204020204" pitchFamily="34" charset="0"/>
        </a:defRPr>
      </a:lvl3pPr>
      <a:lvl4pPr marL="730250" marR="0" indent="-182563"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400" kern="1200">
          <a:solidFill>
            <a:schemeClr val="tx1"/>
          </a:solidFill>
          <a:latin typeface="Oracle Sans Tab Light" panose="020B0403020204020204" pitchFamily="34" charset="0"/>
          <a:ea typeface="+mn-ea"/>
          <a:cs typeface="Oracle Sans Tab Light" panose="020B0403020204020204" pitchFamily="34" charset="0"/>
        </a:defRPr>
      </a:lvl4pPr>
      <a:lvl5pPr marL="91440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Tab Light" panose="020B0403020204020204" pitchFamily="34" charset="0"/>
          <a:ea typeface="+mn-ea"/>
          <a:cs typeface="Oracle Sans Tab Light" panose="020B0403020204020204" pitchFamily="34" charset="0"/>
        </a:defRPr>
      </a:lvl5pPr>
      <a:lvl6pPr marL="1097280" indent="-182880" algn="l" defTabSz="914400" rtl="0" eaLnBrk="1" latinLnBrk="0" hangingPunct="1">
        <a:lnSpc>
          <a:spcPct val="95000"/>
        </a:lnSpc>
        <a:spcBef>
          <a:spcPts val="400"/>
        </a:spcBef>
        <a:spcAft>
          <a:spcPts val="0"/>
        </a:spcAft>
        <a:buSzPct val="100000"/>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1280160" indent="-182880" algn="l" defTabSz="914400" rtl="0" eaLnBrk="1" latinLnBrk="0" hangingPunct="1">
        <a:lnSpc>
          <a:spcPct val="95000"/>
        </a:lnSpc>
        <a:spcBef>
          <a:spcPts val="400"/>
        </a:spcBef>
        <a:spcAft>
          <a:spcPts val="0"/>
        </a:spcAft>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008" userDrawn="1">
          <p15:clr>
            <a:srgbClr val="F26B43"/>
          </p15:clr>
        </p15:guide>
        <p15:guide id="4" orient="horz" pos="3852" userDrawn="1">
          <p15:clr>
            <a:srgbClr val="F26B43"/>
          </p15:clr>
        </p15:guide>
        <p15:guide id="5" pos="480" userDrawn="1">
          <p15:clr>
            <a:srgbClr val="F26B43"/>
          </p15:clr>
        </p15:guide>
        <p15:guide id="6" orient="horz" pos="795" userDrawn="1">
          <p15:clr>
            <a:srgbClr val="F26B43"/>
          </p15:clr>
        </p15:guide>
        <p15:guide id="7" orient="horz" pos="590" userDrawn="1">
          <p15:clr>
            <a:srgbClr val="F26B43"/>
          </p15:clr>
        </p15:guide>
        <p15:guide id="8" pos="721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9.sv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 /></Relationships>
</file>

<file path=ppt/slides/_rels/slide22.xml.rels><?xml version="1.0" encoding="UTF-8" standalone="yes"?>
<Relationships xmlns="http://schemas.openxmlformats.org/package/2006/relationships"><Relationship Id="rId3" Type="http://schemas.openxmlformats.org/officeDocument/2006/relationships/hyperlink" Target="https://www.linkedin.com/in/varuni-y-k-280750296" TargetMode="External" /><Relationship Id="rId2" Type="http://schemas.openxmlformats.org/officeDocument/2006/relationships/hyperlink" Target="mailto:sonu.yk@oracle.com" TargetMode="External" /><Relationship Id="rId1" Type="http://schemas.openxmlformats.org/officeDocument/2006/relationships/slideLayout" Target="../slideLayouts/slideLayout24.xml" /></Relationships>
</file>

<file path=ppt/slides/_rels/slide23.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1.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3.xml" /><Relationship Id="rId1" Type="http://schemas.openxmlformats.org/officeDocument/2006/relationships/slideLayout" Target="../slideLayouts/slideLayout2.xml" /><Relationship Id="rId4" Type="http://schemas.openxmlformats.org/officeDocument/2006/relationships/image" Target="../media/image9.sv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0.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316BD2-ADFF-4F4D-BC04-D99B60FFD2C8}"/>
              </a:ext>
            </a:extLst>
          </p:cNvPr>
          <p:cNvSpPr>
            <a:spLocks noGrp="1"/>
          </p:cNvSpPr>
          <p:nvPr>
            <p:ph type="dt" sz="half" idx="10"/>
          </p:nvPr>
        </p:nvSpPr>
        <p:spPr/>
        <p:txBody>
          <a:bodyPr/>
          <a:lstStyle/>
          <a:p>
            <a:fld id="{635E5522-276A-4151-B19E-B34F52E25495}" type="datetime1">
              <a:rPr lang="en-US" smtClean="0"/>
              <a:t>8/12/2025</a:t>
            </a:fld>
            <a:endParaRPr lang="en-US" dirty="0"/>
          </a:p>
        </p:txBody>
      </p:sp>
      <p:sp>
        <p:nvSpPr>
          <p:cNvPr id="3" name="Footer Placeholder 2">
            <a:extLst>
              <a:ext uri="{FF2B5EF4-FFF2-40B4-BE49-F238E27FC236}">
                <a16:creationId xmlns:a16="http://schemas.microsoft.com/office/drawing/2014/main" id="{487A0C6B-D91F-48C7-AD44-8B8CBE0523FB}"/>
              </a:ext>
            </a:extLst>
          </p:cNvPr>
          <p:cNvSpPr>
            <a:spLocks noGrp="1"/>
          </p:cNvSpPr>
          <p:nvPr>
            <p:ph type="ftr" sz="quarter" idx="11"/>
          </p:nvPr>
        </p:nvSpPr>
        <p:spPr/>
        <p:txBody>
          <a:bodyPr/>
          <a:lstStyle/>
          <a:p>
            <a:r>
              <a:rPr lang="en-US"/>
              <a:t>Copyright © 2022, Oracle and/or its affiliates  |  Confidential: Internal/Restricted/Highly Restricted</a:t>
            </a:r>
            <a:endParaRPr lang="en-US" dirty="0"/>
          </a:p>
        </p:txBody>
      </p:sp>
      <p:sp>
        <p:nvSpPr>
          <p:cNvPr id="4" name="Slide Number Placeholder 3">
            <a:extLst>
              <a:ext uri="{FF2B5EF4-FFF2-40B4-BE49-F238E27FC236}">
                <a16:creationId xmlns:a16="http://schemas.microsoft.com/office/drawing/2014/main" id="{B7B5BA46-A8BA-41AF-B66A-DB780B0A88F9}"/>
              </a:ext>
            </a:extLst>
          </p:cNvPr>
          <p:cNvSpPr>
            <a:spLocks noGrp="1"/>
          </p:cNvSpPr>
          <p:nvPr>
            <p:ph type="sldNum" sz="quarter" idx="12"/>
          </p:nvPr>
        </p:nvSpPr>
        <p:spPr/>
        <p:txBody>
          <a:bodyPr/>
          <a:lstStyle/>
          <a:p>
            <a:fld id="{345D60D9-5372-5F40-9443-0F9AE5BDC3C8}" type="slidenum">
              <a:rPr lang="en-US" smtClean="0"/>
              <a:pPr/>
              <a:t>1</a:t>
            </a:fld>
            <a:endParaRPr lang="en-US" dirty="0"/>
          </a:p>
        </p:txBody>
      </p:sp>
      <p:sp>
        <p:nvSpPr>
          <p:cNvPr id="5" name="Title 4">
            <a:extLst>
              <a:ext uri="{FF2B5EF4-FFF2-40B4-BE49-F238E27FC236}">
                <a16:creationId xmlns:a16="http://schemas.microsoft.com/office/drawing/2014/main" id="{61C7C47A-6974-476D-B64F-AD336E69F4B7}"/>
              </a:ext>
            </a:extLst>
          </p:cNvPr>
          <p:cNvSpPr>
            <a:spLocks noGrp="1"/>
          </p:cNvSpPr>
          <p:nvPr>
            <p:ph type="title"/>
          </p:nvPr>
        </p:nvSpPr>
        <p:spPr/>
        <p:txBody>
          <a:bodyPr/>
          <a:lstStyle/>
          <a:p>
            <a:r>
              <a:rPr lang="en-US" dirty="0"/>
              <a:t>Intern Presentation Showcase</a:t>
            </a:r>
          </a:p>
        </p:txBody>
      </p:sp>
    </p:spTree>
    <p:extLst>
      <p:ext uri="{BB962C8B-B14F-4D97-AF65-F5344CB8AC3E}">
        <p14:creationId xmlns:p14="http://schemas.microsoft.com/office/powerpoint/2010/main" val="248095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4DCD5D-02D7-43EC-B73A-C56BF7549925}"/>
              </a:ext>
            </a:extLst>
          </p:cNvPr>
          <p:cNvSpPr>
            <a:spLocks noGrp="1"/>
          </p:cNvSpPr>
          <p:nvPr>
            <p:ph type="body" sz="quarter" idx="11"/>
          </p:nvPr>
        </p:nvSpPr>
        <p:spPr>
          <a:xfrm>
            <a:off x="767729" y="1279084"/>
            <a:ext cx="10671048" cy="365760"/>
          </a:xfrm>
        </p:spPr>
        <p:txBody>
          <a:bodyPr/>
          <a:lstStyle/>
          <a:p>
            <a:pPr algn="just"/>
            <a:r>
              <a:rPr lang="en-US" dirty="0"/>
              <a:t>The Problem Statement: Inaccurate Overdraft Loan Creation</a:t>
            </a:r>
          </a:p>
          <a:p>
            <a:pPr algn="just"/>
            <a:endParaRPr lang="en-US" dirty="0"/>
          </a:p>
        </p:txBody>
      </p:sp>
      <p:sp>
        <p:nvSpPr>
          <p:cNvPr id="4" name="Content Placeholder 3">
            <a:extLst>
              <a:ext uri="{FF2B5EF4-FFF2-40B4-BE49-F238E27FC236}">
                <a16:creationId xmlns:a16="http://schemas.microsoft.com/office/drawing/2014/main" id="{83091B77-600F-428C-9605-E80DF553E1DA}"/>
              </a:ext>
            </a:extLst>
          </p:cNvPr>
          <p:cNvSpPr>
            <a:spLocks noGrp="1"/>
          </p:cNvSpPr>
          <p:nvPr>
            <p:ph sz="quarter" idx="14"/>
          </p:nvPr>
        </p:nvSpPr>
        <p:spPr>
          <a:xfrm>
            <a:off x="768875" y="2066450"/>
            <a:ext cx="10671175" cy="4103494"/>
          </a:xfrm>
        </p:spPr>
        <p:txBody>
          <a:bodyPr/>
          <a:lstStyle/>
          <a:p>
            <a:pPr algn="just"/>
            <a:r>
              <a:rPr lang="en-IN" b="1" dirty="0"/>
              <a:t>Development &amp; Deployment Context :</a:t>
            </a:r>
          </a:p>
          <a:p>
            <a:pPr algn="just"/>
            <a:r>
              <a:rPr lang="en-US" dirty="0"/>
              <a:t>This project's core innovation is a </a:t>
            </a:r>
            <a:r>
              <a:rPr lang="en-US" b="1" dirty="0"/>
              <a:t>secure PL/SQL deployment utility</a:t>
            </a:r>
            <a:r>
              <a:rPr lang="en-US" dirty="0"/>
              <a:t> designed to govern all database changes and mitigate risk.</a:t>
            </a:r>
          </a:p>
          <a:p>
            <a:pPr algn="just"/>
            <a:endParaRPr lang="en-IN" b="1" dirty="0"/>
          </a:p>
          <a:p>
            <a:pPr marL="285750" indent="-285750" algn="just">
              <a:buFont typeface="Arial" panose="020B0604020202020204" pitchFamily="34" charset="0"/>
              <a:buChar char="•"/>
            </a:pPr>
            <a:r>
              <a:rPr lang="en-US" b="1" dirty="0"/>
              <a:t>Pre-Deployment Validations:</a:t>
            </a:r>
            <a:r>
              <a:rPr lang="en-US" dirty="0"/>
              <a:t> It automatically performs </a:t>
            </a:r>
            <a:r>
              <a:rPr lang="en-US" b="1" dirty="0"/>
              <a:t>Virus, Sonar, and Dependency scans</a:t>
            </a:r>
            <a:r>
              <a:rPr lang="en-US" dirty="0"/>
              <a:t> on all new code. This proactive approach ensures only high-quality, secure code is deployed.</a:t>
            </a:r>
          </a:p>
          <a:p>
            <a:pPr marL="285750" indent="-285750" algn="just">
              <a:buFont typeface="Arial" panose="020B0604020202020204" pitchFamily="34" charset="0"/>
              <a:buChar char="•"/>
            </a:pPr>
            <a:r>
              <a:rPr lang="en-US" b="1" dirty="0"/>
              <a:t>Resilient Deployment:</a:t>
            </a:r>
            <a:r>
              <a:rPr lang="en-US" dirty="0"/>
              <a:t> The process is engineered for safety. It takes a </a:t>
            </a:r>
            <a:r>
              <a:rPr lang="en-US" b="1" dirty="0"/>
              <a:t>full backup</a:t>
            </a:r>
            <a:r>
              <a:rPr lang="en-US" dirty="0"/>
              <a:t> of existing units before deployment. If any errors occur, a </a:t>
            </a:r>
            <a:r>
              <a:rPr lang="en-US" b="1" dirty="0"/>
              <a:t>rollback mechanism</a:t>
            </a:r>
            <a:r>
              <a:rPr lang="en-US" dirty="0"/>
              <a:t> is automatically triggered, recompiling the backups to prevent disruption.</a:t>
            </a:r>
          </a:p>
          <a:p>
            <a:pPr marL="285750" indent="-285750" algn="just">
              <a:buFont typeface="Arial" panose="020B0604020202020204" pitchFamily="34" charset="0"/>
              <a:buChar char="•"/>
            </a:pPr>
            <a:r>
              <a:rPr lang="en-US" b="1" dirty="0"/>
              <a:t>Post-Deployment Auditing:</a:t>
            </a:r>
            <a:r>
              <a:rPr lang="en-US" dirty="0"/>
              <a:t> Upon successful deployment, the utility performs an automated </a:t>
            </a:r>
            <a:r>
              <a:rPr lang="en-US" b="1" dirty="0"/>
              <a:t>Git check-in</a:t>
            </a:r>
            <a:r>
              <a:rPr lang="en-US" dirty="0"/>
              <a:t>. This creates a permanent, version-controlled record, providing full </a:t>
            </a:r>
            <a:r>
              <a:rPr lang="en-US" b="1" dirty="0"/>
              <a:t>auditability and traceability</a:t>
            </a:r>
            <a:r>
              <a:rPr lang="en-US" dirty="0"/>
              <a:t> of every change.</a:t>
            </a:r>
            <a:endParaRPr lang="en-IN" b="1" dirty="0"/>
          </a:p>
          <a:p>
            <a:pPr algn="just"/>
            <a:endParaRPr lang="en-US" dirty="0"/>
          </a:p>
          <a:p>
            <a:pPr algn="just"/>
            <a:endParaRPr lang="en-US" b="1" dirty="0"/>
          </a:p>
          <a:p>
            <a:pPr algn="just"/>
            <a:endParaRPr lang="en-US" dirty="0"/>
          </a:p>
          <a:p>
            <a:pPr algn="just"/>
            <a:endParaRPr lang="en-US" dirty="0"/>
          </a:p>
          <a:p>
            <a:pPr algn="just"/>
            <a:r>
              <a:rPr lang="en-US" dirty="0"/>
              <a:t> </a:t>
            </a:r>
          </a:p>
          <a:p>
            <a:pPr algn="just"/>
            <a:endParaRPr lang="en-IN" dirty="0"/>
          </a:p>
          <a:p>
            <a:endParaRPr lang="en-US" dirty="0"/>
          </a:p>
          <a:p>
            <a:endParaRPr lang="en-US" dirty="0"/>
          </a:p>
        </p:txBody>
      </p:sp>
      <p:sp>
        <p:nvSpPr>
          <p:cNvPr id="5" name="Slide Number Placeholder 4">
            <a:extLst>
              <a:ext uri="{FF2B5EF4-FFF2-40B4-BE49-F238E27FC236}">
                <a16:creationId xmlns:a16="http://schemas.microsoft.com/office/drawing/2014/main" id="{E681DB9C-3EA6-4921-BBD2-4E6A4BED6104}"/>
              </a:ext>
            </a:extLst>
          </p:cNvPr>
          <p:cNvSpPr>
            <a:spLocks noGrp="1"/>
          </p:cNvSpPr>
          <p:nvPr>
            <p:ph type="sldNum" sz="quarter" idx="17"/>
          </p:nvPr>
        </p:nvSpPr>
        <p:spPr>
          <a:xfrm>
            <a:off x="762000" y="6423660"/>
            <a:ext cx="365760" cy="365760"/>
          </a:xfrm>
        </p:spPr>
        <p:txBody>
          <a:bodyPr/>
          <a:lstStyle/>
          <a:p>
            <a:fld id="{345D60D9-5372-5F40-9443-0F9AE5BDC3C8}" type="slidenum">
              <a:rPr lang="en-US" smtClean="0"/>
              <a:pPr/>
              <a:t>10</a:t>
            </a:fld>
            <a:endParaRPr lang="en-US" dirty="0"/>
          </a:p>
        </p:txBody>
      </p:sp>
      <p:sp>
        <p:nvSpPr>
          <p:cNvPr id="6" name="Footer Placeholder 5">
            <a:extLst>
              <a:ext uri="{FF2B5EF4-FFF2-40B4-BE49-F238E27FC236}">
                <a16:creationId xmlns:a16="http://schemas.microsoft.com/office/drawing/2014/main" id="{4CBC531B-42A9-4512-9926-9B61E68A4CEA}"/>
              </a:ext>
            </a:extLst>
          </p:cNvPr>
          <p:cNvSpPr>
            <a:spLocks noGrp="1"/>
          </p:cNvSpPr>
          <p:nvPr>
            <p:ph type="ftr" sz="quarter" idx="16"/>
          </p:nvPr>
        </p:nvSpPr>
        <p:spPr>
          <a:xfrm>
            <a:off x="1127759" y="6423978"/>
            <a:ext cx="5745379" cy="365125"/>
          </a:xfrm>
        </p:spPr>
        <p:txBody>
          <a:bodyPr/>
          <a:lstStyle/>
          <a:p>
            <a:r>
              <a:rPr lang="en-US" dirty="0"/>
              <a:t>Copyright © 2021, Oracle and/or its affiliates  |  Confidential: Internal/Restricted/Highly Restricted</a:t>
            </a:r>
          </a:p>
        </p:txBody>
      </p:sp>
      <p:sp>
        <p:nvSpPr>
          <p:cNvPr id="2" name="Title 1">
            <a:extLst>
              <a:ext uri="{FF2B5EF4-FFF2-40B4-BE49-F238E27FC236}">
                <a16:creationId xmlns:a16="http://schemas.microsoft.com/office/drawing/2014/main" id="{4786AD45-D7CE-4321-8B76-1B64C05817DA}"/>
              </a:ext>
            </a:extLst>
          </p:cNvPr>
          <p:cNvSpPr>
            <a:spLocks noGrp="1"/>
          </p:cNvSpPr>
          <p:nvPr>
            <p:ph type="title"/>
          </p:nvPr>
        </p:nvSpPr>
        <p:spPr>
          <a:xfrm>
            <a:off x="768875" y="182403"/>
            <a:ext cx="11176076" cy="822960"/>
          </a:xfrm>
        </p:spPr>
        <p:txBody>
          <a:bodyPr/>
          <a:lstStyle/>
          <a:p>
            <a:r>
              <a:rPr lang="en-US" i="0" dirty="0">
                <a:solidFill>
                  <a:srgbClr val="1D1C1D"/>
                </a:solidFill>
                <a:effectLst/>
                <a:latin typeface="Slack-Lato"/>
              </a:rPr>
              <a:t>Loan Creation Based on Debit Balance in EOD Batch with a Secure PL/SQL Deployment Utility, Embedding Pre-Deployment Validations and Post-Deployment Integrity Checks</a:t>
            </a:r>
            <a:endParaRPr lang="en-US" dirty="0"/>
          </a:p>
        </p:txBody>
      </p:sp>
      <p:sp>
        <p:nvSpPr>
          <p:cNvPr id="7" name="Date Placeholder 6">
            <a:extLst>
              <a:ext uri="{FF2B5EF4-FFF2-40B4-BE49-F238E27FC236}">
                <a16:creationId xmlns:a16="http://schemas.microsoft.com/office/drawing/2014/main" id="{F6DDFB29-68A0-4515-A83A-F01B42FEF4F4}"/>
              </a:ext>
            </a:extLst>
          </p:cNvPr>
          <p:cNvSpPr>
            <a:spLocks noGrp="1"/>
          </p:cNvSpPr>
          <p:nvPr>
            <p:ph type="dt" sz="half" idx="15"/>
          </p:nvPr>
        </p:nvSpPr>
        <p:spPr/>
        <p:txBody>
          <a:bodyPr/>
          <a:lstStyle/>
          <a:p>
            <a:fld id="{8132D6D7-5FBD-4FFA-A6C7-766B1429D1CD}" type="datetime1">
              <a:rPr lang="en-US" smtClean="0"/>
              <a:t>8/12/2025</a:t>
            </a:fld>
            <a:endParaRPr lang="en-US" dirty="0"/>
          </a:p>
        </p:txBody>
      </p:sp>
    </p:spTree>
    <p:extLst>
      <p:ext uri="{BB962C8B-B14F-4D97-AF65-F5344CB8AC3E}">
        <p14:creationId xmlns:p14="http://schemas.microsoft.com/office/powerpoint/2010/main" val="347505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4DCD5D-02D7-43EC-B73A-C56BF7549925}"/>
              </a:ext>
            </a:extLst>
          </p:cNvPr>
          <p:cNvSpPr>
            <a:spLocks noGrp="1"/>
          </p:cNvSpPr>
          <p:nvPr>
            <p:ph type="body" sz="quarter" idx="11"/>
          </p:nvPr>
        </p:nvSpPr>
        <p:spPr/>
        <p:txBody>
          <a:bodyPr/>
          <a:lstStyle/>
          <a:p>
            <a:r>
              <a:rPr lang="en-US" dirty="0"/>
              <a:t>What kind of challenges did you face?</a:t>
            </a:r>
          </a:p>
        </p:txBody>
      </p:sp>
      <p:sp>
        <p:nvSpPr>
          <p:cNvPr id="4" name="Content Placeholder 3">
            <a:extLst>
              <a:ext uri="{FF2B5EF4-FFF2-40B4-BE49-F238E27FC236}">
                <a16:creationId xmlns:a16="http://schemas.microsoft.com/office/drawing/2014/main" id="{83091B77-600F-428C-9605-E80DF553E1DA}"/>
              </a:ext>
            </a:extLst>
          </p:cNvPr>
          <p:cNvSpPr>
            <a:spLocks noGrp="1"/>
          </p:cNvSpPr>
          <p:nvPr>
            <p:ph sz="quarter" idx="14"/>
          </p:nvPr>
        </p:nvSpPr>
        <p:spPr>
          <a:xfrm>
            <a:off x="768875" y="1880283"/>
            <a:ext cx="10671175" cy="4203491"/>
          </a:xfrm>
        </p:spPr>
        <p:txBody>
          <a:bodyPr/>
          <a:lstStyle/>
          <a:p>
            <a:pPr marL="285750" indent="-285750">
              <a:buFont typeface="Arial" panose="020B0604020202020204" pitchFamily="34" charset="0"/>
              <a:buChar char="•"/>
            </a:pPr>
            <a:r>
              <a:rPr lang="en-US" b="1" dirty="0"/>
              <a:t>Integrating with a Complex Legacy System:                                                                                                                             </a:t>
            </a:r>
            <a:r>
              <a:rPr lang="en-US" dirty="0"/>
              <a:t>My project involved modifying a core package within a large-scale system like </a:t>
            </a:r>
            <a:r>
              <a:rPr lang="en-US" dirty="0" err="1"/>
              <a:t>Flexcube</a:t>
            </a:r>
            <a:r>
              <a:rPr lang="en-US" dirty="0"/>
              <a:t>. </a:t>
            </a:r>
          </a:p>
          <a:p>
            <a:pPr marL="651510" lvl="1" indent="-285750" algn="just"/>
            <a:r>
              <a:rPr lang="en-US" b="1" dirty="0"/>
              <a:t>Problem:</a:t>
            </a:r>
            <a:r>
              <a:rPr lang="en-US" dirty="0"/>
              <a:t> Integrating new functionality into a pre-existing, critical EOD batch process required a deep understanding of legacy package dependencies and business rules. A small error could have a ripple effect across the entire EOD cycle, potentially delaying processing for all accounts.</a:t>
            </a:r>
          </a:p>
          <a:p>
            <a:pPr marL="651510" lvl="1" indent="-285750" algn="just"/>
            <a:r>
              <a:rPr lang="en-US" b="1" dirty="0"/>
              <a:t>Impact:</a:t>
            </a:r>
            <a:r>
              <a:rPr lang="en-US" dirty="0"/>
              <a:t> This highlights the high-stakes nature of the work and the need for meticulous planning and testing.</a:t>
            </a:r>
          </a:p>
          <a:p>
            <a:pPr marL="285750" indent="-285750" algn="just">
              <a:buFont typeface="Arial" panose="020B0604020202020204" pitchFamily="34" charset="0"/>
              <a:buChar char="•"/>
            </a:pPr>
            <a:r>
              <a:rPr lang="en-US" b="1" dirty="0"/>
              <a:t>Absence of Automated Code and Security Validation:</a:t>
            </a:r>
          </a:p>
          <a:p>
            <a:pPr marL="651510" lvl="1" indent="-285750" algn="just"/>
            <a:r>
              <a:rPr lang="en-US" b="1" dirty="0"/>
              <a:t>Problem:</a:t>
            </a:r>
            <a:r>
              <a:rPr lang="en-US" dirty="0"/>
              <a:t> There was no automated mechanism to validate code quality and security before deployment. This meant that vulnerabilities or bugs could be introduced into the database without an early warning system, increasing technical debt and security risks.</a:t>
            </a:r>
          </a:p>
          <a:p>
            <a:pPr marL="651510" lvl="1" indent="-285750" algn="just"/>
            <a:r>
              <a:rPr lang="en-US" b="1" dirty="0"/>
              <a:t>Impact:</a:t>
            </a:r>
            <a:r>
              <a:rPr lang="en-US" dirty="0"/>
              <a:t> This highlights the value of SonarQube, Virus, and Dependency scans, framing them as a solution to a previously unaddressed problem.</a:t>
            </a:r>
          </a:p>
          <a:p>
            <a:pPr marL="651510" lvl="1" indent="-285750" algn="just"/>
            <a:endParaRPr lang="en-US" b="1" dirty="0"/>
          </a:p>
        </p:txBody>
      </p:sp>
      <p:sp>
        <p:nvSpPr>
          <p:cNvPr id="5" name="Slide Number Placeholder 4">
            <a:extLst>
              <a:ext uri="{FF2B5EF4-FFF2-40B4-BE49-F238E27FC236}">
                <a16:creationId xmlns:a16="http://schemas.microsoft.com/office/drawing/2014/main" id="{E681DB9C-3EA6-4921-BBD2-4E6A4BED6104}"/>
              </a:ext>
            </a:extLst>
          </p:cNvPr>
          <p:cNvSpPr>
            <a:spLocks noGrp="1"/>
          </p:cNvSpPr>
          <p:nvPr>
            <p:ph type="sldNum" sz="quarter" idx="17"/>
          </p:nvPr>
        </p:nvSpPr>
        <p:spPr>
          <a:xfrm>
            <a:off x="762000" y="6423660"/>
            <a:ext cx="365760" cy="365760"/>
          </a:xfrm>
        </p:spPr>
        <p:txBody>
          <a:bodyPr/>
          <a:lstStyle/>
          <a:p>
            <a:fld id="{345D60D9-5372-5F40-9443-0F9AE5BDC3C8}" type="slidenum">
              <a:rPr lang="en-US" smtClean="0"/>
              <a:pPr/>
              <a:t>11</a:t>
            </a:fld>
            <a:endParaRPr lang="en-US" dirty="0"/>
          </a:p>
        </p:txBody>
      </p:sp>
      <p:sp>
        <p:nvSpPr>
          <p:cNvPr id="6" name="Footer Placeholder 5">
            <a:extLst>
              <a:ext uri="{FF2B5EF4-FFF2-40B4-BE49-F238E27FC236}">
                <a16:creationId xmlns:a16="http://schemas.microsoft.com/office/drawing/2014/main" id="{4CBC531B-42A9-4512-9926-9B61E68A4CEA}"/>
              </a:ext>
            </a:extLst>
          </p:cNvPr>
          <p:cNvSpPr>
            <a:spLocks noGrp="1"/>
          </p:cNvSpPr>
          <p:nvPr>
            <p:ph type="ftr" sz="quarter" idx="16"/>
          </p:nvPr>
        </p:nvSpPr>
        <p:spPr>
          <a:xfrm>
            <a:off x="1127759" y="6423978"/>
            <a:ext cx="5745379" cy="365125"/>
          </a:xfrm>
        </p:spPr>
        <p:txBody>
          <a:bodyPr/>
          <a:lstStyle/>
          <a:p>
            <a:r>
              <a:rPr lang="en-US"/>
              <a:t>Copyright © 2021, Oracle and/or its affiliates  |  Confidential: Internal/Restricted/Highly Restricted</a:t>
            </a:r>
            <a:endParaRPr lang="en-US" dirty="0"/>
          </a:p>
        </p:txBody>
      </p:sp>
      <p:sp>
        <p:nvSpPr>
          <p:cNvPr id="2" name="Title 1">
            <a:extLst>
              <a:ext uri="{FF2B5EF4-FFF2-40B4-BE49-F238E27FC236}">
                <a16:creationId xmlns:a16="http://schemas.microsoft.com/office/drawing/2014/main" id="{4786AD45-D7CE-4321-8B76-1B64C05817DA}"/>
              </a:ext>
            </a:extLst>
          </p:cNvPr>
          <p:cNvSpPr>
            <a:spLocks noGrp="1"/>
          </p:cNvSpPr>
          <p:nvPr>
            <p:ph type="title"/>
          </p:nvPr>
        </p:nvSpPr>
        <p:spPr/>
        <p:txBody>
          <a:bodyPr/>
          <a:lstStyle/>
          <a:p>
            <a:r>
              <a:rPr lang="en-US" dirty="0"/>
              <a:t>Obstacles</a:t>
            </a:r>
          </a:p>
        </p:txBody>
      </p:sp>
      <p:sp>
        <p:nvSpPr>
          <p:cNvPr id="7" name="Date Placeholder 6">
            <a:extLst>
              <a:ext uri="{FF2B5EF4-FFF2-40B4-BE49-F238E27FC236}">
                <a16:creationId xmlns:a16="http://schemas.microsoft.com/office/drawing/2014/main" id="{F6DDFB29-68A0-4515-A83A-F01B42FEF4F4}"/>
              </a:ext>
            </a:extLst>
          </p:cNvPr>
          <p:cNvSpPr>
            <a:spLocks noGrp="1"/>
          </p:cNvSpPr>
          <p:nvPr>
            <p:ph type="dt" sz="half" idx="15"/>
          </p:nvPr>
        </p:nvSpPr>
        <p:spPr/>
        <p:txBody>
          <a:bodyPr/>
          <a:lstStyle/>
          <a:p>
            <a:fld id="{8132D6D7-5FBD-4FFA-A6C7-766B1429D1CD}" type="datetime1">
              <a:rPr lang="en-US" smtClean="0"/>
              <a:t>8/12/2025</a:t>
            </a:fld>
            <a:endParaRPr lang="en-US" dirty="0"/>
          </a:p>
        </p:txBody>
      </p:sp>
    </p:spTree>
    <p:extLst>
      <p:ext uri="{BB962C8B-B14F-4D97-AF65-F5344CB8AC3E}">
        <p14:creationId xmlns:p14="http://schemas.microsoft.com/office/powerpoint/2010/main" val="2958383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4DCD5D-02D7-43EC-B73A-C56BF7549925}"/>
              </a:ext>
            </a:extLst>
          </p:cNvPr>
          <p:cNvSpPr>
            <a:spLocks noGrp="1"/>
          </p:cNvSpPr>
          <p:nvPr>
            <p:ph type="body" sz="quarter" idx="11"/>
          </p:nvPr>
        </p:nvSpPr>
        <p:spPr/>
        <p:txBody>
          <a:bodyPr/>
          <a:lstStyle/>
          <a:p>
            <a:r>
              <a:rPr lang="en-US" dirty="0"/>
              <a:t>What kind of challenges did you face?</a:t>
            </a:r>
          </a:p>
        </p:txBody>
      </p:sp>
      <p:sp>
        <p:nvSpPr>
          <p:cNvPr id="4" name="Content Placeholder 3">
            <a:extLst>
              <a:ext uri="{FF2B5EF4-FFF2-40B4-BE49-F238E27FC236}">
                <a16:creationId xmlns:a16="http://schemas.microsoft.com/office/drawing/2014/main" id="{83091B77-600F-428C-9605-E80DF553E1DA}"/>
              </a:ext>
            </a:extLst>
          </p:cNvPr>
          <p:cNvSpPr>
            <a:spLocks noGrp="1"/>
          </p:cNvSpPr>
          <p:nvPr>
            <p:ph sz="quarter" idx="14"/>
          </p:nvPr>
        </p:nvSpPr>
        <p:spPr>
          <a:xfrm>
            <a:off x="845877" y="2341949"/>
            <a:ext cx="10671175" cy="2470336"/>
          </a:xfrm>
        </p:spPr>
        <p:txBody>
          <a:bodyPr/>
          <a:lstStyle/>
          <a:p>
            <a:pPr marL="285750" indent="-285750">
              <a:buFont typeface="Arial" panose="020B0604020202020204" pitchFamily="34" charset="0"/>
              <a:buChar char="•"/>
            </a:pPr>
            <a:r>
              <a:rPr lang="en-US" b="1" dirty="0"/>
              <a:t>The Risk of Unrecoverable Deployment Failures:</a:t>
            </a:r>
            <a:endParaRPr lang="en-US" dirty="0"/>
          </a:p>
          <a:p>
            <a:pPr marL="651510" lvl="1" indent="-285750" algn="just"/>
            <a:r>
              <a:rPr lang="en-US" b="1" dirty="0"/>
              <a:t>Problem:</a:t>
            </a:r>
            <a:r>
              <a:rPr lang="en-US" dirty="0"/>
              <a:t> </a:t>
            </a:r>
            <a:r>
              <a:rPr lang="en-IN" dirty="0"/>
              <a:t>Without a built-in ‘rollback </a:t>
            </a:r>
            <a:r>
              <a:rPr lang="en-US" dirty="0"/>
              <a:t>mechanism’, a failed deployment could have left the database in an unstable or corrupt state, requiring a time-consuming and potentially risky manual recovery process.</a:t>
            </a:r>
          </a:p>
          <a:p>
            <a:pPr marL="651510" lvl="1" indent="-285750" algn="just"/>
            <a:r>
              <a:rPr lang="en-US" b="1" dirty="0"/>
              <a:t>Impact:</a:t>
            </a:r>
            <a:r>
              <a:rPr lang="en-US" dirty="0"/>
              <a:t> This emphasizes the resilience and safety of this utility, showcasing that potential failure points are considered  and a solution is being engineered for them.</a:t>
            </a:r>
          </a:p>
          <a:p>
            <a:pPr marL="285750" indent="-285750" algn="just">
              <a:buFont typeface="Arial" panose="020B0604020202020204" pitchFamily="34" charset="0"/>
              <a:buChar char="•"/>
            </a:pPr>
            <a:r>
              <a:rPr lang="en-US" dirty="0"/>
              <a:t>Coordinating Git check-ins post-deployment needed careful handling to avoid inconsistencies and untracked changes across environments.</a:t>
            </a:r>
          </a:p>
          <a:p>
            <a:pPr marL="285750" indent="-285750" algn="just"/>
            <a:endParaRPr lang="en-US" dirty="0"/>
          </a:p>
          <a:p>
            <a:pPr marL="285750" indent="-285750" algn="just"/>
            <a:endParaRPr lang="en-US" dirty="0"/>
          </a:p>
        </p:txBody>
      </p:sp>
      <p:sp>
        <p:nvSpPr>
          <p:cNvPr id="5" name="Slide Number Placeholder 4">
            <a:extLst>
              <a:ext uri="{FF2B5EF4-FFF2-40B4-BE49-F238E27FC236}">
                <a16:creationId xmlns:a16="http://schemas.microsoft.com/office/drawing/2014/main" id="{E681DB9C-3EA6-4921-BBD2-4E6A4BED6104}"/>
              </a:ext>
            </a:extLst>
          </p:cNvPr>
          <p:cNvSpPr>
            <a:spLocks noGrp="1"/>
          </p:cNvSpPr>
          <p:nvPr>
            <p:ph type="sldNum" sz="quarter" idx="17"/>
          </p:nvPr>
        </p:nvSpPr>
        <p:spPr>
          <a:xfrm>
            <a:off x="762000" y="6423660"/>
            <a:ext cx="365760" cy="365760"/>
          </a:xfrm>
        </p:spPr>
        <p:txBody>
          <a:bodyPr/>
          <a:lstStyle/>
          <a:p>
            <a:fld id="{345D60D9-5372-5F40-9443-0F9AE5BDC3C8}" type="slidenum">
              <a:rPr lang="en-US" smtClean="0"/>
              <a:pPr/>
              <a:t>12</a:t>
            </a:fld>
            <a:endParaRPr lang="en-US" dirty="0"/>
          </a:p>
        </p:txBody>
      </p:sp>
      <p:sp>
        <p:nvSpPr>
          <p:cNvPr id="6" name="Footer Placeholder 5">
            <a:extLst>
              <a:ext uri="{FF2B5EF4-FFF2-40B4-BE49-F238E27FC236}">
                <a16:creationId xmlns:a16="http://schemas.microsoft.com/office/drawing/2014/main" id="{4CBC531B-42A9-4512-9926-9B61E68A4CEA}"/>
              </a:ext>
            </a:extLst>
          </p:cNvPr>
          <p:cNvSpPr>
            <a:spLocks noGrp="1"/>
          </p:cNvSpPr>
          <p:nvPr>
            <p:ph type="ftr" sz="quarter" idx="16"/>
          </p:nvPr>
        </p:nvSpPr>
        <p:spPr>
          <a:xfrm>
            <a:off x="1127759" y="6423978"/>
            <a:ext cx="5745379" cy="365125"/>
          </a:xfrm>
        </p:spPr>
        <p:txBody>
          <a:bodyPr/>
          <a:lstStyle/>
          <a:p>
            <a:r>
              <a:rPr lang="en-US" dirty="0"/>
              <a:t>Copyright © 2021, Oracle and/or its affiliates  |  Confidential: Internal/Restricted/Highly Restricted</a:t>
            </a:r>
          </a:p>
        </p:txBody>
      </p:sp>
      <p:sp>
        <p:nvSpPr>
          <p:cNvPr id="2" name="Title 1">
            <a:extLst>
              <a:ext uri="{FF2B5EF4-FFF2-40B4-BE49-F238E27FC236}">
                <a16:creationId xmlns:a16="http://schemas.microsoft.com/office/drawing/2014/main" id="{4786AD45-D7CE-4321-8B76-1B64C05817DA}"/>
              </a:ext>
            </a:extLst>
          </p:cNvPr>
          <p:cNvSpPr>
            <a:spLocks noGrp="1"/>
          </p:cNvSpPr>
          <p:nvPr>
            <p:ph type="title"/>
          </p:nvPr>
        </p:nvSpPr>
        <p:spPr/>
        <p:txBody>
          <a:bodyPr/>
          <a:lstStyle/>
          <a:p>
            <a:r>
              <a:rPr lang="en-US" dirty="0"/>
              <a:t>Obstacles</a:t>
            </a:r>
          </a:p>
        </p:txBody>
      </p:sp>
      <p:sp>
        <p:nvSpPr>
          <p:cNvPr id="7" name="Date Placeholder 6">
            <a:extLst>
              <a:ext uri="{FF2B5EF4-FFF2-40B4-BE49-F238E27FC236}">
                <a16:creationId xmlns:a16="http://schemas.microsoft.com/office/drawing/2014/main" id="{F6DDFB29-68A0-4515-A83A-F01B42FEF4F4}"/>
              </a:ext>
            </a:extLst>
          </p:cNvPr>
          <p:cNvSpPr>
            <a:spLocks noGrp="1"/>
          </p:cNvSpPr>
          <p:nvPr>
            <p:ph type="dt" sz="half" idx="15"/>
          </p:nvPr>
        </p:nvSpPr>
        <p:spPr/>
        <p:txBody>
          <a:bodyPr/>
          <a:lstStyle/>
          <a:p>
            <a:fld id="{8132D6D7-5FBD-4FFA-A6C7-766B1429D1CD}" type="datetime1">
              <a:rPr lang="en-US" smtClean="0"/>
              <a:t>8/12/2025</a:t>
            </a:fld>
            <a:endParaRPr lang="en-US" dirty="0"/>
          </a:p>
        </p:txBody>
      </p:sp>
      <p:pic>
        <p:nvPicPr>
          <p:cNvPr id="12" name="Picture 11">
            <a:extLst>
              <a:ext uri="{FF2B5EF4-FFF2-40B4-BE49-F238E27FC236}">
                <a16:creationId xmlns:a16="http://schemas.microsoft.com/office/drawing/2014/main" id="{D56E4B53-1385-294A-EAD1-AA280CFD45FA}"/>
              </a:ext>
            </a:extLst>
          </p:cNvPr>
          <p:cNvPicPr>
            <a:picLocks noChangeAspect="1"/>
          </p:cNvPicPr>
          <p:nvPr/>
        </p:nvPicPr>
        <p:blipFill>
          <a:blip r:embed="rId2"/>
          <a:stretch>
            <a:fillRect/>
          </a:stretch>
        </p:blipFill>
        <p:spPr>
          <a:xfrm>
            <a:off x="8079205" y="392749"/>
            <a:ext cx="1905000" cy="1905000"/>
          </a:xfrm>
          <a:prstGeom prst="rect">
            <a:avLst/>
          </a:prstGeom>
        </p:spPr>
      </p:pic>
    </p:spTree>
    <p:extLst>
      <p:ext uri="{BB962C8B-B14F-4D97-AF65-F5344CB8AC3E}">
        <p14:creationId xmlns:p14="http://schemas.microsoft.com/office/powerpoint/2010/main" val="1686444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4DCD5D-02D7-43EC-B73A-C56BF7549925}"/>
              </a:ext>
            </a:extLst>
          </p:cNvPr>
          <p:cNvSpPr>
            <a:spLocks noGrp="1"/>
          </p:cNvSpPr>
          <p:nvPr>
            <p:ph type="body" sz="quarter" idx="11"/>
          </p:nvPr>
        </p:nvSpPr>
        <p:spPr>
          <a:xfrm>
            <a:off x="766763" y="1005363"/>
            <a:ext cx="10671048" cy="330540"/>
          </a:xfrm>
        </p:spPr>
        <p:txBody>
          <a:bodyPr/>
          <a:lstStyle/>
          <a:p>
            <a:r>
              <a:rPr lang="en-US" dirty="0"/>
              <a:t>How’d it go- where are you now?</a:t>
            </a:r>
          </a:p>
        </p:txBody>
      </p:sp>
      <p:sp>
        <p:nvSpPr>
          <p:cNvPr id="4" name="Content Placeholder 3">
            <a:extLst>
              <a:ext uri="{FF2B5EF4-FFF2-40B4-BE49-F238E27FC236}">
                <a16:creationId xmlns:a16="http://schemas.microsoft.com/office/drawing/2014/main" id="{83091B77-600F-428C-9605-E80DF553E1DA}"/>
              </a:ext>
            </a:extLst>
          </p:cNvPr>
          <p:cNvSpPr>
            <a:spLocks noGrp="1"/>
          </p:cNvSpPr>
          <p:nvPr>
            <p:ph sz="quarter" idx="14"/>
          </p:nvPr>
        </p:nvSpPr>
        <p:spPr>
          <a:xfrm>
            <a:off x="768875" y="1828323"/>
            <a:ext cx="10671175" cy="4024314"/>
          </a:xfrm>
        </p:spPr>
        <p:txBody>
          <a:bodyPr/>
          <a:lstStyle/>
          <a:p>
            <a:pPr algn="just"/>
            <a:r>
              <a:rPr lang="en-US" dirty="0"/>
              <a:t>I successfully completed the project, delivering a two-part solution that not only corrected a critical business logic flaw but also established a new standard for our development and deployment processes.</a:t>
            </a:r>
          </a:p>
          <a:p>
            <a:pPr marL="342900" indent="-342900" algn="just">
              <a:buAutoNum type="arabicPeriod"/>
            </a:pPr>
            <a:r>
              <a:rPr lang="en-US" b="1" dirty="0"/>
              <a:t>Functional Outcomes: </a:t>
            </a:r>
            <a:r>
              <a:rPr lang="en-US" dirty="0"/>
              <a:t>Correcting Overdraft Loan Logic</a:t>
            </a:r>
          </a:p>
          <a:p>
            <a:pPr algn="just">
              <a:buFont typeface="Arial" panose="020B0604020202020204" pitchFamily="34" charset="0"/>
              <a:buChar char="•"/>
            </a:pPr>
            <a:r>
              <a:rPr lang="en-US" b="1" dirty="0"/>
              <a:t> Resolution of Core Business Logic Flaw:</a:t>
            </a:r>
          </a:p>
          <a:p>
            <a:pPr algn="just"/>
            <a:r>
              <a:rPr lang="en-US" dirty="0"/>
              <a:t>Successfully updated the core EOD batch process. The system now accurately checks the current balance of         accounts, ensuring that overdraft loans are only created for genuinely overdrawn accounts.</a:t>
            </a:r>
          </a:p>
          <a:p>
            <a:pPr algn="just">
              <a:buFont typeface="Arial" panose="020B0604020202020204" pitchFamily="34" charset="0"/>
              <a:buChar char="•"/>
            </a:pPr>
            <a:r>
              <a:rPr lang="en-US" b="1" dirty="0"/>
              <a:t> Improved Accuracy and Compliance:</a:t>
            </a:r>
            <a:r>
              <a:rPr lang="en-US" dirty="0"/>
              <a:t> </a:t>
            </a:r>
          </a:p>
          <a:p>
            <a:pPr algn="just"/>
            <a:r>
              <a:rPr lang="en-US" dirty="0"/>
              <a:t>By eliminating the reliance on the available balance, we've significantly improved the accuracy of our EOD batch process. This change mitigates the risk of incorrect loan creations, reduces manual reconciliation efforts, and ensures greater compliance with internal banking rules.</a:t>
            </a:r>
          </a:p>
          <a:p>
            <a:pPr algn="just">
              <a:buFont typeface="Arial" panose="020B0604020202020204" pitchFamily="34" charset="0"/>
              <a:buChar char="•"/>
            </a:pPr>
            <a:r>
              <a:rPr lang="en-US" b="1" dirty="0"/>
              <a:t> Stabilized EOD Batch:</a:t>
            </a:r>
            <a:r>
              <a:rPr lang="en-US" dirty="0"/>
              <a:t> </a:t>
            </a:r>
          </a:p>
          <a:p>
            <a:pPr algn="just"/>
            <a:r>
              <a:rPr lang="en-US" dirty="0"/>
              <a:t>The new, robust logic has resolved previous intermittent issues and potential technical errors, leading to a more stable and reliable EOD batch cycle.</a:t>
            </a:r>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E681DB9C-3EA6-4921-BBD2-4E6A4BED6104}"/>
              </a:ext>
            </a:extLst>
          </p:cNvPr>
          <p:cNvSpPr>
            <a:spLocks noGrp="1"/>
          </p:cNvSpPr>
          <p:nvPr>
            <p:ph type="sldNum" sz="quarter" idx="17"/>
          </p:nvPr>
        </p:nvSpPr>
        <p:spPr>
          <a:xfrm>
            <a:off x="762000" y="6423660"/>
            <a:ext cx="365760" cy="365760"/>
          </a:xfrm>
        </p:spPr>
        <p:txBody>
          <a:bodyPr/>
          <a:lstStyle/>
          <a:p>
            <a:fld id="{345D60D9-5372-5F40-9443-0F9AE5BDC3C8}" type="slidenum">
              <a:rPr lang="en-US" smtClean="0"/>
              <a:pPr/>
              <a:t>13</a:t>
            </a:fld>
            <a:endParaRPr lang="en-US" dirty="0"/>
          </a:p>
        </p:txBody>
      </p:sp>
      <p:sp>
        <p:nvSpPr>
          <p:cNvPr id="6" name="Footer Placeholder 5">
            <a:extLst>
              <a:ext uri="{FF2B5EF4-FFF2-40B4-BE49-F238E27FC236}">
                <a16:creationId xmlns:a16="http://schemas.microsoft.com/office/drawing/2014/main" id="{4CBC531B-42A9-4512-9926-9B61E68A4CEA}"/>
              </a:ext>
            </a:extLst>
          </p:cNvPr>
          <p:cNvSpPr>
            <a:spLocks noGrp="1"/>
          </p:cNvSpPr>
          <p:nvPr>
            <p:ph type="ftr" sz="quarter" idx="16"/>
          </p:nvPr>
        </p:nvSpPr>
        <p:spPr>
          <a:xfrm>
            <a:off x="1127759" y="6423978"/>
            <a:ext cx="5745379" cy="365125"/>
          </a:xfrm>
        </p:spPr>
        <p:txBody>
          <a:bodyPr/>
          <a:lstStyle/>
          <a:p>
            <a:r>
              <a:rPr lang="en-US"/>
              <a:t>Copyright © 2021, Oracle and/or its affiliates  |  Confidential: Internal/Restricted/Highly Restricted</a:t>
            </a:r>
            <a:endParaRPr lang="en-US" dirty="0"/>
          </a:p>
        </p:txBody>
      </p:sp>
      <p:sp>
        <p:nvSpPr>
          <p:cNvPr id="2" name="Title 1">
            <a:extLst>
              <a:ext uri="{FF2B5EF4-FFF2-40B4-BE49-F238E27FC236}">
                <a16:creationId xmlns:a16="http://schemas.microsoft.com/office/drawing/2014/main" id="{4786AD45-D7CE-4321-8B76-1B64C05817DA}"/>
              </a:ext>
            </a:extLst>
          </p:cNvPr>
          <p:cNvSpPr>
            <a:spLocks noGrp="1"/>
          </p:cNvSpPr>
          <p:nvPr>
            <p:ph type="title"/>
          </p:nvPr>
        </p:nvSpPr>
        <p:spPr/>
        <p:txBody>
          <a:bodyPr/>
          <a:lstStyle/>
          <a:p>
            <a:r>
              <a:rPr lang="en-US" dirty="0"/>
              <a:t>Outcomes</a:t>
            </a:r>
          </a:p>
        </p:txBody>
      </p:sp>
      <p:sp>
        <p:nvSpPr>
          <p:cNvPr id="7" name="Date Placeholder 6">
            <a:extLst>
              <a:ext uri="{FF2B5EF4-FFF2-40B4-BE49-F238E27FC236}">
                <a16:creationId xmlns:a16="http://schemas.microsoft.com/office/drawing/2014/main" id="{F6DDFB29-68A0-4515-A83A-F01B42FEF4F4}"/>
              </a:ext>
            </a:extLst>
          </p:cNvPr>
          <p:cNvSpPr>
            <a:spLocks noGrp="1"/>
          </p:cNvSpPr>
          <p:nvPr>
            <p:ph type="dt" sz="half" idx="15"/>
          </p:nvPr>
        </p:nvSpPr>
        <p:spPr/>
        <p:txBody>
          <a:bodyPr/>
          <a:lstStyle/>
          <a:p>
            <a:fld id="{8132D6D7-5FBD-4FFA-A6C7-766B1429D1CD}" type="datetime1">
              <a:rPr lang="en-US" smtClean="0"/>
              <a:t>8/12/2025</a:t>
            </a:fld>
            <a:endParaRPr lang="en-US" dirty="0"/>
          </a:p>
        </p:txBody>
      </p:sp>
    </p:spTree>
    <p:extLst>
      <p:ext uri="{BB962C8B-B14F-4D97-AF65-F5344CB8AC3E}">
        <p14:creationId xmlns:p14="http://schemas.microsoft.com/office/powerpoint/2010/main" val="133350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4DCD5D-02D7-43EC-B73A-C56BF7549925}"/>
              </a:ext>
            </a:extLst>
          </p:cNvPr>
          <p:cNvSpPr>
            <a:spLocks noGrp="1"/>
          </p:cNvSpPr>
          <p:nvPr>
            <p:ph type="body" sz="quarter" idx="11"/>
          </p:nvPr>
        </p:nvSpPr>
        <p:spPr>
          <a:xfrm>
            <a:off x="766763" y="1005363"/>
            <a:ext cx="10671048" cy="330540"/>
          </a:xfrm>
        </p:spPr>
        <p:txBody>
          <a:bodyPr/>
          <a:lstStyle/>
          <a:p>
            <a:r>
              <a:rPr lang="en-US" dirty="0"/>
              <a:t>How’d it go- where are you now?</a:t>
            </a:r>
          </a:p>
        </p:txBody>
      </p:sp>
      <p:sp>
        <p:nvSpPr>
          <p:cNvPr id="4" name="Content Placeholder 3">
            <a:extLst>
              <a:ext uri="{FF2B5EF4-FFF2-40B4-BE49-F238E27FC236}">
                <a16:creationId xmlns:a16="http://schemas.microsoft.com/office/drawing/2014/main" id="{83091B77-600F-428C-9605-E80DF553E1DA}"/>
              </a:ext>
            </a:extLst>
          </p:cNvPr>
          <p:cNvSpPr>
            <a:spLocks noGrp="1"/>
          </p:cNvSpPr>
          <p:nvPr>
            <p:ph sz="quarter" idx="14"/>
          </p:nvPr>
        </p:nvSpPr>
        <p:spPr>
          <a:xfrm>
            <a:off x="768875" y="1828323"/>
            <a:ext cx="10671175" cy="4024314"/>
          </a:xfrm>
        </p:spPr>
        <p:txBody>
          <a:bodyPr/>
          <a:lstStyle/>
          <a:p>
            <a:pPr algn="just"/>
            <a:r>
              <a:rPr lang="en-US" b="1" dirty="0"/>
              <a:t>2. Technical Outcomes: </a:t>
            </a:r>
            <a:r>
              <a:rPr lang="en-US" dirty="0"/>
              <a:t>Establishing a Secure, Resilient CI/CD Process</a:t>
            </a:r>
          </a:p>
          <a:p>
            <a:pPr algn="just"/>
            <a:r>
              <a:rPr lang="en-US" dirty="0"/>
              <a:t>The PL/SQL deployment utility has had a transformative impact on our workflow :</a:t>
            </a:r>
          </a:p>
          <a:p>
            <a:pPr algn="just"/>
            <a:endParaRPr lang="en-US" dirty="0"/>
          </a:p>
          <a:p>
            <a:pPr algn="just">
              <a:buFont typeface="Arial" panose="020B0604020202020204" pitchFamily="34" charset="0"/>
              <a:buChar char="•"/>
            </a:pPr>
            <a:r>
              <a:rPr lang="en-US" b="1" dirty="0"/>
              <a:t> Standardized Deployments:</a:t>
            </a:r>
            <a:r>
              <a:rPr lang="en-US" dirty="0"/>
              <a:t> </a:t>
            </a:r>
          </a:p>
          <a:p>
            <a:pPr algn="just"/>
            <a:r>
              <a:rPr lang="en-US" dirty="0"/>
              <a:t>We replaced a manual, high-risk process with a fully automated and auditable utility, reducing human error and improving speed.</a:t>
            </a:r>
          </a:p>
          <a:p>
            <a:pPr algn="just">
              <a:buFont typeface="Arial" panose="020B0604020202020204" pitchFamily="34" charset="0"/>
              <a:buChar char="•"/>
            </a:pPr>
            <a:r>
              <a:rPr lang="en-US" b="1" dirty="0"/>
              <a:t> Proactive Risk Mitigation:</a:t>
            </a:r>
          </a:p>
          <a:p>
            <a:pPr algn="just"/>
            <a:r>
              <a:rPr lang="en-US" dirty="0"/>
              <a:t>Automated pre-deployment scans (Virus, Sonar, Dependency) ensure that only secure and high-quality code enters our environments.</a:t>
            </a:r>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E681DB9C-3EA6-4921-BBD2-4E6A4BED6104}"/>
              </a:ext>
            </a:extLst>
          </p:cNvPr>
          <p:cNvSpPr>
            <a:spLocks noGrp="1"/>
          </p:cNvSpPr>
          <p:nvPr>
            <p:ph type="sldNum" sz="quarter" idx="17"/>
          </p:nvPr>
        </p:nvSpPr>
        <p:spPr>
          <a:xfrm>
            <a:off x="762000" y="6423660"/>
            <a:ext cx="365760" cy="365760"/>
          </a:xfrm>
        </p:spPr>
        <p:txBody>
          <a:bodyPr/>
          <a:lstStyle/>
          <a:p>
            <a:fld id="{345D60D9-5372-5F40-9443-0F9AE5BDC3C8}" type="slidenum">
              <a:rPr lang="en-US" smtClean="0"/>
              <a:pPr/>
              <a:t>14</a:t>
            </a:fld>
            <a:endParaRPr lang="en-US" dirty="0"/>
          </a:p>
        </p:txBody>
      </p:sp>
      <p:sp>
        <p:nvSpPr>
          <p:cNvPr id="6" name="Footer Placeholder 5">
            <a:extLst>
              <a:ext uri="{FF2B5EF4-FFF2-40B4-BE49-F238E27FC236}">
                <a16:creationId xmlns:a16="http://schemas.microsoft.com/office/drawing/2014/main" id="{4CBC531B-42A9-4512-9926-9B61E68A4CEA}"/>
              </a:ext>
            </a:extLst>
          </p:cNvPr>
          <p:cNvSpPr>
            <a:spLocks noGrp="1"/>
          </p:cNvSpPr>
          <p:nvPr>
            <p:ph type="ftr" sz="quarter" idx="16"/>
          </p:nvPr>
        </p:nvSpPr>
        <p:spPr>
          <a:xfrm>
            <a:off x="1127759" y="6423978"/>
            <a:ext cx="5745379" cy="365125"/>
          </a:xfrm>
        </p:spPr>
        <p:txBody>
          <a:bodyPr/>
          <a:lstStyle/>
          <a:p>
            <a:r>
              <a:rPr lang="en-US"/>
              <a:t>Copyright © 2021, Oracle and/or its affiliates  |  Confidential: Internal/Restricted/Highly Restricted</a:t>
            </a:r>
            <a:endParaRPr lang="en-US" dirty="0"/>
          </a:p>
        </p:txBody>
      </p:sp>
      <p:sp>
        <p:nvSpPr>
          <p:cNvPr id="2" name="Title 1">
            <a:extLst>
              <a:ext uri="{FF2B5EF4-FFF2-40B4-BE49-F238E27FC236}">
                <a16:creationId xmlns:a16="http://schemas.microsoft.com/office/drawing/2014/main" id="{4786AD45-D7CE-4321-8B76-1B64C05817DA}"/>
              </a:ext>
            </a:extLst>
          </p:cNvPr>
          <p:cNvSpPr>
            <a:spLocks noGrp="1"/>
          </p:cNvSpPr>
          <p:nvPr>
            <p:ph type="title"/>
          </p:nvPr>
        </p:nvSpPr>
        <p:spPr>
          <a:xfrm>
            <a:off x="768875" y="-10103"/>
            <a:ext cx="9956097" cy="822960"/>
          </a:xfrm>
        </p:spPr>
        <p:txBody>
          <a:bodyPr/>
          <a:lstStyle/>
          <a:p>
            <a:r>
              <a:rPr lang="en-US" dirty="0"/>
              <a:t>Outcomes</a:t>
            </a:r>
          </a:p>
        </p:txBody>
      </p:sp>
      <p:sp>
        <p:nvSpPr>
          <p:cNvPr id="7" name="Date Placeholder 6">
            <a:extLst>
              <a:ext uri="{FF2B5EF4-FFF2-40B4-BE49-F238E27FC236}">
                <a16:creationId xmlns:a16="http://schemas.microsoft.com/office/drawing/2014/main" id="{F6DDFB29-68A0-4515-A83A-F01B42FEF4F4}"/>
              </a:ext>
            </a:extLst>
          </p:cNvPr>
          <p:cNvSpPr>
            <a:spLocks noGrp="1"/>
          </p:cNvSpPr>
          <p:nvPr>
            <p:ph type="dt" sz="half" idx="15"/>
          </p:nvPr>
        </p:nvSpPr>
        <p:spPr/>
        <p:txBody>
          <a:bodyPr/>
          <a:lstStyle/>
          <a:p>
            <a:fld id="{8132D6D7-5FBD-4FFA-A6C7-766B1429D1CD}" type="datetime1">
              <a:rPr lang="en-US" smtClean="0"/>
              <a:t>8/12/2025</a:t>
            </a:fld>
            <a:endParaRPr lang="en-US" dirty="0"/>
          </a:p>
        </p:txBody>
      </p:sp>
    </p:spTree>
    <p:extLst>
      <p:ext uri="{BB962C8B-B14F-4D97-AF65-F5344CB8AC3E}">
        <p14:creationId xmlns:p14="http://schemas.microsoft.com/office/powerpoint/2010/main" val="50712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4DCD5D-02D7-43EC-B73A-C56BF7549925}"/>
              </a:ext>
            </a:extLst>
          </p:cNvPr>
          <p:cNvSpPr>
            <a:spLocks noGrp="1"/>
          </p:cNvSpPr>
          <p:nvPr>
            <p:ph type="body" sz="quarter" idx="11"/>
          </p:nvPr>
        </p:nvSpPr>
        <p:spPr>
          <a:xfrm>
            <a:off x="766763" y="1005363"/>
            <a:ext cx="10671048" cy="330540"/>
          </a:xfrm>
        </p:spPr>
        <p:txBody>
          <a:bodyPr/>
          <a:lstStyle/>
          <a:p>
            <a:r>
              <a:rPr lang="en-US" dirty="0"/>
              <a:t>How’d it go- where are you now?</a:t>
            </a:r>
          </a:p>
        </p:txBody>
      </p:sp>
      <p:sp>
        <p:nvSpPr>
          <p:cNvPr id="4" name="Content Placeholder 3">
            <a:extLst>
              <a:ext uri="{FF2B5EF4-FFF2-40B4-BE49-F238E27FC236}">
                <a16:creationId xmlns:a16="http://schemas.microsoft.com/office/drawing/2014/main" id="{83091B77-600F-428C-9605-E80DF553E1DA}"/>
              </a:ext>
            </a:extLst>
          </p:cNvPr>
          <p:cNvSpPr>
            <a:spLocks noGrp="1"/>
          </p:cNvSpPr>
          <p:nvPr>
            <p:ph sz="quarter" idx="14"/>
          </p:nvPr>
        </p:nvSpPr>
        <p:spPr>
          <a:xfrm>
            <a:off x="768875" y="1828323"/>
            <a:ext cx="10671175" cy="4024314"/>
          </a:xfrm>
        </p:spPr>
        <p:txBody>
          <a:bodyPr/>
          <a:lstStyle/>
          <a:p>
            <a:pPr algn="just"/>
            <a:r>
              <a:rPr lang="en-US" b="1" dirty="0"/>
              <a:t>2. Technical Outcomes: </a:t>
            </a:r>
            <a:r>
              <a:rPr lang="en-US" dirty="0"/>
              <a:t>Establishing a Secure, Resilient CI/CD Process</a:t>
            </a:r>
          </a:p>
          <a:p>
            <a:pPr algn="just"/>
            <a:r>
              <a:rPr lang="en-US" dirty="0"/>
              <a:t>The PL/SQL deployment utility has had a transformative impact on our workflow :</a:t>
            </a:r>
          </a:p>
          <a:p>
            <a:pPr algn="just"/>
            <a:endParaRPr lang="en-US" dirty="0"/>
          </a:p>
          <a:p>
            <a:pPr algn="just">
              <a:buFont typeface="Arial" panose="020B0604020202020204" pitchFamily="34" charset="0"/>
              <a:buChar char="•"/>
            </a:pPr>
            <a:r>
              <a:rPr lang="en-US" b="1" dirty="0"/>
              <a:t> Zero-Downtime Resilience:</a:t>
            </a:r>
            <a:r>
              <a:rPr lang="en-US" dirty="0"/>
              <a:t> </a:t>
            </a:r>
          </a:p>
          <a:p>
            <a:pPr algn="just"/>
            <a:r>
              <a:rPr lang="en-US" dirty="0"/>
              <a:t>The built-in backup and rollback mechanism acts as a critical safety net, guaranteeing database stability even during a failed deployment.</a:t>
            </a:r>
          </a:p>
          <a:p>
            <a:pPr algn="just">
              <a:buFont typeface="Arial" panose="020B0604020202020204" pitchFamily="34" charset="0"/>
              <a:buChar char="•"/>
            </a:pPr>
            <a:r>
              <a:rPr lang="en-US" b="1" dirty="0"/>
              <a:t> Full Traceability:</a:t>
            </a:r>
          </a:p>
          <a:p>
            <a:pPr algn="just"/>
            <a:r>
              <a:rPr lang="en-US" dirty="0"/>
              <a:t>Automated Git check-ins provide a definitive, verifiable record of every deployed change, which is invaluable for auditing.</a:t>
            </a:r>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E681DB9C-3EA6-4921-BBD2-4E6A4BED6104}"/>
              </a:ext>
            </a:extLst>
          </p:cNvPr>
          <p:cNvSpPr>
            <a:spLocks noGrp="1"/>
          </p:cNvSpPr>
          <p:nvPr>
            <p:ph type="sldNum" sz="quarter" idx="17"/>
          </p:nvPr>
        </p:nvSpPr>
        <p:spPr>
          <a:xfrm>
            <a:off x="762000" y="6423660"/>
            <a:ext cx="365760" cy="365760"/>
          </a:xfrm>
        </p:spPr>
        <p:txBody>
          <a:bodyPr/>
          <a:lstStyle/>
          <a:p>
            <a:fld id="{345D60D9-5372-5F40-9443-0F9AE5BDC3C8}" type="slidenum">
              <a:rPr lang="en-US" smtClean="0"/>
              <a:pPr/>
              <a:t>15</a:t>
            </a:fld>
            <a:endParaRPr lang="en-US" dirty="0"/>
          </a:p>
        </p:txBody>
      </p:sp>
      <p:sp>
        <p:nvSpPr>
          <p:cNvPr id="6" name="Footer Placeholder 5">
            <a:extLst>
              <a:ext uri="{FF2B5EF4-FFF2-40B4-BE49-F238E27FC236}">
                <a16:creationId xmlns:a16="http://schemas.microsoft.com/office/drawing/2014/main" id="{4CBC531B-42A9-4512-9926-9B61E68A4CEA}"/>
              </a:ext>
            </a:extLst>
          </p:cNvPr>
          <p:cNvSpPr>
            <a:spLocks noGrp="1"/>
          </p:cNvSpPr>
          <p:nvPr>
            <p:ph type="ftr" sz="quarter" idx="16"/>
          </p:nvPr>
        </p:nvSpPr>
        <p:spPr>
          <a:xfrm>
            <a:off x="1127759" y="6423978"/>
            <a:ext cx="5745379" cy="365125"/>
          </a:xfrm>
        </p:spPr>
        <p:txBody>
          <a:bodyPr/>
          <a:lstStyle/>
          <a:p>
            <a:r>
              <a:rPr lang="en-US"/>
              <a:t>Copyright © 2021, Oracle and/or its affiliates  |  Confidential: Internal/Restricted/Highly Restricted</a:t>
            </a:r>
            <a:endParaRPr lang="en-US" dirty="0"/>
          </a:p>
        </p:txBody>
      </p:sp>
      <p:sp>
        <p:nvSpPr>
          <p:cNvPr id="2" name="Title 1">
            <a:extLst>
              <a:ext uri="{FF2B5EF4-FFF2-40B4-BE49-F238E27FC236}">
                <a16:creationId xmlns:a16="http://schemas.microsoft.com/office/drawing/2014/main" id="{4786AD45-D7CE-4321-8B76-1B64C05817DA}"/>
              </a:ext>
            </a:extLst>
          </p:cNvPr>
          <p:cNvSpPr>
            <a:spLocks noGrp="1"/>
          </p:cNvSpPr>
          <p:nvPr>
            <p:ph type="title"/>
          </p:nvPr>
        </p:nvSpPr>
        <p:spPr>
          <a:xfrm>
            <a:off x="768875" y="-10103"/>
            <a:ext cx="9956097" cy="822960"/>
          </a:xfrm>
        </p:spPr>
        <p:txBody>
          <a:bodyPr/>
          <a:lstStyle/>
          <a:p>
            <a:r>
              <a:rPr lang="en-US" dirty="0"/>
              <a:t>Outcomes</a:t>
            </a:r>
          </a:p>
        </p:txBody>
      </p:sp>
      <p:sp>
        <p:nvSpPr>
          <p:cNvPr id="7" name="Date Placeholder 6">
            <a:extLst>
              <a:ext uri="{FF2B5EF4-FFF2-40B4-BE49-F238E27FC236}">
                <a16:creationId xmlns:a16="http://schemas.microsoft.com/office/drawing/2014/main" id="{F6DDFB29-68A0-4515-A83A-F01B42FEF4F4}"/>
              </a:ext>
            </a:extLst>
          </p:cNvPr>
          <p:cNvSpPr>
            <a:spLocks noGrp="1"/>
          </p:cNvSpPr>
          <p:nvPr>
            <p:ph type="dt" sz="half" idx="15"/>
          </p:nvPr>
        </p:nvSpPr>
        <p:spPr/>
        <p:txBody>
          <a:bodyPr/>
          <a:lstStyle/>
          <a:p>
            <a:fld id="{8132D6D7-5FBD-4FFA-A6C7-766B1429D1CD}" type="datetime1">
              <a:rPr lang="en-US" smtClean="0"/>
              <a:t>8/12/2025</a:t>
            </a:fld>
            <a:endParaRPr lang="en-US" dirty="0"/>
          </a:p>
        </p:txBody>
      </p:sp>
    </p:spTree>
    <p:extLst>
      <p:ext uri="{BB962C8B-B14F-4D97-AF65-F5344CB8AC3E}">
        <p14:creationId xmlns:p14="http://schemas.microsoft.com/office/powerpoint/2010/main" val="112564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4DCD5D-02D7-43EC-B73A-C56BF7549925}"/>
              </a:ext>
            </a:extLst>
          </p:cNvPr>
          <p:cNvSpPr>
            <a:spLocks noGrp="1"/>
          </p:cNvSpPr>
          <p:nvPr>
            <p:ph type="body" sz="quarter" idx="11"/>
          </p:nvPr>
        </p:nvSpPr>
        <p:spPr>
          <a:xfrm>
            <a:off x="766763" y="1005363"/>
            <a:ext cx="10671048" cy="330540"/>
          </a:xfrm>
        </p:spPr>
        <p:txBody>
          <a:bodyPr/>
          <a:lstStyle/>
          <a:p>
            <a:r>
              <a:rPr lang="en-US" dirty="0"/>
              <a:t>How’d it go- where are you now?</a:t>
            </a:r>
          </a:p>
        </p:txBody>
      </p:sp>
      <p:sp>
        <p:nvSpPr>
          <p:cNvPr id="4" name="Content Placeholder 3">
            <a:extLst>
              <a:ext uri="{FF2B5EF4-FFF2-40B4-BE49-F238E27FC236}">
                <a16:creationId xmlns:a16="http://schemas.microsoft.com/office/drawing/2014/main" id="{83091B77-600F-428C-9605-E80DF553E1DA}"/>
              </a:ext>
            </a:extLst>
          </p:cNvPr>
          <p:cNvSpPr>
            <a:spLocks noGrp="1"/>
          </p:cNvSpPr>
          <p:nvPr>
            <p:ph sz="quarter" idx="14"/>
          </p:nvPr>
        </p:nvSpPr>
        <p:spPr>
          <a:xfrm>
            <a:off x="768875" y="2222959"/>
            <a:ext cx="10671175" cy="4024314"/>
          </a:xfrm>
        </p:spPr>
        <p:txBody>
          <a:bodyPr/>
          <a:lstStyle/>
          <a:p>
            <a:pPr algn="just"/>
            <a:r>
              <a:rPr lang="en-US" dirty="0"/>
              <a:t>Where Am I Now?</a:t>
            </a:r>
          </a:p>
          <a:p>
            <a:pPr algn="just"/>
            <a:endParaRPr lang="en-US" dirty="0"/>
          </a:p>
          <a:p>
            <a:pPr algn="just"/>
            <a:r>
              <a:rPr lang="en-US" dirty="0"/>
              <a:t>The project is complete and has been successfully deployed to our development and testing environments. </a:t>
            </a:r>
          </a:p>
          <a:p>
            <a:pPr algn="just"/>
            <a:r>
              <a:rPr lang="en-US" dirty="0"/>
              <a:t>The new loan creation logic is functioning as designed, and the deployment utility has proven to be a reliable and robust tool.</a:t>
            </a:r>
          </a:p>
          <a:p>
            <a:endParaRPr lang="en-US" dirty="0"/>
          </a:p>
          <a:p>
            <a:endParaRPr lang="en-US" dirty="0"/>
          </a:p>
        </p:txBody>
      </p:sp>
      <p:sp>
        <p:nvSpPr>
          <p:cNvPr id="5" name="Slide Number Placeholder 4">
            <a:extLst>
              <a:ext uri="{FF2B5EF4-FFF2-40B4-BE49-F238E27FC236}">
                <a16:creationId xmlns:a16="http://schemas.microsoft.com/office/drawing/2014/main" id="{E681DB9C-3EA6-4921-BBD2-4E6A4BED6104}"/>
              </a:ext>
            </a:extLst>
          </p:cNvPr>
          <p:cNvSpPr>
            <a:spLocks noGrp="1"/>
          </p:cNvSpPr>
          <p:nvPr>
            <p:ph type="sldNum" sz="quarter" idx="17"/>
          </p:nvPr>
        </p:nvSpPr>
        <p:spPr>
          <a:xfrm>
            <a:off x="762000" y="6423660"/>
            <a:ext cx="365760" cy="365760"/>
          </a:xfrm>
        </p:spPr>
        <p:txBody>
          <a:bodyPr/>
          <a:lstStyle/>
          <a:p>
            <a:fld id="{345D60D9-5372-5F40-9443-0F9AE5BDC3C8}" type="slidenum">
              <a:rPr lang="en-US" smtClean="0"/>
              <a:pPr/>
              <a:t>16</a:t>
            </a:fld>
            <a:endParaRPr lang="en-US" dirty="0"/>
          </a:p>
        </p:txBody>
      </p:sp>
      <p:sp>
        <p:nvSpPr>
          <p:cNvPr id="6" name="Footer Placeholder 5">
            <a:extLst>
              <a:ext uri="{FF2B5EF4-FFF2-40B4-BE49-F238E27FC236}">
                <a16:creationId xmlns:a16="http://schemas.microsoft.com/office/drawing/2014/main" id="{4CBC531B-42A9-4512-9926-9B61E68A4CEA}"/>
              </a:ext>
            </a:extLst>
          </p:cNvPr>
          <p:cNvSpPr>
            <a:spLocks noGrp="1"/>
          </p:cNvSpPr>
          <p:nvPr>
            <p:ph type="ftr" sz="quarter" idx="16"/>
          </p:nvPr>
        </p:nvSpPr>
        <p:spPr>
          <a:xfrm>
            <a:off x="1127759" y="6423978"/>
            <a:ext cx="5745379" cy="365125"/>
          </a:xfrm>
        </p:spPr>
        <p:txBody>
          <a:bodyPr/>
          <a:lstStyle/>
          <a:p>
            <a:r>
              <a:rPr lang="en-US"/>
              <a:t>Copyright © 2021, Oracle and/or its affiliates  |  Confidential: Internal/Restricted/Highly Restricted</a:t>
            </a:r>
            <a:endParaRPr lang="en-US" dirty="0"/>
          </a:p>
        </p:txBody>
      </p:sp>
      <p:sp>
        <p:nvSpPr>
          <p:cNvPr id="2" name="Title 1">
            <a:extLst>
              <a:ext uri="{FF2B5EF4-FFF2-40B4-BE49-F238E27FC236}">
                <a16:creationId xmlns:a16="http://schemas.microsoft.com/office/drawing/2014/main" id="{4786AD45-D7CE-4321-8B76-1B64C05817DA}"/>
              </a:ext>
            </a:extLst>
          </p:cNvPr>
          <p:cNvSpPr>
            <a:spLocks noGrp="1"/>
          </p:cNvSpPr>
          <p:nvPr>
            <p:ph type="title"/>
          </p:nvPr>
        </p:nvSpPr>
        <p:spPr>
          <a:xfrm>
            <a:off x="768875" y="-10103"/>
            <a:ext cx="9956097" cy="822960"/>
          </a:xfrm>
        </p:spPr>
        <p:txBody>
          <a:bodyPr/>
          <a:lstStyle/>
          <a:p>
            <a:r>
              <a:rPr lang="en-US" dirty="0"/>
              <a:t>Outcomes</a:t>
            </a:r>
          </a:p>
        </p:txBody>
      </p:sp>
      <p:sp>
        <p:nvSpPr>
          <p:cNvPr id="7" name="Date Placeholder 6">
            <a:extLst>
              <a:ext uri="{FF2B5EF4-FFF2-40B4-BE49-F238E27FC236}">
                <a16:creationId xmlns:a16="http://schemas.microsoft.com/office/drawing/2014/main" id="{F6DDFB29-68A0-4515-A83A-F01B42FEF4F4}"/>
              </a:ext>
            </a:extLst>
          </p:cNvPr>
          <p:cNvSpPr>
            <a:spLocks noGrp="1"/>
          </p:cNvSpPr>
          <p:nvPr>
            <p:ph type="dt" sz="half" idx="15"/>
          </p:nvPr>
        </p:nvSpPr>
        <p:spPr/>
        <p:txBody>
          <a:bodyPr/>
          <a:lstStyle/>
          <a:p>
            <a:fld id="{8132D6D7-5FBD-4FFA-A6C7-766B1429D1CD}" type="datetime1">
              <a:rPr lang="en-US" smtClean="0"/>
              <a:t>8/12/2025</a:t>
            </a:fld>
            <a:endParaRPr lang="en-US" dirty="0"/>
          </a:p>
        </p:txBody>
      </p:sp>
      <p:pic>
        <p:nvPicPr>
          <p:cNvPr id="10" name="Picture 9">
            <a:extLst>
              <a:ext uri="{FF2B5EF4-FFF2-40B4-BE49-F238E27FC236}">
                <a16:creationId xmlns:a16="http://schemas.microsoft.com/office/drawing/2014/main" id="{1D487B3D-7F6B-1F74-D507-5D5B3D205822}"/>
              </a:ext>
            </a:extLst>
          </p:cNvPr>
          <p:cNvPicPr>
            <a:picLocks noChangeAspect="1"/>
          </p:cNvPicPr>
          <p:nvPr/>
        </p:nvPicPr>
        <p:blipFill>
          <a:blip r:embed="rId2"/>
          <a:stretch>
            <a:fillRect/>
          </a:stretch>
        </p:blipFill>
        <p:spPr>
          <a:xfrm>
            <a:off x="4388768" y="326253"/>
            <a:ext cx="2066925" cy="2019300"/>
          </a:xfrm>
          <a:prstGeom prst="rect">
            <a:avLst/>
          </a:prstGeom>
        </p:spPr>
      </p:pic>
    </p:spTree>
    <p:extLst>
      <p:ext uri="{BB962C8B-B14F-4D97-AF65-F5344CB8AC3E}">
        <p14:creationId xmlns:p14="http://schemas.microsoft.com/office/powerpoint/2010/main" val="63745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4DCD5D-02D7-43EC-B73A-C56BF7549925}"/>
              </a:ext>
            </a:extLst>
          </p:cNvPr>
          <p:cNvSpPr>
            <a:spLocks noGrp="1"/>
          </p:cNvSpPr>
          <p:nvPr>
            <p:ph type="body" sz="quarter" idx="11"/>
          </p:nvPr>
        </p:nvSpPr>
        <p:spPr/>
        <p:txBody>
          <a:bodyPr/>
          <a:lstStyle/>
          <a:p>
            <a:r>
              <a:rPr lang="en-US" dirty="0"/>
              <a:t>What skills are you adding to your resume?</a:t>
            </a:r>
          </a:p>
        </p:txBody>
      </p:sp>
      <p:sp>
        <p:nvSpPr>
          <p:cNvPr id="4" name="Content Placeholder 3">
            <a:extLst>
              <a:ext uri="{FF2B5EF4-FFF2-40B4-BE49-F238E27FC236}">
                <a16:creationId xmlns:a16="http://schemas.microsoft.com/office/drawing/2014/main" id="{83091B77-600F-428C-9605-E80DF553E1DA}"/>
              </a:ext>
            </a:extLst>
          </p:cNvPr>
          <p:cNvSpPr>
            <a:spLocks noGrp="1"/>
          </p:cNvSpPr>
          <p:nvPr>
            <p:ph sz="quarter" idx="14"/>
          </p:nvPr>
        </p:nvSpPr>
        <p:spPr>
          <a:xfrm>
            <a:off x="760412" y="1922929"/>
            <a:ext cx="10671175" cy="3823447"/>
          </a:xfrm>
        </p:spPr>
        <p:txBody>
          <a:bodyPr/>
          <a:lstStyle/>
          <a:p>
            <a:pPr marL="342900" indent="-342900" algn="just">
              <a:buAutoNum type="arabicPeriod"/>
            </a:pPr>
            <a:r>
              <a:rPr lang="en-US" b="1" dirty="0"/>
              <a:t>Technical Skills </a:t>
            </a:r>
            <a:r>
              <a:rPr lang="en-US" dirty="0"/>
              <a:t>(Function &amp; Logic Oriented):</a:t>
            </a:r>
          </a:p>
          <a:p>
            <a:pPr algn="just"/>
            <a:endParaRPr lang="en-US" dirty="0"/>
          </a:p>
          <a:p>
            <a:pPr marL="285750" indent="-285750" algn="just">
              <a:buFont typeface="Arial" panose="020B0604020202020204" pitchFamily="34" charset="0"/>
              <a:buChar char="•"/>
            </a:pPr>
            <a:r>
              <a:rPr lang="en-US" b="1" dirty="0"/>
              <a:t>Financial Logic &amp; Business Rule Implementation:</a:t>
            </a:r>
          </a:p>
          <a:p>
            <a:pPr algn="just">
              <a:lnSpc>
                <a:spcPct val="100000"/>
              </a:lnSpc>
            </a:pPr>
            <a:r>
              <a:rPr lang="en-US" dirty="0"/>
              <a:t>Handling the critical business logic within an EOD batch process helped me translate the complex financial roles into code.</a:t>
            </a:r>
          </a:p>
          <a:p>
            <a:pPr marL="285750" indent="-285750" algn="just">
              <a:buFont typeface="Arial" panose="020B0604020202020204" pitchFamily="34" charset="0"/>
              <a:buChar char="•"/>
            </a:pPr>
            <a:r>
              <a:rPr lang="en-IN" b="1" dirty="0"/>
              <a:t>PL/SQL Development &amp; Debugging :</a:t>
            </a:r>
          </a:p>
          <a:p>
            <a:pPr algn="just"/>
            <a:r>
              <a:rPr lang="en-IN" dirty="0"/>
              <a:t>Skilled in debugging issues and resolve functional errors in production critical systems.</a:t>
            </a:r>
          </a:p>
          <a:p>
            <a:pPr marL="285750" indent="-285750" algn="just">
              <a:buFont typeface="Arial" panose="020B0604020202020204" pitchFamily="34" charset="0"/>
              <a:buChar char="•"/>
            </a:pPr>
            <a:r>
              <a:rPr lang="en-IN" b="1" dirty="0"/>
              <a:t>Database Schema &amp; Object Management:</a:t>
            </a:r>
          </a:p>
          <a:p>
            <a:pPr algn="just"/>
            <a:r>
              <a:rPr lang="en-US" dirty="0"/>
              <a:t>Gained proficiency in understanding and modifying existing database schema and packages also in managing object dependencies for safe and effective deployment.</a:t>
            </a:r>
            <a:endParaRPr lang="en-IN" b="1" dirty="0"/>
          </a:p>
        </p:txBody>
      </p:sp>
      <p:sp>
        <p:nvSpPr>
          <p:cNvPr id="5" name="Slide Number Placeholder 4">
            <a:extLst>
              <a:ext uri="{FF2B5EF4-FFF2-40B4-BE49-F238E27FC236}">
                <a16:creationId xmlns:a16="http://schemas.microsoft.com/office/drawing/2014/main" id="{E681DB9C-3EA6-4921-BBD2-4E6A4BED6104}"/>
              </a:ext>
            </a:extLst>
          </p:cNvPr>
          <p:cNvSpPr>
            <a:spLocks noGrp="1"/>
          </p:cNvSpPr>
          <p:nvPr>
            <p:ph type="sldNum" sz="quarter" idx="17"/>
          </p:nvPr>
        </p:nvSpPr>
        <p:spPr>
          <a:xfrm>
            <a:off x="762000" y="6423660"/>
            <a:ext cx="365760" cy="365760"/>
          </a:xfrm>
        </p:spPr>
        <p:txBody>
          <a:bodyPr/>
          <a:lstStyle/>
          <a:p>
            <a:fld id="{345D60D9-5372-5F40-9443-0F9AE5BDC3C8}" type="slidenum">
              <a:rPr lang="en-US" smtClean="0"/>
              <a:pPr/>
              <a:t>17</a:t>
            </a:fld>
            <a:endParaRPr lang="en-US" dirty="0"/>
          </a:p>
        </p:txBody>
      </p:sp>
      <p:sp>
        <p:nvSpPr>
          <p:cNvPr id="6" name="Footer Placeholder 5">
            <a:extLst>
              <a:ext uri="{FF2B5EF4-FFF2-40B4-BE49-F238E27FC236}">
                <a16:creationId xmlns:a16="http://schemas.microsoft.com/office/drawing/2014/main" id="{4CBC531B-42A9-4512-9926-9B61E68A4CEA}"/>
              </a:ext>
            </a:extLst>
          </p:cNvPr>
          <p:cNvSpPr>
            <a:spLocks noGrp="1"/>
          </p:cNvSpPr>
          <p:nvPr>
            <p:ph type="ftr" sz="quarter" idx="16"/>
          </p:nvPr>
        </p:nvSpPr>
        <p:spPr>
          <a:xfrm>
            <a:off x="1127759" y="6423978"/>
            <a:ext cx="5745379" cy="365125"/>
          </a:xfrm>
        </p:spPr>
        <p:txBody>
          <a:bodyPr/>
          <a:lstStyle/>
          <a:p>
            <a:r>
              <a:rPr lang="en-US"/>
              <a:t>Copyright © 2021, Oracle and/or its affiliates  |  Confidential: Internal/Restricted/Highly Restricted</a:t>
            </a:r>
            <a:endParaRPr lang="en-US" dirty="0"/>
          </a:p>
        </p:txBody>
      </p:sp>
      <p:sp>
        <p:nvSpPr>
          <p:cNvPr id="2" name="Title 1">
            <a:extLst>
              <a:ext uri="{FF2B5EF4-FFF2-40B4-BE49-F238E27FC236}">
                <a16:creationId xmlns:a16="http://schemas.microsoft.com/office/drawing/2014/main" id="{4786AD45-D7CE-4321-8B76-1B64C05817DA}"/>
              </a:ext>
            </a:extLst>
          </p:cNvPr>
          <p:cNvSpPr>
            <a:spLocks noGrp="1"/>
          </p:cNvSpPr>
          <p:nvPr>
            <p:ph type="title"/>
          </p:nvPr>
        </p:nvSpPr>
        <p:spPr>
          <a:xfrm>
            <a:off x="762000" y="0"/>
            <a:ext cx="9956097" cy="822960"/>
          </a:xfrm>
        </p:spPr>
        <p:txBody>
          <a:bodyPr/>
          <a:lstStyle/>
          <a:p>
            <a:r>
              <a:rPr lang="en-US" dirty="0"/>
              <a:t>Learnings</a:t>
            </a:r>
          </a:p>
        </p:txBody>
      </p:sp>
      <p:sp>
        <p:nvSpPr>
          <p:cNvPr id="7" name="Date Placeholder 6">
            <a:extLst>
              <a:ext uri="{FF2B5EF4-FFF2-40B4-BE49-F238E27FC236}">
                <a16:creationId xmlns:a16="http://schemas.microsoft.com/office/drawing/2014/main" id="{F6DDFB29-68A0-4515-A83A-F01B42FEF4F4}"/>
              </a:ext>
            </a:extLst>
          </p:cNvPr>
          <p:cNvSpPr>
            <a:spLocks noGrp="1"/>
          </p:cNvSpPr>
          <p:nvPr>
            <p:ph type="dt" sz="half" idx="15"/>
          </p:nvPr>
        </p:nvSpPr>
        <p:spPr/>
        <p:txBody>
          <a:bodyPr/>
          <a:lstStyle/>
          <a:p>
            <a:fld id="{8132D6D7-5FBD-4FFA-A6C7-766B1429D1CD}" type="datetime1">
              <a:rPr lang="en-US" smtClean="0"/>
              <a:t>8/12/2025</a:t>
            </a:fld>
            <a:endParaRPr lang="en-US" dirty="0"/>
          </a:p>
        </p:txBody>
      </p:sp>
    </p:spTree>
    <p:extLst>
      <p:ext uri="{BB962C8B-B14F-4D97-AF65-F5344CB8AC3E}">
        <p14:creationId xmlns:p14="http://schemas.microsoft.com/office/powerpoint/2010/main" val="2440148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4DCD5D-02D7-43EC-B73A-C56BF7549925}"/>
              </a:ext>
            </a:extLst>
          </p:cNvPr>
          <p:cNvSpPr>
            <a:spLocks noGrp="1"/>
          </p:cNvSpPr>
          <p:nvPr>
            <p:ph type="body" sz="quarter" idx="11"/>
          </p:nvPr>
        </p:nvSpPr>
        <p:spPr/>
        <p:txBody>
          <a:bodyPr/>
          <a:lstStyle/>
          <a:p>
            <a:r>
              <a:rPr lang="en-US" dirty="0"/>
              <a:t>What skills are you adding to your resume?    </a:t>
            </a:r>
          </a:p>
        </p:txBody>
      </p:sp>
      <p:sp>
        <p:nvSpPr>
          <p:cNvPr id="4" name="Content Placeholder 3">
            <a:extLst>
              <a:ext uri="{FF2B5EF4-FFF2-40B4-BE49-F238E27FC236}">
                <a16:creationId xmlns:a16="http://schemas.microsoft.com/office/drawing/2014/main" id="{83091B77-600F-428C-9605-E80DF553E1DA}"/>
              </a:ext>
            </a:extLst>
          </p:cNvPr>
          <p:cNvSpPr>
            <a:spLocks noGrp="1"/>
          </p:cNvSpPr>
          <p:nvPr>
            <p:ph sz="quarter" idx="14"/>
          </p:nvPr>
        </p:nvSpPr>
        <p:spPr>
          <a:xfrm>
            <a:off x="766636" y="2335305"/>
            <a:ext cx="10671175" cy="3823447"/>
          </a:xfrm>
        </p:spPr>
        <p:txBody>
          <a:bodyPr/>
          <a:lstStyle/>
          <a:p>
            <a:pPr marL="342900" indent="-342900" algn="just">
              <a:buAutoNum type="arabicPeriod"/>
            </a:pPr>
            <a:r>
              <a:rPr lang="en-US" b="1" dirty="0"/>
              <a:t>Technical Skills </a:t>
            </a:r>
            <a:r>
              <a:rPr lang="en-US" dirty="0"/>
              <a:t>(Function &amp; Logic Oriented):   </a:t>
            </a:r>
          </a:p>
          <a:p>
            <a:pPr marL="342900" indent="-342900" algn="just">
              <a:buAutoNum type="arabicPeriod"/>
            </a:pPr>
            <a:endParaRPr lang="en-US" dirty="0"/>
          </a:p>
          <a:p>
            <a:pPr marL="285750" indent="-285750" algn="just">
              <a:buFont typeface="Arial" panose="020B0604020202020204" pitchFamily="34" charset="0"/>
              <a:buChar char="•"/>
            </a:pPr>
            <a:r>
              <a:rPr lang="it-IT" b="1" dirty="0"/>
              <a:t>DevOps &amp; CI/CD for Database:</a:t>
            </a:r>
          </a:p>
          <a:p>
            <a:pPr algn="just"/>
            <a:r>
              <a:rPr lang="en-US" dirty="0"/>
              <a:t>Designing and building a custom PL/SQL utility leveraged my skills in pre-deployment validation, automated backup/rollback, and integration with version control systems.</a:t>
            </a:r>
            <a:endParaRPr lang="it-IT" b="1" dirty="0"/>
          </a:p>
          <a:p>
            <a:pPr marL="285750" indent="-285750" algn="just">
              <a:buFont typeface="Arial" panose="020B0604020202020204" pitchFamily="34" charset="0"/>
              <a:buChar char="•"/>
            </a:pPr>
            <a:r>
              <a:rPr lang="en-IN" b="1" dirty="0"/>
              <a:t>Version Control &amp; Auditing:</a:t>
            </a:r>
            <a:endParaRPr lang="en-US" b="1" dirty="0"/>
          </a:p>
          <a:p>
            <a:pPr algn="just"/>
            <a:r>
              <a:rPr lang="en-US" dirty="0"/>
              <a:t>Utilized Git for version control ensuring that every successful code deployment is automatically logged for full auditability and traceability.</a:t>
            </a:r>
          </a:p>
          <a:p>
            <a:endParaRPr lang="en-US" b="1" dirty="0"/>
          </a:p>
          <a:p>
            <a:endParaRPr lang="en-IN" b="1" dirty="0"/>
          </a:p>
        </p:txBody>
      </p:sp>
      <p:sp>
        <p:nvSpPr>
          <p:cNvPr id="5" name="Slide Number Placeholder 4">
            <a:extLst>
              <a:ext uri="{FF2B5EF4-FFF2-40B4-BE49-F238E27FC236}">
                <a16:creationId xmlns:a16="http://schemas.microsoft.com/office/drawing/2014/main" id="{E681DB9C-3EA6-4921-BBD2-4E6A4BED6104}"/>
              </a:ext>
            </a:extLst>
          </p:cNvPr>
          <p:cNvSpPr>
            <a:spLocks noGrp="1"/>
          </p:cNvSpPr>
          <p:nvPr>
            <p:ph type="sldNum" sz="quarter" idx="17"/>
          </p:nvPr>
        </p:nvSpPr>
        <p:spPr>
          <a:xfrm>
            <a:off x="762000" y="6423660"/>
            <a:ext cx="365760" cy="365760"/>
          </a:xfrm>
        </p:spPr>
        <p:txBody>
          <a:bodyPr/>
          <a:lstStyle/>
          <a:p>
            <a:fld id="{345D60D9-5372-5F40-9443-0F9AE5BDC3C8}" type="slidenum">
              <a:rPr lang="en-US" smtClean="0"/>
              <a:pPr/>
              <a:t>18</a:t>
            </a:fld>
            <a:endParaRPr lang="en-US" dirty="0"/>
          </a:p>
        </p:txBody>
      </p:sp>
      <p:sp>
        <p:nvSpPr>
          <p:cNvPr id="6" name="Footer Placeholder 5">
            <a:extLst>
              <a:ext uri="{FF2B5EF4-FFF2-40B4-BE49-F238E27FC236}">
                <a16:creationId xmlns:a16="http://schemas.microsoft.com/office/drawing/2014/main" id="{4CBC531B-42A9-4512-9926-9B61E68A4CEA}"/>
              </a:ext>
            </a:extLst>
          </p:cNvPr>
          <p:cNvSpPr>
            <a:spLocks noGrp="1"/>
          </p:cNvSpPr>
          <p:nvPr>
            <p:ph type="ftr" sz="quarter" idx="16"/>
          </p:nvPr>
        </p:nvSpPr>
        <p:spPr>
          <a:xfrm>
            <a:off x="1127759" y="6423978"/>
            <a:ext cx="5745379" cy="365125"/>
          </a:xfrm>
        </p:spPr>
        <p:txBody>
          <a:bodyPr/>
          <a:lstStyle/>
          <a:p>
            <a:r>
              <a:rPr lang="en-US"/>
              <a:t>Copyright © 2021, Oracle and/or its affiliates  |  Confidential: Internal/Restricted/Highly Restricted</a:t>
            </a:r>
            <a:endParaRPr lang="en-US" dirty="0"/>
          </a:p>
        </p:txBody>
      </p:sp>
      <p:sp>
        <p:nvSpPr>
          <p:cNvPr id="2" name="Title 1">
            <a:extLst>
              <a:ext uri="{FF2B5EF4-FFF2-40B4-BE49-F238E27FC236}">
                <a16:creationId xmlns:a16="http://schemas.microsoft.com/office/drawing/2014/main" id="{4786AD45-D7CE-4321-8B76-1B64C05817DA}"/>
              </a:ext>
            </a:extLst>
          </p:cNvPr>
          <p:cNvSpPr>
            <a:spLocks noGrp="1"/>
          </p:cNvSpPr>
          <p:nvPr>
            <p:ph type="title"/>
          </p:nvPr>
        </p:nvSpPr>
        <p:spPr>
          <a:xfrm>
            <a:off x="762000" y="0"/>
            <a:ext cx="9956097" cy="822960"/>
          </a:xfrm>
        </p:spPr>
        <p:txBody>
          <a:bodyPr/>
          <a:lstStyle/>
          <a:p>
            <a:r>
              <a:rPr lang="en-US" dirty="0"/>
              <a:t>Learnings</a:t>
            </a:r>
          </a:p>
        </p:txBody>
      </p:sp>
      <p:sp>
        <p:nvSpPr>
          <p:cNvPr id="7" name="Date Placeholder 6">
            <a:extLst>
              <a:ext uri="{FF2B5EF4-FFF2-40B4-BE49-F238E27FC236}">
                <a16:creationId xmlns:a16="http://schemas.microsoft.com/office/drawing/2014/main" id="{F6DDFB29-68A0-4515-A83A-F01B42FEF4F4}"/>
              </a:ext>
            </a:extLst>
          </p:cNvPr>
          <p:cNvSpPr>
            <a:spLocks noGrp="1"/>
          </p:cNvSpPr>
          <p:nvPr>
            <p:ph type="dt" sz="half" idx="15"/>
          </p:nvPr>
        </p:nvSpPr>
        <p:spPr/>
        <p:txBody>
          <a:bodyPr/>
          <a:lstStyle/>
          <a:p>
            <a:fld id="{8132D6D7-5FBD-4FFA-A6C7-766B1429D1CD}" type="datetime1">
              <a:rPr lang="en-US" smtClean="0"/>
              <a:t>8/12/2025</a:t>
            </a:fld>
            <a:endParaRPr lang="en-US" dirty="0"/>
          </a:p>
        </p:txBody>
      </p:sp>
      <p:pic>
        <p:nvPicPr>
          <p:cNvPr id="11" name="Picture 10">
            <a:extLst>
              <a:ext uri="{FF2B5EF4-FFF2-40B4-BE49-F238E27FC236}">
                <a16:creationId xmlns:a16="http://schemas.microsoft.com/office/drawing/2014/main" id="{D4F36C29-4621-8A5C-6147-66F08E61DAF1}"/>
              </a:ext>
            </a:extLst>
          </p:cNvPr>
          <p:cNvPicPr>
            <a:picLocks noChangeAspect="1"/>
          </p:cNvPicPr>
          <p:nvPr/>
        </p:nvPicPr>
        <p:blipFill>
          <a:blip r:embed="rId2"/>
          <a:stretch>
            <a:fillRect/>
          </a:stretch>
        </p:blipFill>
        <p:spPr>
          <a:xfrm>
            <a:off x="6947647" y="410863"/>
            <a:ext cx="3770450" cy="2359612"/>
          </a:xfrm>
          <a:prstGeom prst="rect">
            <a:avLst/>
          </a:prstGeom>
        </p:spPr>
      </p:pic>
    </p:spTree>
    <p:extLst>
      <p:ext uri="{BB962C8B-B14F-4D97-AF65-F5344CB8AC3E}">
        <p14:creationId xmlns:p14="http://schemas.microsoft.com/office/powerpoint/2010/main" val="1182467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4DCD5D-02D7-43EC-B73A-C56BF7549925}"/>
              </a:ext>
            </a:extLst>
          </p:cNvPr>
          <p:cNvSpPr>
            <a:spLocks noGrp="1"/>
          </p:cNvSpPr>
          <p:nvPr>
            <p:ph type="body" sz="quarter" idx="11"/>
          </p:nvPr>
        </p:nvSpPr>
        <p:spPr/>
        <p:txBody>
          <a:bodyPr/>
          <a:lstStyle/>
          <a:p>
            <a:r>
              <a:rPr lang="en-US" dirty="0"/>
              <a:t>What skills are you adding to your resume?</a:t>
            </a:r>
          </a:p>
        </p:txBody>
      </p:sp>
      <p:sp>
        <p:nvSpPr>
          <p:cNvPr id="4" name="Content Placeholder 3">
            <a:extLst>
              <a:ext uri="{FF2B5EF4-FFF2-40B4-BE49-F238E27FC236}">
                <a16:creationId xmlns:a16="http://schemas.microsoft.com/office/drawing/2014/main" id="{83091B77-600F-428C-9605-E80DF553E1DA}"/>
              </a:ext>
            </a:extLst>
          </p:cNvPr>
          <p:cNvSpPr>
            <a:spLocks noGrp="1"/>
          </p:cNvSpPr>
          <p:nvPr>
            <p:ph sz="quarter" idx="14"/>
          </p:nvPr>
        </p:nvSpPr>
        <p:spPr>
          <a:xfrm>
            <a:off x="766636" y="2335305"/>
            <a:ext cx="10671175" cy="3823447"/>
          </a:xfrm>
        </p:spPr>
        <p:txBody>
          <a:bodyPr/>
          <a:lstStyle/>
          <a:p>
            <a:pPr marL="342900" indent="-342900">
              <a:buFont typeface="+mj-lt"/>
              <a:buAutoNum type="arabicPeriod" startAt="2"/>
            </a:pPr>
            <a:r>
              <a:rPr lang="en-US" b="1" dirty="0"/>
              <a:t> Non – Technical Skills </a:t>
            </a:r>
            <a:r>
              <a:rPr lang="en-US" dirty="0"/>
              <a:t>(Professional and Process Oriented):</a:t>
            </a:r>
          </a:p>
          <a:p>
            <a:endParaRPr lang="en-US" dirty="0"/>
          </a:p>
          <a:p>
            <a:pPr marL="285750" indent="-285750">
              <a:buFont typeface="Arial" panose="020B0604020202020204" pitchFamily="34" charset="0"/>
              <a:buChar char="•"/>
            </a:pPr>
            <a:r>
              <a:rPr lang="en-IN" dirty="0"/>
              <a:t>Risk Mitigation &amp; Quality Assurance</a:t>
            </a:r>
          </a:p>
          <a:p>
            <a:pPr marL="285750" indent="-285750">
              <a:buFont typeface="Arial" panose="020B0604020202020204" pitchFamily="34" charset="0"/>
              <a:buChar char="•"/>
            </a:pPr>
            <a:r>
              <a:rPr lang="en-IN" dirty="0"/>
              <a:t>System Thinking</a:t>
            </a:r>
          </a:p>
          <a:p>
            <a:pPr marL="285750" indent="-285750">
              <a:buFont typeface="Arial" panose="020B0604020202020204" pitchFamily="34" charset="0"/>
              <a:buChar char="•"/>
            </a:pPr>
            <a:r>
              <a:rPr lang="en-IN" dirty="0"/>
              <a:t>Problem-Solving</a:t>
            </a:r>
          </a:p>
          <a:p>
            <a:pPr marL="285750" indent="-285750">
              <a:buFont typeface="Arial" panose="020B0604020202020204" pitchFamily="34" charset="0"/>
              <a:buChar char="•"/>
            </a:pPr>
            <a:r>
              <a:rPr lang="en-IN" dirty="0"/>
              <a:t>Analytical Skills</a:t>
            </a:r>
            <a:endParaRPr lang="en-US" dirty="0"/>
          </a:p>
          <a:p>
            <a:endParaRPr lang="en-US" b="1" dirty="0"/>
          </a:p>
          <a:p>
            <a:endParaRPr lang="en-IN" b="1" dirty="0"/>
          </a:p>
        </p:txBody>
      </p:sp>
      <p:sp>
        <p:nvSpPr>
          <p:cNvPr id="5" name="Slide Number Placeholder 4">
            <a:extLst>
              <a:ext uri="{FF2B5EF4-FFF2-40B4-BE49-F238E27FC236}">
                <a16:creationId xmlns:a16="http://schemas.microsoft.com/office/drawing/2014/main" id="{E681DB9C-3EA6-4921-BBD2-4E6A4BED6104}"/>
              </a:ext>
            </a:extLst>
          </p:cNvPr>
          <p:cNvSpPr>
            <a:spLocks noGrp="1"/>
          </p:cNvSpPr>
          <p:nvPr>
            <p:ph type="sldNum" sz="quarter" idx="17"/>
          </p:nvPr>
        </p:nvSpPr>
        <p:spPr>
          <a:xfrm>
            <a:off x="762000" y="6423660"/>
            <a:ext cx="365760" cy="365760"/>
          </a:xfrm>
        </p:spPr>
        <p:txBody>
          <a:bodyPr/>
          <a:lstStyle/>
          <a:p>
            <a:fld id="{345D60D9-5372-5F40-9443-0F9AE5BDC3C8}" type="slidenum">
              <a:rPr lang="en-US" smtClean="0"/>
              <a:pPr/>
              <a:t>19</a:t>
            </a:fld>
            <a:endParaRPr lang="en-US" dirty="0"/>
          </a:p>
        </p:txBody>
      </p:sp>
      <p:sp>
        <p:nvSpPr>
          <p:cNvPr id="6" name="Footer Placeholder 5">
            <a:extLst>
              <a:ext uri="{FF2B5EF4-FFF2-40B4-BE49-F238E27FC236}">
                <a16:creationId xmlns:a16="http://schemas.microsoft.com/office/drawing/2014/main" id="{4CBC531B-42A9-4512-9926-9B61E68A4CEA}"/>
              </a:ext>
            </a:extLst>
          </p:cNvPr>
          <p:cNvSpPr>
            <a:spLocks noGrp="1"/>
          </p:cNvSpPr>
          <p:nvPr>
            <p:ph type="ftr" sz="quarter" idx="16"/>
          </p:nvPr>
        </p:nvSpPr>
        <p:spPr>
          <a:xfrm>
            <a:off x="1127759" y="6423978"/>
            <a:ext cx="5745379" cy="365125"/>
          </a:xfrm>
        </p:spPr>
        <p:txBody>
          <a:bodyPr/>
          <a:lstStyle/>
          <a:p>
            <a:r>
              <a:rPr lang="en-US"/>
              <a:t>Copyright © 2021, Oracle and/or its affiliates  |  Confidential: Internal/Restricted/Highly Restricted</a:t>
            </a:r>
            <a:endParaRPr lang="en-US" dirty="0"/>
          </a:p>
        </p:txBody>
      </p:sp>
      <p:sp>
        <p:nvSpPr>
          <p:cNvPr id="2" name="Title 1">
            <a:extLst>
              <a:ext uri="{FF2B5EF4-FFF2-40B4-BE49-F238E27FC236}">
                <a16:creationId xmlns:a16="http://schemas.microsoft.com/office/drawing/2014/main" id="{4786AD45-D7CE-4321-8B76-1B64C05817DA}"/>
              </a:ext>
            </a:extLst>
          </p:cNvPr>
          <p:cNvSpPr>
            <a:spLocks noGrp="1"/>
          </p:cNvSpPr>
          <p:nvPr>
            <p:ph type="title"/>
          </p:nvPr>
        </p:nvSpPr>
        <p:spPr>
          <a:xfrm>
            <a:off x="762000" y="0"/>
            <a:ext cx="9956097" cy="822960"/>
          </a:xfrm>
        </p:spPr>
        <p:txBody>
          <a:bodyPr/>
          <a:lstStyle/>
          <a:p>
            <a:r>
              <a:rPr lang="en-US" dirty="0"/>
              <a:t>Learnings</a:t>
            </a:r>
          </a:p>
        </p:txBody>
      </p:sp>
      <p:sp>
        <p:nvSpPr>
          <p:cNvPr id="7" name="Date Placeholder 6">
            <a:extLst>
              <a:ext uri="{FF2B5EF4-FFF2-40B4-BE49-F238E27FC236}">
                <a16:creationId xmlns:a16="http://schemas.microsoft.com/office/drawing/2014/main" id="{F6DDFB29-68A0-4515-A83A-F01B42FEF4F4}"/>
              </a:ext>
            </a:extLst>
          </p:cNvPr>
          <p:cNvSpPr>
            <a:spLocks noGrp="1"/>
          </p:cNvSpPr>
          <p:nvPr>
            <p:ph type="dt" sz="half" idx="15"/>
          </p:nvPr>
        </p:nvSpPr>
        <p:spPr/>
        <p:txBody>
          <a:bodyPr/>
          <a:lstStyle/>
          <a:p>
            <a:fld id="{8132D6D7-5FBD-4FFA-A6C7-766B1429D1CD}" type="datetime1">
              <a:rPr lang="en-US" smtClean="0"/>
              <a:t>8/12/2025</a:t>
            </a:fld>
            <a:endParaRPr lang="en-US" dirty="0"/>
          </a:p>
        </p:txBody>
      </p:sp>
    </p:spTree>
    <p:extLst>
      <p:ext uri="{BB962C8B-B14F-4D97-AF65-F5344CB8AC3E}">
        <p14:creationId xmlns:p14="http://schemas.microsoft.com/office/powerpoint/2010/main" val="262619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E2A6C9-8B25-DFA0-EDB8-935C95EC07B6}"/>
              </a:ext>
            </a:extLst>
          </p:cNvPr>
          <p:cNvSpPr>
            <a:spLocks noGrp="1"/>
          </p:cNvSpPr>
          <p:nvPr>
            <p:ph type="title"/>
          </p:nvPr>
        </p:nvSpPr>
        <p:spPr>
          <a:xfrm>
            <a:off x="716331" y="270441"/>
            <a:ext cx="10671048" cy="822960"/>
          </a:xfrm>
        </p:spPr>
        <p:txBody>
          <a:bodyPr/>
          <a:lstStyle/>
          <a:p>
            <a:r>
              <a:rPr lang="en-US" sz="2800" dirty="0">
                <a:solidFill>
                  <a:schemeClr val="accent1"/>
                </a:solidFill>
              </a:rPr>
              <a:t>Intern Presentation Showcase </a:t>
            </a:r>
            <a:r>
              <a:rPr lang="en-US" sz="2800" dirty="0"/>
              <a:t>| </a:t>
            </a:r>
            <a:r>
              <a:rPr lang="en-US" sz="2800" dirty="0">
                <a:solidFill>
                  <a:schemeClr val="accent1"/>
                </a:solidFill>
              </a:rPr>
              <a:t>Overview</a:t>
            </a:r>
          </a:p>
        </p:txBody>
      </p:sp>
      <p:graphicFrame>
        <p:nvGraphicFramePr>
          <p:cNvPr id="7" name="Table 7">
            <a:extLst>
              <a:ext uri="{FF2B5EF4-FFF2-40B4-BE49-F238E27FC236}">
                <a16:creationId xmlns:a16="http://schemas.microsoft.com/office/drawing/2014/main" id="{57EF6714-8481-CF20-F06F-9848961D7B12}"/>
              </a:ext>
            </a:extLst>
          </p:cNvPr>
          <p:cNvGraphicFramePr>
            <a:graphicFrameLocks noGrp="1"/>
          </p:cNvGraphicFramePr>
          <p:nvPr>
            <p:extLst>
              <p:ext uri="{D42A27DB-BD31-4B8C-83A1-F6EECF244321}">
                <p14:modId xmlns:p14="http://schemas.microsoft.com/office/powerpoint/2010/main" val="3031659126"/>
              </p:ext>
            </p:extLst>
          </p:nvPr>
        </p:nvGraphicFramePr>
        <p:xfrm>
          <a:off x="804620" y="1579056"/>
          <a:ext cx="9770615" cy="4457073"/>
        </p:xfrm>
        <a:graphic>
          <a:graphicData uri="http://schemas.openxmlformats.org/drawingml/2006/table">
            <a:tbl>
              <a:tblPr firstRow="1" bandRow="1">
                <a:tableStyleId>{5940675A-B579-460E-94D1-54222C63F5DA}</a:tableStyleId>
              </a:tblPr>
              <a:tblGrid>
                <a:gridCol w="1209360">
                  <a:extLst>
                    <a:ext uri="{9D8B030D-6E8A-4147-A177-3AD203B41FA5}">
                      <a16:colId xmlns:a16="http://schemas.microsoft.com/office/drawing/2014/main" val="2549595329"/>
                    </a:ext>
                  </a:extLst>
                </a:gridCol>
                <a:gridCol w="8561255">
                  <a:extLst>
                    <a:ext uri="{9D8B030D-6E8A-4147-A177-3AD203B41FA5}">
                      <a16:colId xmlns:a16="http://schemas.microsoft.com/office/drawing/2014/main" val="183482449"/>
                    </a:ext>
                  </a:extLst>
                </a:gridCol>
              </a:tblGrid>
              <a:tr h="739203">
                <a:tc>
                  <a:txBody>
                    <a:bodyPr/>
                    <a:lstStyle/>
                    <a:p>
                      <a:r>
                        <a:rPr lang="en-US" sz="1400" b="1" dirty="0"/>
                        <a:t>Goal</a:t>
                      </a:r>
                    </a:p>
                  </a:txBody>
                  <a:tcPr/>
                </a:tc>
                <a:tc>
                  <a:txBody>
                    <a:bodyPr/>
                    <a:lstStyle/>
                    <a:p>
                      <a:pPr marL="0" indent="0">
                        <a:buFont typeface="Arial" panose="020B0604020202020204" pitchFamily="34" charset="0"/>
                        <a:buNone/>
                      </a:pPr>
                      <a:r>
                        <a:rPr lang="en-US" sz="1400" dirty="0"/>
                        <a:t>Provide the opportunity for Interns to showcase their project work, practice their presentation skills, collect feedback, and to be recognized for their contributions </a:t>
                      </a:r>
                      <a:br>
                        <a:rPr lang="en-US" sz="1400" dirty="0"/>
                      </a:br>
                      <a:endParaRPr lang="en-US" sz="1400" dirty="0"/>
                    </a:p>
                    <a:p>
                      <a:pPr marL="0" indent="0">
                        <a:buFont typeface="Arial" panose="020B0604020202020204" pitchFamily="34" charset="0"/>
                        <a:buNone/>
                      </a:pPr>
                      <a:r>
                        <a:rPr lang="en-US" sz="1400" dirty="0"/>
                        <a:t>Create a safe-space, encourage engagement, and celebrate our interns</a:t>
                      </a:r>
                    </a:p>
                  </a:txBody>
                  <a:tcPr/>
                </a:tc>
                <a:extLst>
                  <a:ext uri="{0D108BD9-81ED-4DB2-BD59-A6C34878D82A}">
                    <a16:rowId xmlns:a16="http://schemas.microsoft.com/office/drawing/2014/main" val="673976174"/>
                  </a:ext>
                </a:extLst>
              </a:tr>
              <a:tr h="586113">
                <a:tc>
                  <a:txBody>
                    <a:bodyPr/>
                    <a:lstStyle/>
                    <a:p>
                      <a:r>
                        <a:rPr lang="en-US" sz="1400" b="1" dirty="0"/>
                        <a:t>Suggested Audience</a:t>
                      </a:r>
                    </a:p>
                  </a:txBody>
                  <a:tcPr/>
                </a:tc>
                <a:tc>
                  <a:txBody>
                    <a:bodyPr/>
                    <a:lstStyle/>
                    <a:p>
                      <a:pPr marL="0" indent="0">
                        <a:buFont typeface="Arial" panose="020B0604020202020204" pitchFamily="34" charset="0"/>
                        <a:buNone/>
                      </a:pPr>
                      <a:r>
                        <a:rPr lang="en-US" sz="1400" dirty="0"/>
                        <a:t>Interns will collaborate on list of attendees with managers; however, we recommend considering </a:t>
                      </a:r>
                      <a:r>
                        <a:rPr lang="en-US" sz="1400"/>
                        <a:t>intern peers, </a:t>
                      </a:r>
                      <a:r>
                        <a:rPr lang="en-US" sz="1400" dirty="0"/>
                        <a:t>mentors, collaborators and stakeholders be in attendance for the presentation</a:t>
                      </a:r>
                    </a:p>
                  </a:txBody>
                  <a:tcPr/>
                </a:tc>
                <a:extLst>
                  <a:ext uri="{0D108BD9-81ED-4DB2-BD59-A6C34878D82A}">
                    <a16:rowId xmlns:a16="http://schemas.microsoft.com/office/drawing/2014/main" val="3961847605"/>
                  </a:ext>
                </a:extLst>
              </a:tr>
              <a:tr h="295282">
                <a:tc>
                  <a:txBody>
                    <a:bodyPr/>
                    <a:lstStyle/>
                    <a:p>
                      <a:r>
                        <a:rPr lang="en-US" sz="1400" b="1" dirty="0"/>
                        <a:t>Format</a:t>
                      </a:r>
                    </a:p>
                  </a:txBody>
                  <a:tcPr/>
                </a:tc>
                <a:tc>
                  <a:txBody>
                    <a:bodyPr/>
                    <a:lstStyle/>
                    <a:p>
                      <a:pPr marL="0" indent="0">
                        <a:buFont typeface="Arial" panose="020B0604020202020204" pitchFamily="34" charset="0"/>
                        <a:buNone/>
                      </a:pPr>
                      <a:r>
                        <a:rPr lang="en-US" sz="1400" dirty="0"/>
                        <a:t>PowerPoint</a:t>
                      </a:r>
                    </a:p>
                    <a:p>
                      <a:pPr marL="0" indent="0">
                        <a:buFont typeface="Arial" panose="020B0604020202020204" pitchFamily="34" charset="0"/>
                        <a:buNone/>
                      </a:pPr>
                      <a:r>
                        <a:rPr lang="en-US" sz="1400" dirty="0"/>
                        <a:t>Demo if applicable</a:t>
                      </a:r>
                    </a:p>
                  </a:txBody>
                  <a:tcPr/>
                </a:tc>
                <a:extLst>
                  <a:ext uri="{0D108BD9-81ED-4DB2-BD59-A6C34878D82A}">
                    <a16:rowId xmlns:a16="http://schemas.microsoft.com/office/drawing/2014/main" val="2065643950"/>
                  </a:ext>
                </a:extLst>
              </a:tr>
              <a:tr h="295282">
                <a:tc>
                  <a:txBody>
                    <a:bodyPr/>
                    <a:lstStyle/>
                    <a:p>
                      <a:r>
                        <a:rPr lang="en-US" sz="1400" b="1" dirty="0"/>
                        <a:t>Timeline</a:t>
                      </a:r>
                    </a:p>
                  </a:txBody>
                  <a:tcPr/>
                </a:tc>
                <a:tc>
                  <a:txBody>
                    <a:bodyPr/>
                    <a:lstStyle/>
                    <a:p>
                      <a:pPr marL="0" indent="0">
                        <a:buFont typeface="Arial" panose="020B0604020202020204" pitchFamily="34" charset="0"/>
                        <a:buNone/>
                      </a:pPr>
                      <a:r>
                        <a:rPr lang="en-US" sz="1400" dirty="0"/>
                        <a:t>Week 7 or last week of internship</a:t>
                      </a:r>
                    </a:p>
                  </a:txBody>
                  <a:tcPr/>
                </a:tc>
                <a:extLst>
                  <a:ext uri="{0D108BD9-81ED-4DB2-BD59-A6C34878D82A}">
                    <a16:rowId xmlns:a16="http://schemas.microsoft.com/office/drawing/2014/main" val="1475855409"/>
                  </a:ext>
                </a:extLst>
              </a:tr>
              <a:tr h="509002">
                <a:tc>
                  <a:txBody>
                    <a:bodyPr/>
                    <a:lstStyle/>
                    <a:p>
                      <a:r>
                        <a:rPr lang="en-US" sz="1400" b="1" dirty="0"/>
                        <a:t>Manager </a:t>
                      </a:r>
                    </a:p>
                    <a:p>
                      <a:r>
                        <a:rPr lang="en-US" sz="1400" b="1" dirty="0"/>
                        <a:t>Actions</a:t>
                      </a:r>
                    </a:p>
                  </a:txBody>
                  <a:tcPr/>
                </a:tc>
                <a:tc>
                  <a:txBody>
                    <a:bodyPr/>
                    <a:lstStyle/>
                    <a:p>
                      <a:pPr marL="0" lvl="0" indent="0">
                        <a:buFont typeface="Arial" panose="020B0604020202020204" pitchFamily="34" charset="0"/>
                        <a:buNone/>
                      </a:pPr>
                      <a:r>
                        <a:rPr lang="en-US" sz="1400" b="0" dirty="0"/>
                        <a:t>Managers will support intern by participating in prep session(s) prior to the intern’s presentation as well as provide consultation and feedback regarding content.</a:t>
                      </a:r>
                    </a:p>
                  </a:txBody>
                  <a:tcPr/>
                </a:tc>
                <a:extLst>
                  <a:ext uri="{0D108BD9-81ED-4DB2-BD59-A6C34878D82A}">
                    <a16:rowId xmlns:a16="http://schemas.microsoft.com/office/drawing/2014/main" val="4029634775"/>
                  </a:ext>
                </a:extLst>
              </a:tr>
              <a:tr h="1194817">
                <a:tc>
                  <a:txBody>
                    <a:bodyPr/>
                    <a:lstStyle/>
                    <a:p>
                      <a:r>
                        <a:rPr lang="en-US" sz="1400" b="1" dirty="0"/>
                        <a:t>Intern Actions</a:t>
                      </a:r>
                    </a:p>
                  </a:txBody>
                  <a:tcPr/>
                </a:tc>
                <a:tc>
                  <a:txBody>
                    <a:bodyPr/>
                    <a:lstStyle/>
                    <a:p>
                      <a:pPr marL="0" lvl="0" indent="0">
                        <a:buFont typeface="Arial" panose="020B0604020202020204" pitchFamily="34" charset="0"/>
                        <a:buNone/>
                      </a:pPr>
                      <a:r>
                        <a:rPr lang="en-US" sz="1400" b="0" dirty="0"/>
                        <a:t>Interns are responsible for the overall planning, content, scheduling and presenting of the Presentation Showcase: </a:t>
                      </a:r>
                    </a:p>
                    <a:p>
                      <a:pPr marL="0" lvl="0" indent="0">
                        <a:buFont typeface="Arial" panose="020B0604020202020204" pitchFamily="34" charset="0"/>
                        <a:buNone/>
                      </a:pPr>
                      <a:r>
                        <a:rPr lang="en-US" sz="1400" b="0" dirty="0"/>
                        <a:t>       -Connect with Manager to review presentation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dirty="0"/>
                        <a:t>       -Setup dry-run &amp; provide feedback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dirty="0"/>
                        <a:t>       -Schedule Presentation Showcase</a:t>
                      </a:r>
                      <a:br>
                        <a:rPr lang="en-US" sz="1400" b="0" dirty="0"/>
                      </a:br>
                      <a:r>
                        <a:rPr lang="en-US" sz="1400" b="0" dirty="0"/>
                        <a:t>       -Email Invitation </a:t>
                      </a:r>
                      <a:br>
                        <a:rPr lang="en-US" sz="1400" b="0" dirty="0"/>
                      </a:br>
                      <a:r>
                        <a:rPr lang="en-US" sz="1400" b="0" dirty="0"/>
                        <a:t>       -Calendar Invitation</a:t>
                      </a:r>
                      <a:br>
                        <a:rPr lang="en-US" sz="1400" b="0" dirty="0"/>
                      </a:br>
                      <a:r>
                        <a:rPr lang="en-US" sz="1400" b="0" dirty="0"/>
                        <a:t>       -Incorporate any feedback received into final project documentation</a:t>
                      </a:r>
                    </a:p>
                  </a:txBody>
                  <a:tcPr/>
                </a:tc>
                <a:extLst>
                  <a:ext uri="{0D108BD9-81ED-4DB2-BD59-A6C34878D82A}">
                    <a16:rowId xmlns:a16="http://schemas.microsoft.com/office/drawing/2014/main" val="2253903873"/>
                  </a:ext>
                </a:extLst>
              </a:tr>
            </a:tbl>
          </a:graphicData>
        </a:graphic>
      </p:graphicFrame>
      <p:pic>
        <p:nvPicPr>
          <p:cNvPr id="10" name="Graphic 9" descr="Teacher with solid fill">
            <a:extLst>
              <a:ext uri="{FF2B5EF4-FFF2-40B4-BE49-F238E27FC236}">
                <a16:creationId xmlns:a16="http://schemas.microsoft.com/office/drawing/2014/main" id="{C156BBDE-85BB-021F-3406-6E15F6392F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07411" y="150738"/>
            <a:ext cx="1279968" cy="1279968"/>
          </a:xfrm>
          <a:prstGeom prst="rect">
            <a:avLst/>
          </a:prstGeom>
        </p:spPr>
      </p:pic>
    </p:spTree>
    <p:extLst>
      <p:ext uri="{BB962C8B-B14F-4D97-AF65-F5344CB8AC3E}">
        <p14:creationId xmlns:p14="http://schemas.microsoft.com/office/powerpoint/2010/main" val="381195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4DCD5D-02D7-43EC-B73A-C56BF7549925}"/>
              </a:ext>
            </a:extLst>
          </p:cNvPr>
          <p:cNvSpPr>
            <a:spLocks noGrp="1"/>
          </p:cNvSpPr>
          <p:nvPr>
            <p:ph type="body" sz="quarter" idx="11"/>
          </p:nvPr>
        </p:nvSpPr>
        <p:spPr/>
        <p:txBody>
          <a:bodyPr/>
          <a:lstStyle/>
          <a:p>
            <a:r>
              <a:rPr lang="en-US" dirty="0"/>
              <a:t>What’s next for your project? What recommendations do you have?</a:t>
            </a:r>
          </a:p>
        </p:txBody>
      </p:sp>
      <p:sp>
        <p:nvSpPr>
          <p:cNvPr id="4" name="Content Placeholder 3">
            <a:extLst>
              <a:ext uri="{FF2B5EF4-FFF2-40B4-BE49-F238E27FC236}">
                <a16:creationId xmlns:a16="http://schemas.microsoft.com/office/drawing/2014/main" id="{83091B77-600F-428C-9605-E80DF553E1DA}"/>
              </a:ext>
            </a:extLst>
          </p:cNvPr>
          <p:cNvSpPr>
            <a:spLocks noGrp="1"/>
          </p:cNvSpPr>
          <p:nvPr>
            <p:ph sz="quarter" idx="14"/>
          </p:nvPr>
        </p:nvSpPr>
        <p:spPr>
          <a:xfrm>
            <a:off x="760412" y="2089943"/>
            <a:ext cx="10671175" cy="2678113"/>
          </a:xfrm>
        </p:spPr>
        <p:txBody>
          <a:bodyPr/>
          <a:lstStyle/>
          <a:p>
            <a:pPr marL="285750" indent="-285750" algn="just">
              <a:buFont typeface="Arial" panose="020B0604020202020204" pitchFamily="34" charset="0"/>
              <a:buChar char="•"/>
            </a:pPr>
            <a:r>
              <a:rPr lang="en-US" b="1" dirty="0"/>
              <a:t>Enhance the EOD Batch with Automated Monitoring:</a:t>
            </a:r>
          </a:p>
          <a:p>
            <a:pPr marL="651510" lvl="1" indent="-285750" algn="just"/>
            <a:r>
              <a:rPr lang="en-US" dirty="0"/>
              <a:t>Recommendation: Building on the new loan creation logic by implementing a monitoring dashboard. This would provide real-time visibility into the number of loans created and any potential exceptions.</a:t>
            </a:r>
            <a:r>
              <a:rPr lang="en-US" b="1" dirty="0"/>
              <a:t> </a:t>
            </a:r>
          </a:p>
          <a:p>
            <a:pPr marL="651510" lvl="1" indent="-285750" algn="just"/>
            <a:r>
              <a:rPr lang="en-US" dirty="0"/>
              <a:t>Question for the Audience: Based on your experience, what key metrics or alerts would be most valuable to track for the EOD batch from a business perspective?</a:t>
            </a:r>
          </a:p>
          <a:p>
            <a:pPr marL="285750" indent="-285750" algn="just">
              <a:buFont typeface="Arial" panose="020B0604020202020204" pitchFamily="34" charset="0"/>
              <a:buChar char="•"/>
            </a:pPr>
            <a:r>
              <a:rPr lang="en-IN" b="1" dirty="0"/>
              <a:t>Knowledge Transfer and Documentation:</a:t>
            </a:r>
          </a:p>
          <a:p>
            <a:pPr marL="651510" lvl="1" indent="-285750" algn="just"/>
            <a:r>
              <a:rPr lang="en-IN" dirty="0"/>
              <a:t>Recommendation: C</a:t>
            </a:r>
            <a:r>
              <a:rPr lang="en-US" dirty="0" err="1"/>
              <a:t>onducting</a:t>
            </a:r>
            <a:r>
              <a:rPr lang="en-US" dirty="0"/>
              <a:t> a knowledge transfer session for the team to walk through the utility's code and its operational flow, ensuring the team is fully equipped to maintain and enhance it.</a:t>
            </a:r>
          </a:p>
          <a:p>
            <a:pPr marL="651510" lvl="1" indent="-285750" algn="just"/>
            <a:r>
              <a:rPr lang="en-US" dirty="0"/>
              <a:t>Question for the Audience: What is the best format for a knowledge transfer session that would be most beneficial for the team?</a:t>
            </a:r>
          </a:p>
        </p:txBody>
      </p:sp>
      <p:sp>
        <p:nvSpPr>
          <p:cNvPr id="5" name="Slide Number Placeholder 4">
            <a:extLst>
              <a:ext uri="{FF2B5EF4-FFF2-40B4-BE49-F238E27FC236}">
                <a16:creationId xmlns:a16="http://schemas.microsoft.com/office/drawing/2014/main" id="{E681DB9C-3EA6-4921-BBD2-4E6A4BED6104}"/>
              </a:ext>
            </a:extLst>
          </p:cNvPr>
          <p:cNvSpPr>
            <a:spLocks noGrp="1"/>
          </p:cNvSpPr>
          <p:nvPr>
            <p:ph type="sldNum" sz="quarter" idx="17"/>
          </p:nvPr>
        </p:nvSpPr>
        <p:spPr>
          <a:xfrm>
            <a:off x="762000" y="6423660"/>
            <a:ext cx="365760" cy="365760"/>
          </a:xfrm>
        </p:spPr>
        <p:txBody>
          <a:bodyPr/>
          <a:lstStyle/>
          <a:p>
            <a:fld id="{345D60D9-5372-5F40-9443-0F9AE5BDC3C8}" type="slidenum">
              <a:rPr lang="en-US" smtClean="0"/>
              <a:pPr/>
              <a:t>20</a:t>
            </a:fld>
            <a:endParaRPr lang="en-US" dirty="0"/>
          </a:p>
        </p:txBody>
      </p:sp>
      <p:sp>
        <p:nvSpPr>
          <p:cNvPr id="6" name="Footer Placeholder 5">
            <a:extLst>
              <a:ext uri="{FF2B5EF4-FFF2-40B4-BE49-F238E27FC236}">
                <a16:creationId xmlns:a16="http://schemas.microsoft.com/office/drawing/2014/main" id="{4CBC531B-42A9-4512-9926-9B61E68A4CEA}"/>
              </a:ext>
            </a:extLst>
          </p:cNvPr>
          <p:cNvSpPr>
            <a:spLocks noGrp="1"/>
          </p:cNvSpPr>
          <p:nvPr>
            <p:ph type="ftr" sz="quarter" idx="16"/>
          </p:nvPr>
        </p:nvSpPr>
        <p:spPr>
          <a:xfrm>
            <a:off x="1127759" y="6423978"/>
            <a:ext cx="5745379" cy="365125"/>
          </a:xfrm>
        </p:spPr>
        <p:txBody>
          <a:bodyPr/>
          <a:lstStyle/>
          <a:p>
            <a:r>
              <a:rPr lang="en-US"/>
              <a:t>Copyright © 2021, Oracle and/or its affiliates  |  Confidential: Internal/Restricted/Highly Restricted</a:t>
            </a:r>
            <a:endParaRPr lang="en-US" dirty="0"/>
          </a:p>
        </p:txBody>
      </p:sp>
      <p:sp>
        <p:nvSpPr>
          <p:cNvPr id="2" name="Title 1">
            <a:extLst>
              <a:ext uri="{FF2B5EF4-FFF2-40B4-BE49-F238E27FC236}">
                <a16:creationId xmlns:a16="http://schemas.microsoft.com/office/drawing/2014/main" id="{4786AD45-D7CE-4321-8B76-1B64C05817DA}"/>
              </a:ext>
            </a:extLst>
          </p:cNvPr>
          <p:cNvSpPr>
            <a:spLocks noGrp="1"/>
          </p:cNvSpPr>
          <p:nvPr>
            <p:ph type="title"/>
          </p:nvPr>
        </p:nvSpPr>
        <p:spPr/>
        <p:txBody>
          <a:bodyPr/>
          <a:lstStyle/>
          <a:p>
            <a:r>
              <a:rPr lang="en-US" dirty="0"/>
              <a:t>Handoff…</a:t>
            </a:r>
          </a:p>
        </p:txBody>
      </p:sp>
      <p:sp>
        <p:nvSpPr>
          <p:cNvPr id="7" name="Date Placeholder 6">
            <a:extLst>
              <a:ext uri="{FF2B5EF4-FFF2-40B4-BE49-F238E27FC236}">
                <a16:creationId xmlns:a16="http://schemas.microsoft.com/office/drawing/2014/main" id="{F6DDFB29-68A0-4515-A83A-F01B42FEF4F4}"/>
              </a:ext>
            </a:extLst>
          </p:cNvPr>
          <p:cNvSpPr>
            <a:spLocks noGrp="1"/>
          </p:cNvSpPr>
          <p:nvPr>
            <p:ph type="dt" sz="half" idx="15"/>
          </p:nvPr>
        </p:nvSpPr>
        <p:spPr/>
        <p:txBody>
          <a:bodyPr/>
          <a:lstStyle/>
          <a:p>
            <a:fld id="{8132D6D7-5FBD-4FFA-A6C7-766B1429D1CD}" type="datetime1">
              <a:rPr lang="en-US" smtClean="0"/>
              <a:t>8/12/2025</a:t>
            </a:fld>
            <a:endParaRPr lang="en-US" dirty="0"/>
          </a:p>
        </p:txBody>
      </p:sp>
    </p:spTree>
    <p:extLst>
      <p:ext uri="{BB962C8B-B14F-4D97-AF65-F5344CB8AC3E}">
        <p14:creationId xmlns:p14="http://schemas.microsoft.com/office/powerpoint/2010/main" val="90946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5CD7-8BB6-43D7-937A-AE9B10A04E10}"/>
              </a:ext>
            </a:extLst>
          </p:cNvPr>
          <p:cNvSpPr>
            <a:spLocks noGrp="1"/>
          </p:cNvSpPr>
          <p:nvPr>
            <p:ph type="title"/>
          </p:nvPr>
        </p:nvSpPr>
        <p:spPr>
          <a:xfrm>
            <a:off x="3223310" y="1511190"/>
            <a:ext cx="5745379" cy="2187050"/>
          </a:xfrm>
        </p:spPr>
        <p:txBody>
          <a:bodyPr/>
          <a:lstStyle/>
          <a:p>
            <a:pPr algn="ctr"/>
            <a:r>
              <a:rPr lang="en-US" sz="7200" dirty="0"/>
              <a:t>Q&amp;A</a:t>
            </a:r>
          </a:p>
        </p:txBody>
      </p:sp>
      <p:sp>
        <p:nvSpPr>
          <p:cNvPr id="5" name="Slide Number Placeholder 4">
            <a:extLst>
              <a:ext uri="{FF2B5EF4-FFF2-40B4-BE49-F238E27FC236}">
                <a16:creationId xmlns:a16="http://schemas.microsoft.com/office/drawing/2014/main" id="{68ECAD4E-4BC9-4FC4-961F-229C92CA27E4}"/>
              </a:ext>
            </a:extLst>
          </p:cNvPr>
          <p:cNvSpPr>
            <a:spLocks noGrp="1"/>
          </p:cNvSpPr>
          <p:nvPr>
            <p:ph type="sldNum" sz="quarter" idx="40"/>
          </p:nvPr>
        </p:nvSpPr>
        <p:spPr>
          <a:xfrm>
            <a:off x="762000" y="6423660"/>
            <a:ext cx="365760" cy="365760"/>
          </a:xfrm>
        </p:spPr>
        <p:txBody>
          <a:bodyPr/>
          <a:lstStyle/>
          <a:p>
            <a:fld id="{345D60D9-5372-5F40-9443-0F9AE5BDC3C8}" type="slidenum">
              <a:rPr lang="en-US" smtClean="0"/>
              <a:pPr/>
              <a:t>21</a:t>
            </a:fld>
            <a:endParaRPr lang="en-US" dirty="0"/>
          </a:p>
        </p:txBody>
      </p:sp>
      <p:sp>
        <p:nvSpPr>
          <p:cNvPr id="6" name="Footer Placeholder 5">
            <a:extLst>
              <a:ext uri="{FF2B5EF4-FFF2-40B4-BE49-F238E27FC236}">
                <a16:creationId xmlns:a16="http://schemas.microsoft.com/office/drawing/2014/main" id="{0B840111-57F7-4C20-901D-9B6AAC441015}"/>
              </a:ext>
            </a:extLst>
          </p:cNvPr>
          <p:cNvSpPr>
            <a:spLocks noGrp="1"/>
          </p:cNvSpPr>
          <p:nvPr>
            <p:ph type="ftr" sz="quarter" idx="39"/>
          </p:nvPr>
        </p:nvSpPr>
        <p:spPr>
          <a:xfrm>
            <a:off x="1127759" y="6423978"/>
            <a:ext cx="5745379" cy="365125"/>
          </a:xfrm>
        </p:spPr>
        <p:txBody>
          <a:bodyPr/>
          <a:lstStyle/>
          <a:p>
            <a:r>
              <a:rPr lang="en-US"/>
              <a:t>Copyright © 2021, Oracle and/or its affiliates  |  Confidential: Internal/Restricted/Highly Restricted</a:t>
            </a:r>
            <a:endParaRPr lang="en-US" dirty="0"/>
          </a:p>
        </p:txBody>
      </p:sp>
      <p:sp>
        <p:nvSpPr>
          <p:cNvPr id="7" name="Date Placeholder 6">
            <a:extLst>
              <a:ext uri="{FF2B5EF4-FFF2-40B4-BE49-F238E27FC236}">
                <a16:creationId xmlns:a16="http://schemas.microsoft.com/office/drawing/2014/main" id="{DEF4A879-0A71-469C-9008-AC7A2003F4A4}"/>
              </a:ext>
            </a:extLst>
          </p:cNvPr>
          <p:cNvSpPr>
            <a:spLocks noGrp="1"/>
          </p:cNvSpPr>
          <p:nvPr>
            <p:ph type="dt" sz="half" idx="38"/>
          </p:nvPr>
        </p:nvSpPr>
        <p:spPr/>
        <p:txBody>
          <a:bodyPr/>
          <a:lstStyle/>
          <a:p>
            <a:fld id="{2CB93214-6FA8-4F48-BD5C-9719A27ECF9E}" type="datetime1">
              <a:rPr lang="en-US" smtClean="0"/>
              <a:t>8/12/2025</a:t>
            </a:fld>
            <a:endParaRPr lang="en-US" dirty="0"/>
          </a:p>
        </p:txBody>
      </p:sp>
    </p:spTree>
    <p:extLst>
      <p:ext uri="{BB962C8B-B14F-4D97-AF65-F5344CB8AC3E}">
        <p14:creationId xmlns:p14="http://schemas.microsoft.com/office/powerpoint/2010/main" val="330448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5CD7-8BB6-43D7-937A-AE9B10A04E10}"/>
              </a:ext>
            </a:extLst>
          </p:cNvPr>
          <p:cNvSpPr>
            <a:spLocks noGrp="1"/>
          </p:cNvSpPr>
          <p:nvPr>
            <p:ph type="title"/>
          </p:nvPr>
        </p:nvSpPr>
        <p:spPr>
          <a:xfrm>
            <a:off x="4184428" y="2008216"/>
            <a:ext cx="4224465" cy="822960"/>
          </a:xfrm>
        </p:spPr>
        <p:txBody>
          <a:bodyPr/>
          <a:lstStyle/>
          <a:p>
            <a:pPr algn="just"/>
            <a:r>
              <a:rPr lang="en-US" sz="7200" dirty="0"/>
              <a:t>Thank you</a:t>
            </a:r>
          </a:p>
        </p:txBody>
      </p:sp>
      <p:sp>
        <p:nvSpPr>
          <p:cNvPr id="3" name="Text Placeholder 2">
            <a:extLst>
              <a:ext uri="{FF2B5EF4-FFF2-40B4-BE49-F238E27FC236}">
                <a16:creationId xmlns:a16="http://schemas.microsoft.com/office/drawing/2014/main" id="{09E76776-A10A-4E39-A76D-503C0881F489}"/>
              </a:ext>
            </a:extLst>
          </p:cNvPr>
          <p:cNvSpPr>
            <a:spLocks noGrp="1"/>
          </p:cNvSpPr>
          <p:nvPr>
            <p:ph type="body" sz="quarter" idx="37"/>
          </p:nvPr>
        </p:nvSpPr>
        <p:spPr>
          <a:xfrm>
            <a:off x="762000" y="4443872"/>
            <a:ext cx="5029200" cy="499373"/>
          </a:xfrm>
        </p:spPr>
        <p:txBody>
          <a:bodyPr/>
          <a:lstStyle/>
          <a:p>
            <a:r>
              <a:rPr lang="en-US" dirty="0"/>
              <a:t>Varuni Y K</a:t>
            </a:r>
          </a:p>
          <a:p>
            <a:r>
              <a:rPr lang="en-US" b="0" dirty="0"/>
              <a:t>Project Intern</a:t>
            </a:r>
          </a:p>
          <a:p>
            <a:endParaRPr lang="en-US" dirty="0"/>
          </a:p>
        </p:txBody>
      </p:sp>
      <p:sp>
        <p:nvSpPr>
          <p:cNvPr id="4" name="Text Placeholder 3">
            <a:extLst>
              <a:ext uri="{FF2B5EF4-FFF2-40B4-BE49-F238E27FC236}">
                <a16:creationId xmlns:a16="http://schemas.microsoft.com/office/drawing/2014/main" id="{DC5C1811-CDF7-4DEE-AB8F-5BF9FC1E60F9}"/>
              </a:ext>
            </a:extLst>
          </p:cNvPr>
          <p:cNvSpPr>
            <a:spLocks noGrp="1"/>
          </p:cNvSpPr>
          <p:nvPr>
            <p:ph type="body" sz="quarter" idx="36"/>
          </p:nvPr>
        </p:nvSpPr>
        <p:spPr>
          <a:xfrm>
            <a:off x="762000" y="5111178"/>
            <a:ext cx="6111138" cy="895181"/>
          </a:xfrm>
        </p:spPr>
        <p:txBody>
          <a:bodyPr/>
          <a:lstStyle/>
          <a:p>
            <a:r>
              <a:rPr lang="en-US" dirty="0">
                <a:hlinkClick r:id="rId2"/>
              </a:rPr>
              <a:t>sonu.yk@oracle.com</a:t>
            </a:r>
            <a:endParaRPr lang="en-US" dirty="0"/>
          </a:p>
          <a:p>
            <a:r>
              <a:rPr lang="en-IN" dirty="0"/>
              <a:t>LinkedIn: </a:t>
            </a:r>
            <a:r>
              <a:rPr lang="en-IN" dirty="0">
                <a:hlinkClick r:id="rId3"/>
              </a:rPr>
              <a:t>https://www.linkedin.com/in/varuni-y-k-280750296</a:t>
            </a:r>
            <a:r>
              <a:rPr lang="en-IN" dirty="0"/>
              <a:t> </a:t>
            </a:r>
            <a:endParaRPr lang="en-US" dirty="0"/>
          </a:p>
        </p:txBody>
      </p:sp>
      <p:sp>
        <p:nvSpPr>
          <p:cNvPr id="5" name="Slide Number Placeholder 4">
            <a:extLst>
              <a:ext uri="{FF2B5EF4-FFF2-40B4-BE49-F238E27FC236}">
                <a16:creationId xmlns:a16="http://schemas.microsoft.com/office/drawing/2014/main" id="{68ECAD4E-4BC9-4FC4-961F-229C92CA27E4}"/>
              </a:ext>
            </a:extLst>
          </p:cNvPr>
          <p:cNvSpPr>
            <a:spLocks noGrp="1"/>
          </p:cNvSpPr>
          <p:nvPr>
            <p:ph type="sldNum" sz="quarter" idx="40"/>
          </p:nvPr>
        </p:nvSpPr>
        <p:spPr>
          <a:xfrm>
            <a:off x="762000" y="6423660"/>
            <a:ext cx="365760" cy="365760"/>
          </a:xfrm>
        </p:spPr>
        <p:txBody>
          <a:bodyPr/>
          <a:lstStyle/>
          <a:p>
            <a:fld id="{345D60D9-5372-5F40-9443-0F9AE5BDC3C8}" type="slidenum">
              <a:rPr lang="en-US" smtClean="0"/>
              <a:pPr/>
              <a:t>22</a:t>
            </a:fld>
            <a:endParaRPr lang="en-US" dirty="0"/>
          </a:p>
        </p:txBody>
      </p:sp>
      <p:sp>
        <p:nvSpPr>
          <p:cNvPr id="6" name="Footer Placeholder 5">
            <a:extLst>
              <a:ext uri="{FF2B5EF4-FFF2-40B4-BE49-F238E27FC236}">
                <a16:creationId xmlns:a16="http://schemas.microsoft.com/office/drawing/2014/main" id="{0B840111-57F7-4C20-901D-9B6AAC441015}"/>
              </a:ext>
            </a:extLst>
          </p:cNvPr>
          <p:cNvSpPr>
            <a:spLocks noGrp="1"/>
          </p:cNvSpPr>
          <p:nvPr>
            <p:ph type="ftr" sz="quarter" idx="39"/>
          </p:nvPr>
        </p:nvSpPr>
        <p:spPr>
          <a:xfrm>
            <a:off x="1127759" y="6423978"/>
            <a:ext cx="5745379" cy="365125"/>
          </a:xfrm>
        </p:spPr>
        <p:txBody>
          <a:bodyPr/>
          <a:lstStyle/>
          <a:p>
            <a:r>
              <a:rPr lang="en-US"/>
              <a:t>Copyright © 2021, Oracle and/or its affiliates  |  Confidential: Internal/Restricted/Highly Restricted</a:t>
            </a:r>
            <a:endParaRPr lang="en-US" dirty="0"/>
          </a:p>
        </p:txBody>
      </p:sp>
      <p:sp>
        <p:nvSpPr>
          <p:cNvPr id="7" name="Date Placeholder 6">
            <a:extLst>
              <a:ext uri="{FF2B5EF4-FFF2-40B4-BE49-F238E27FC236}">
                <a16:creationId xmlns:a16="http://schemas.microsoft.com/office/drawing/2014/main" id="{DEF4A879-0A71-469C-9008-AC7A2003F4A4}"/>
              </a:ext>
            </a:extLst>
          </p:cNvPr>
          <p:cNvSpPr>
            <a:spLocks noGrp="1"/>
          </p:cNvSpPr>
          <p:nvPr>
            <p:ph type="dt" sz="half" idx="38"/>
          </p:nvPr>
        </p:nvSpPr>
        <p:spPr/>
        <p:txBody>
          <a:bodyPr/>
          <a:lstStyle/>
          <a:p>
            <a:fld id="{2CB93214-6FA8-4F48-BD5C-9719A27ECF9E}" type="datetime1">
              <a:rPr lang="en-US" smtClean="0"/>
              <a:t>8/12/2025</a:t>
            </a:fld>
            <a:endParaRPr lang="en-US" dirty="0"/>
          </a:p>
        </p:txBody>
      </p:sp>
    </p:spTree>
    <p:extLst>
      <p:ext uri="{BB962C8B-B14F-4D97-AF65-F5344CB8AC3E}">
        <p14:creationId xmlns:p14="http://schemas.microsoft.com/office/powerpoint/2010/main" val="234506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7059-3081-498B-AB6B-ACDDEC5E6A98}"/>
              </a:ext>
            </a:extLst>
          </p:cNvPr>
          <p:cNvSpPr>
            <a:spLocks noGrp="1"/>
          </p:cNvSpPr>
          <p:nvPr>
            <p:ph type="title"/>
          </p:nvPr>
        </p:nvSpPr>
        <p:spPr>
          <a:xfrm>
            <a:off x="758825" y="2091282"/>
            <a:ext cx="7994782" cy="2026447"/>
          </a:xfrm>
        </p:spPr>
        <p:txBody>
          <a:bodyPr/>
          <a:lstStyle/>
          <a:p>
            <a:r>
              <a:rPr lang="en-US" dirty="0"/>
              <a:t>“The most valuable asset for a leader is a willingness to learn and remember that nothing is impossible..”</a:t>
            </a:r>
          </a:p>
        </p:txBody>
      </p:sp>
      <p:sp>
        <p:nvSpPr>
          <p:cNvPr id="3" name="Text Placeholder 2">
            <a:extLst>
              <a:ext uri="{FF2B5EF4-FFF2-40B4-BE49-F238E27FC236}">
                <a16:creationId xmlns:a16="http://schemas.microsoft.com/office/drawing/2014/main" id="{83F39A6A-E7FC-46E4-882A-F50B35263198}"/>
              </a:ext>
            </a:extLst>
          </p:cNvPr>
          <p:cNvSpPr>
            <a:spLocks noGrp="1"/>
          </p:cNvSpPr>
          <p:nvPr>
            <p:ph type="body" sz="quarter" idx="37"/>
          </p:nvPr>
        </p:nvSpPr>
        <p:spPr>
          <a:xfrm>
            <a:off x="768875" y="4548868"/>
            <a:ext cx="5333999" cy="266291"/>
          </a:xfrm>
        </p:spPr>
        <p:txBody>
          <a:bodyPr/>
          <a:lstStyle/>
          <a:p>
            <a:r>
              <a:rPr lang="en-US" dirty="0"/>
              <a:t>Larry </a:t>
            </a:r>
            <a:r>
              <a:rPr lang="en-US" dirty="0" err="1"/>
              <a:t>Elison</a:t>
            </a:r>
            <a:endParaRPr lang="en-US" dirty="0"/>
          </a:p>
        </p:txBody>
      </p:sp>
      <p:sp>
        <p:nvSpPr>
          <p:cNvPr id="4" name="Text Placeholder 3">
            <a:extLst>
              <a:ext uri="{FF2B5EF4-FFF2-40B4-BE49-F238E27FC236}">
                <a16:creationId xmlns:a16="http://schemas.microsoft.com/office/drawing/2014/main" id="{B74A49AC-0792-46E9-B99D-6C79444F2266}"/>
              </a:ext>
            </a:extLst>
          </p:cNvPr>
          <p:cNvSpPr>
            <a:spLocks noGrp="1"/>
          </p:cNvSpPr>
          <p:nvPr>
            <p:ph type="body" sz="quarter" idx="36"/>
          </p:nvPr>
        </p:nvSpPr>
        <p:spPr>
          <a:xfrm>
            <a:off x="758825" y="4896892"/>
            <a:ext cx="5333999" cy="895181"/>
          </a:xfrm>
        </p:spPr>
        <p:txBody>
          <a:bodyPr/>
          <a:lstStyle/>
          <a:p>
            <a:r>
              <a:rPr lang="en-US" dirty="0"/>
              <a:t>Co-founder, Executive Chairman, and Chief Technology Officer (CTO) of Oracle Corporation</a:t>
            </a:r>
          </a:p>
        </p:txBody>
      </p:sp>
      <p:sp>
        <p:nvSpPr>
          <p:cNvPr id="5" name="Slide Number Placeholder 4">
            <a:extLst>
              <a:ext uri="{FF2B5EF4-FFF2-40B4-BE49-F238E27FC236}">
                <a16:creationId xmlns:a16="http://schemas.microsoft.com/office/drawing/2014/main" id="{1E0A6EF8-7F16-47E7-85B1-F8A5860D2C1E}"/>
              </a:ext>
            </a:extLst>
          </p:cNvPr>
          <p:cNvSpPr>
            <a:spLocks noGrp="1"/>
          </p:cNvSpPr>
          <p:nvPr>
            <p:ph type="sldNum" sz="quarter" idx="44"/>
          </p:nvPr>
        </p:nvSpPr>
        <p:spPr>
          <a:xfrm>
            <a:off x="762000" y="6423660"/>
            <a:ext cx="365760" cy="365760"/>
          </a:xfrm>
        </p:spPr>
        <p:txBody>
          <a:bodyPr/>
          <a:lstStyle/>
          <a:p>
            <a:fld id="{345D60D9-5372-5F40-9443-0F9AE5BDC3C8}" type="slidenum">
              <a:rPr lang="en-US" smtClean="0"/>
              <a:pPr/>
              <a:t>23</a:t>
            </a:fld>
            <a:endParaRPr lang="en-US" dirty="0"/>
          </a:p>
        </p:txBody>
      </p:sp>
      <p:sp>
        <p:nvSpPr>
          <p:cNvPr id="6" name="Footer Placeholder 5">
            <a:extLst>
              <a:ext uri="{FF2B5EF4-FFF2-40B4-BE49-F238E27FC236}">
                <a16:creationId xmlns:a16="http://schemas.microsoft.com/office/drawing/2014/main" id="{DE26934E-D022-4481-B7BF-35BA4DEFB7ED}"/>
              </a:ext>
            </a:extLst>
          </p:cNvPr>
          <p:cNvSpPr>
            <a:spLocks noGrp="1"/>
          </p:cNvSpPr>
          <p:nvPr>
            <p:ph type="ftr" sz="quarter" idx="43"/>
          </p:nvPr>
        </p:nvSpPr>
        <p:spPr>
          <a:xfrm>
            <a:off x="1127759" y="6423978"/>
            <a:ext cx="5745379" cy="365125"/>
          </a:xfrm>
        </p:spPr>
        <p:txBody>
          <a:bodyPr/>
          <a:lstStyle/>
          <a:p>
            <a:r>
              <a:rPr lang="en-US"/>
              <a:t>Copyright © 2021, Oracle and/or its affiliates  |  Confidential: Internal/Restricted/Highly Restricted</a:t>
            </a:r>
            <a:endParaRPr lang="en-US" dirty="0"/>
          </a:p>
        </p:txBody>
      </p:sp>
      <p:sp>
        <p:nvSpPr>
          <p:cNvPr id="7" name="Date Placeholder 6">
            <a:extLst>
              <a:ext uri="{FF2B5EF4-FFF2-40B4-BE49-F238E27FC236}">
                <a16:creationId xmlns:a16="http://schemas.microsoft.com/office/drawing/2014/main" id="{A1585E95-4E93-437B-A5AE-B2234201D1B1}"/>
              </a:ext>
            </a:extLst>
          </p:cNvPr>
          <p:cNvSpPr>
            <a:spLocks noGrp="1"/>
          </p:cNvSpPr>
          <p:nvPr>
            <p:ph type="dt" sz="half" idx="42"/>
          </p:nvPr>
        </p:nvSpPr>
        <p:spPr/>
        <p:txBody>
          <a:bodyPr/>
          <a:lstStyle/>
          <a:p>
            <a:fld id="{779487F8-D2C7-4C38-9FE5-948AF236804D}" type="datetime1">
              <a:rPr lang="en-US" smtClean="0"/>
              <a:t>8/12/2025</a:t>
            </a:fld>
            <a:endParaRPr lang="en-US" dirty="0"/>
          </a:p>
        </p:txBody>
      </p:sp>
      <p:pic>
        <p:nvPicPr>
          <p:cNvPr id="8" name="Picture 7">
            <a:extLst>
              <a:ext uri="{FF2B5EF4-FFF2-40B4-BE49-F238E27FC236}">
                <a16:creationId xmlns:a16="http://schemas.microsoft.com/office/drawing/2014/main" id="{33348DFD-E442-DF91-F0D7-3F2E95682656}"/>
              </a:ext>
            </a:extLst>
          </p:cNvPr>
          <p:cNvPicPr>
            <a:picLocks noChangeAspect="1"/>
          </p:cNvPicPr>
          <p:nvPr/>
        </p:nvPicPr>
        <p:blipFill>
          <a:blip r:embed="rId2"/>
          <a:stretch>
            <a:fillRect/>
          </a:stretch>
        </p:blipFill>
        <p:spPr>
          <a:xfrm>
            <a:off x="855233" y="681265"/>
            <a:ext cx="2174838" cy="1409700"/>
          </a:xfrm>
          <a:prstGeom prst="rect">
            <a:avLst/>
          </a:prstGeom>
        </p:spPr>
      </p:pic>
    </p:spTree>
    <p:extLst>
      <p:ext uri="{BB962C8B-B14F-4D97-AF65-F5344CB8AC3E}">
        <p14:creationId xmlns:p14="http://schemas.microsoft.com/office/powerpoint/2010/main" val="15934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628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8A6E46B-1C51-867C-47A4-5B01B7635183}"/>
              </a:ext>
            </a:extLst>
          </p:cNvPr>
          <p:cNvSpPr>
            <a:spLocks noGrp="1"/>
          </p:cNvSpPr>
          <p:nvPr>
            <p:ph sz="quarter" idx="17"/>
          </p:nvPr>
        </p:nvSpPr>
        <p:spPr>
          <a:xfrm>
            <a:off x="781812" y="1491805"/>
            <a:ext cx="8498204" cy="4258065"/>
          </a:xfrm>
        </p:spPr>
        <p:txBody>
          <a:bodyPr/>
          <a:lstStyle/>
          <a:p>
            <a:pPr marL="342900" indent="-342900">
              <a:lnSpc>
                <a:spcPct val="150000"/>
              </a:lnSpc>
              <a:buFont typeface="Wingdings" pitchFamily="2" charset="2"/>
              <a:buChar char="q"/>
            </a:pPr>
            <a:r>
              <a:rPr lang="en-US" sz="2400" dirty="0"/>
              <a:t>Intern Introduction</a:t>
            </a:r>
          </a:p>
          <a:p>
            <a:pPr marL="342900" indent="-342900">
              <a:lnSpc>
                <a:spcPct val="150000"/>
              </a:lnSpc>
              <a:buFont typeface="Wingdings" pitchFamily="2" charset="2"/>
              <a:buChar char="q"/>
            </a:pPr>
            <a:r>
              <a:rPr lang="en-US" sz="2400" dirty="0"/>
              <a:t>Project Intro and Summary</a:t>
            </a:r>
          </a:p>
          <a:p>
            <a:pPr marL="342900" indent="-342900">
              <a:lnSpc>
                <a:spcPct val="150000"/>
              </a:lnSpc>
              <a:buFont typeface="Wingdings" pitchFamily="2" charset="2"/>
              <a:buChar char="q"/>
            </a:pPr>
            <a:r>
              <a:rPr lang="en-US" sz="2400" dirty="0"/>
              <a:t>Obstacles </a:t>
            </a:r>
          </a:p>
          <a:p>
            <a:pPr marL="342900" indent="-342900">
              <a:lnSpc>
                <a:spcPct val="150000"/>
              </a:lnSpc>
              <a:buFont typeface="Wingdings" pitchFamily="2" charset="2"/>
              <a:buChar char="q"/>
            </a:pPr>
            <a:r>
              <a:rPr lang="en-US" sz="2400" dirty="0"/>
              <a:t>Outcomes</a:t>
            </a:r>
          </a:p>
          <a:p>
            <a:pPr marL="342900" indent="-342900">
              <a:lnSpc>
                <a:spcPct val="150000"/>
              </a:lnSpc>
              <a:buFont typeface="Wingdings" pitchFamily="2" charset="2"/>
              <a:buChar char="q"/>
            </a:pPr>
            <a:r>
              <a:rPr lang="en-US" sz="2400" dirty="0"/>
              <a:t>Lessons Learned</a:t>
            </a:r>
          </a:p>
          <a:p>
            <a:pPr marL="342900" indent="-342900">
              <a:lnSpc>
                <a:spcPct val="150000"/>
              </a:lnSpc>
              <a:buFont typeface="Wingdings" pitchFamily="2" charset="2"/>
              <a:buChar char="q"/>
            </a:pPr>
            <a:r>
              <a:rPr lang="en-US" sz="2400" dirty="0"/>
              <a:t>Hand-off</a:t>
            </a:r>
          </a:p>
          <a:p>
            <a:pPr marL="342900" indent="-342900">
              <a:lnSpc>
                <a:spcPct val="150000"/>
              </a:lnSpc>
              <a:buFont typeface="Wingdings" pitchFamily="2" charset="2"/>
              <a:buChar char="q"/>
            </a:pPr>
            <a:r>
              <a:rPr lang="en-US" sz="2400" dirty="0"/>
              <a:t>Q&amp;A</a:t>
            </a:r>
          </a:p>
          <a:p>
            <a:pPr marL="285750" indent="-285750">
              <a:lnSpc>
                <a:spcPct val="150000"/>
              </a:lnSpc>
              <a:buFont typeface="Wingdings" pitchFamily="2" charset="2"/>
              <a:buChar char="q"/>
            </a:pPr>
            <a:endParaRPr lang="en-US" dirty="0"/>
          </a:p>
          <a:p>
            <a:pPr marL="285750" indent="-285750">
              <a:lnSpc>
                <a:spcPct val="150000"/>
              </a:lnSpc>
              <a:buFont typeface="Wingdings" pitchFamily="2" charset="2"/>
              <a:buChar char="q"/>
            </a:pPr>
            <a:endParaRPr lang="en-US" dirty="0"/>
          </a:p>
        </p:txBody>
      </p:sp>
      <p:sp>
        <p:nvSpPr>
          <p:cNvPr id="6" name="Title 5">
            <a:extLst>
              <a:ext uri="{FF2B5EF4-FFF2-40B4-BE49-F238E27FC236}">
                <a16:creationId xmlns:a16="http://schemas.microsoft.com/office/drawing/2014/main" id="{94E2A6C9-8B25-DFA0-EDB8-935C95EC07B6}"/>
              </a:ext>
            </a:extLst>
          </p:cNvPr>
          <p:cNvSpPr>
            <a:spLocks noGrp="1"/>
          </p:cNvSpPr>
          <p:nvPr>
            <p:ph type="title"/>
          </p:nvPr>
        </p:nvSpPr>
        <p:spPr>
          <a:xfrm>
            <a:off x="561550" y="285170"/>
            <a:ext cx="10671048" cy="822960"/>
          </a:xfrm>
        </p:spPr>
        <p:txBody>
          <a:bodyPr/>
          <a:lstStyle/>
          <a:p>
            <a:r>
              <a:rPr lang="en-US" sz="2800" dirty="0">
                <a:solidFill>
                  <a:schemeClr val="accent1"/>
                </a:solidFill>
              </a:rPr>
              <a:t>Topics for Presentation Showcase</a:t>
            </a:r>
          </a:p>
        </p:txBody>
      </p:sp>
      <p:pic>
        <p:nvPicPr>
          <p:cNvPr id="10" name="Graphic 9" descr="Teacher with solid fill">
            <a:extLst>
              <a:ext uri="{FF2B5EF4-FFF2-40B4-BE49-F238E27FC236}">
                <a16:creationId xmlns:a16="http://schemas.microsoft.com/office/drawing/2014/main" id="{5647C5B4-772D-F6E8-6289-42A0410D61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06305" y="448026"/>
            <a:ext cx="1703883" cy="1703883"/>
          </a:xfrm>
          <a:prstGeom prst="rect">
            <a:avLst/>
          </a:prstGeom>
        </p:spPr>
      </p:pic>
    </p:spTree>
    <p:extLst>
      <p:ext uri="{BB962C8B-B14F-4D97-AF65-F5344CB8AC3E}">
        <p14:creationId xmlns:p14="http://schemas.microsoft.com/office/powerpoint/2010/main" val="2149216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400C-60F8-48EE-A725-6A9EBA56B045}"/>
              </a:ext>
            </a:extLst>
          </p:cNvPr>
          <p:cNvSpPr>
            <a:spLocks noGrp="1"/>
          </p:cNvSpPr>
          <p:nvPr>
            <p:ph type="ctrTitle"/>
          </p:nvPr>
        </p:nvSpPr>
        <p:spPr>
          <a:xfrm>
            <a:off x="1018030" y="990138"/>
            <a:ext cx="10158984" cy="1280160"/>
          </a:xfrm>
        </p:spPr>
        <p:txBody>
          <a:bodyPr/>
          <a:lstStyle/>
          <a:p>
            <a:r>
              <a:rPr lang="en-US" dirty="0">
                <a:solidFill>
                  <a:srgbClr val="CC4520"/>
                </a:solidFill>
                <a:latin typeface="Oracle Sans Extra Bold" panose="020B0803020204020204" pitchFamily="34" charset="0"/>
                <a:cs typeface="Oracle Sans Extra Bold" panose="020B0803020204020204" pitchFamily="34" charset="0"/>
              </a:rPr>
              <a:t>Oracle Intern Program</a:t>
            </a:r>
          </a:p>
        </p:txBody>
      </p:sp>
      <p:sp>
        <p:nvSpPr>
          <p:cNvPr id="3" name="Text Placeholder 2">
            <a:extLst>
              <a:ext uri="{FF2B5EF4-FFF2-40B4-BE49-F238E27FC236}">
                <a16:creationId xmlns:a16="http://schemas.microsoft.com/office/drawing/2014/main" id="{083CB721-0FA7-4804-B150-54F9E533EA20}"/>
              </a:ext>
            </a:extLst>
          </p:cNvPr>
          <p:cNvSpPr>
            <a:spLocks noGrp="1"/>
          </p:cNvSpPr>
          <p:nvPr>
            <p:ph type="body" sz="quarter" idx="33"/>
          </p:nvPr>
        </p:nvSpPr>
        <p:spPr>
          <a:xfrm>
            <a:off x="1018030" y="2360851"/>
            <a:ext cx="10158984" cy="341247"/>
          </a:xfrm>
        </p:spPr>
        <p:txBody>
          <a:bodyPr/>
          <a:lstStyle/>
          <a:p>
            <a:r>
              <a:rPr lang="en-US" dirty="0">
                <a:solidFill>
                  <a:srgbClr val="606060"/>
                </a:solidFill>
                <a:latin typeface="Oracle Sans" panose="020B0503020204020204" pitchFamily="34" charset="0"/>
                <a:cs typeface="Oracle Sans" panose="020B0503020204020204" pitchFamily="34" charset="0"/>
              </a:rPr>
              <a:t>Presentation Showcase</a:t>
            </a:r>
          </a:p>
        </p:txBody>
      </p:sp>
      <p:sp>
        <p:nvSpPr>
          <p:cNvPr id="4" name="Text Placeholder 3">
            <a:extLst>
              <a:ext uri="{FF2B5EF4-FFF2-40B4-BE49-F238E27FC236}">
                <a16:creationId xmlns:a16="http://schemas.microsoft.com/office/drawing/2014/main" id="{E2404FD7-35DF-43EE-9247-1DDDFD29CFC8}"/>
              </a:ext>
            </a:extLst>
          </p:cNvPr>
          <p:cNvSpPr>
            <a:spLocks noGrp="1"/>
          </p:cNvSpPr>
          <p:nvPr>
            <p:ph type="body" sz="quarter" idx="35"/>
          </p:nvPr>
        </p:nvSpPr>
        <p:spPr>
          <a:xfrm>
            <a:off x="1018030" y="3339454"/>
            <a:ext cx="5077970" cy="266291"/>
          </a:xfrm>
        </p:spPr>
        <p:txBody>
          <a:bodyPr/>
          <a:lstStyle/>
          <a:p>
            <a:r>
              <a:rPr lang="en-US" dirty="0">
                <a:solidFill>
                  <a:srgbClr val="606060"/>
                </a:solidFill>
              </a:rPr>
              <a:t>Varuni Y K</a:t>
            </a:r>
          </a:p>
        </p:txBody>
      </p:sp>
      <p:sp>
        <p:nvSpPr>
          <p:cNvPr id="5" name="Text Placeholder 4">
            <a:extLst>
              <a:ext uri="{FF2B5EF4-FFF2-40B4-BE49-F238E27FC236}">
                <a16:creationId xmlns:a16="http://schemas.microsoft.com/office/drawing/2014/main" id="{62700C42-4178-45BC-BC69-702037AAD5D7}"/>
              </a:ext>
            </a:extLst>
          </p:cNvPr>
          <p:cNvSpPr>
            <a:spLocks noGrp="1"/>
          </p:cNvSpPr>
          <p:nvPr>
            <p:ph type="body" sz="quarter" idx="34"/>
          </p:nvPr>
        </p:nvSpPr>
        <p:spPr>
          <a:xfrm>
            <a:off x="1018030" y="3677047"/>
            <a:ext cx="5077970" cy="895181"/>
          </a:xfrm>
        </p:spPr>
        <p:txBody>
          <a:bodyPr/>
          <a:lstStyle/>
          <a:p>
            <a:pPr lvl="0"/>
            <a:r>
              <a:rPr lang="en-US" dirty="0">
                <a:solidFill>
                  <a:srgbClr val="606060"/>
                </a:solidFill>
              </a:rPr>
              <a:t>Project Intern</a:t>
            </a:r>
          </a:p>
        </p:txBody>
      </p:sp>
      <p:sp>
        <p:nvSpPr>
          <p:cNvPr id="6" name="Date Placeholder 5">
            <a:extLst>
              <a:ext uri="{FF2B5EF4-FFF2-40B4-BE49-F238E27FC236}">
                <a16:creationId xmlns:a16="http://schemas.microsoft.com/office/drawing/2014/main" id="{1655FC7E-6A48-4CA7-A612-16380822BA61}"/>
              </a:ext>
            </a:extLst>
          </p:cNvPr>
          <p:cNvSpPr>
            <a:spLocks noGrp="1"/>
          </p:cNvSpPr>
          <p:nvPr>
            <p:ph type="dt" sz="half" idx="4294967295"/>
          </p:nvPr>
        </p:nvSpPr>
        <p:spPr>
          <a:xfrm>
            <a:off x="9448800" y="6426200"/>
            <a:ext cx="2743200" cy="363538"/>
          </a:xfrm>
        </p:spPr>
        <p:txBody>
          <a:bodyPr/>
          <a:lstStyle/>
          <a:p>
            <a:fld id="{2971FB56-8E15-4D23-9188-8083509D0914}" type="datetime1">
              <a:rPr lang="en-US" smtClean="0"/>
              <a:t>8/12/2025</a:t>
            </a:fld>
            <a:endParaRPr lang="en-US" dirty="0"/>
          </a:p>
        </p:txBody>
      </p:sp>
      <p:sp>
        <p:nvSpPr>
          <p:cNvPr id="7" name="Footer Placeholder 6">
            <a:extLst>
              <a:ext uri="{FF2B5EF4-FFF2-40B4-BE49-F238E27FC236}">
                <a16:creationId xmlns:a16="http://schemas.microsoft.com/office/drawing/2014/main" id="{FDFD429E-4CBF-4AD5-B5F3-71DD97B52221}"/>
              </a:ext>
            </a:extLst>
          </p:cNvPr>
          <p:cNvSpPr>
            <a:spLocks noGrp="1"/>
          </p:cNvSpPr>
          <p:nvPr>
            <p:ph type="ftr" sz="quarter" idx="4294967295"/>
          </p:nvPr>
        </p:nvSpPr>
        <p:spPr>
          <a:xfrm>
            <a:off x="1018030" y="6423025"/>
            <a:ext cx="5746750" cy="365125"/>
          </a:xfrm>
        </p:spPr>
        <p:txBody>
          <a:bodyPr/>
          <a:lstStyle/>
          <a:p>
            <a:r>
              <a:rPr lang="en-US" dirty="0">
                <a:solidFill>
                  <a:schemeClr val="bg1"/>
                </a:solidFill>
              </a:rPr>
              <a:t>Copyright © 2022, Oracle and/or its affiliates  |  Confidential: Internal/Restricted/Highly Restricted</a:t>
            </a:r>
          </a:p>
        </p:txBody>
      </p:sp>
      <p:sp>
        <p:nvSpPr>
          <p:cNvPr id="8" name="Slide Number Placeholder 7">
            <a:extLst>
              <a:ext uri="{FF2B5EF4-FFF2-40B4-BE49-F238E27FC236}">
                <a16:creationId xmlns:a16="http://schemas.microsoft.com/office/drawing/2014/main" id="{837DA390-D075-419D-876D-40FECC2BA5C5}"/>
              </a:ext>
            </a:extLst>
          </p:cNvPr>
          <p:cNvSpPr>
            <a:spLocks noGrp="1"/>
          </p:cNvSpPr>
          <p:nvPr>
            <p:ph type="sldNum" sz="quarter" idx="4294967295"/>
          </p:nvPr>
        </p:nvSpPr>
        <p:spPr>
          <a:xfrm>
            <a:off x="0" y="6423025"/>
            <a:ext cx="365125" cy="366713"/>
          </a:xfrm>
        </p:spPr>
        <p:txBody>
          <a:bodyPr/>
          <a:lstStyle/>
          <a:p>
            <a:fld id="{345D60D9-5372-5F40-9443-0F9AE5BDC3C8}" type="slidenum">
              <a:rPr lang="en-US" smtClean="0"/>
              <a:pPr/>
              <a:t>4</a:t>
            </a:fld>
            <a:endParaRPr lang="en-US" dirty="0"/>
          </a:p>
        </p:txBody>
      </p:sp>
      <p:cxnSp>
        <p:nvCxnSpPr>
          <p:cNvPr id="10" name="Straight Connector 9"/>
          <p:cNvCxnSpPr/>
          <p:nvPr/>
        </p:nvCxnSpPr>
        <p:spPr>
          <a:xfrm>
            <a:off x="1035282" y="3027872"/>
            <a:ext cx="36219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552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38443E-AE82-4B30-A857-672935FADC8A}"/>
              </a:ext>
            </a:extLst>
          </p:cNvPr>
          <p:cNvSpPr>
            <a:spLocks noGrp="1"/>
          </p:cNvSpPr>
          <p:nvPr>
            <p:ph type="ftr" sz="quarter" idx="11"/>
          </p:nvPr>
        </p:nvSpPr>
        <p:spPr/>
        <p:txBody>
          <a:bodyPr/>
          <a:lstStyle/>
          <a:p>
            <a:r>
              <a:rPr lang="en-US"/>
              <a:t>Copyright © 2021, Oracle and/or its affiliates  |  Confidential: Internal/Restricted/Highly Restricted</a:t>
            </a:r>
            <a:endParaRPr lang="en-US" dirty="0"/>
          </a:p>
        </p:txBody>
      </p:sp>
      <p:sp>
        <p:nvSpPr>
          <p:cNvPr id="3" name="Slide Number Placeholder 2">
            <a:extLst>
              <a:ext uri="{FF2B5EF4-FFF2-40B4-BE49-F238E27FC236}">
                <a16:creationId xmlns:a16="http://schemas.microsoft.com/office/drawing/2014/main" id="{94AA72A8-5948-49BC-8FAE-07DF0BE010AE}"/>
              </a:ext>
            </a:extLst>
          </p:cNvPr>
          <p:cNvSpPr>
            <a:spLocks noGrp="1"/>
          </p:cNvSpPr>
          <p:nvPr>
            <p:ph type="sldNum" sz="quarter" idx="12"/>
          </p:nvPr>
        </p:nvSpPr>
        <p:spPr/>
        <p:txBody>
          <a:bodyPr/>
          <a:lstStyle/>
          <a:p>
            <a:fld id="{345D60D9-5372-5F40-9443-0F9AE5BDC3C8}" type="slidenum">
              <a:rPr lang="en-US" smtClean="0"/>
              <a:pPr/>
              <a:t>5</a:t>
            </a:fld>
            <a:endParaRPr lang="en-US" dirty="0"/>
          </a:p>
        </p:txBody>
      </p:sp>
      <p:sp>
        <p:nvSpPr>
          <p:cNvPr id="4" name="Title 3">
            <a:extLst>
              <a:ext uri="{FF2B5EF4-FFF2-40B4-BE49-F238E27FC236}">
                <a16:creationId xmlns:a16="http://schemas.microsoft.com/office/drawing/2014/main" id="{9492FAAF-5E35-4969-935F-AA2BD72FD5B5}"/>
              </a:ext>
            </a:extLst>
          </p:cNvPr>
          <p:cNvSpPr>
            <a:spLocks noGrp="1"/>
          </p:cNvSpPr>
          <p:nvPr>
            <p:ph type="title"/>
          </p:nvPr>
        </p:nvSpPr>
        <p:spPr>
          <a:xfrm>
            <a:off x="458319" y="508677"/>
            <a:ext cx="10158984" cy="724273"/>
          </a:xfrm>
        </p:spPr>
        <p:txBody>
          <a:bodyPr/>
          <a:lstStyle/>
          <a:p>
            <a:r>
              <a:rPr lang="en-US" dirty="0"/>
              <a:t>Agenda</a:t>
            </a:r>
          </a:p>
        </p:txBody>
      </p:sp>
      <p:sp>
        <p:nvSpPr>
          <p:cNvPr id="5" name="Text Placeholder 4">
            <a:extLst>
              <a:ext uri="{FF2B5EF4-FFF2-40B4-BE49-F238E27FC236}">
                <a16:creationId xmlns:a16="http://schemas.microsoft.com/office/drawing/2014/main" id="{E9697427-9737-4A95-BFC5-7895CB3E2B10}"/>
              </a:ext>
            </a:extLst>
          </p:cNvPr>
          <p:cNvSpPr>
            <a:spLocks noGrp="1"/>
          </p:cNvSpPr>
          <p:nvPr>
            <p:ph type="body" sz="quarter" idx="33"/>
          </p:nvPr>
        </p:nvSpPr>
        <p:spPr>
          <a:xfrm>
            <a:off x="1130567" y="1935223"/>
            <a:ext cx="8485771" cy="2987554"/>
          </a:xfrm>
        </p:spPr>
        <p:txBody>
          <a:bodyPr/>
          <a:lstStyle/>
          <a:p>
            <a:pPr marL="285750" indent="-285750">
              <a:buFont typeface="Arial" panose="020B0604020202020204" pitchFamily="34" charset="0"/>
              <a:buChar char="•"/>
            </a:pPr>
            <a:r>
              <a:rPr lang="en-US" sz="2400" dirty="0"/>
              <a:t>Introduction &amp; Education Background</a:t>
            </a:r>
          </a:p>
          <a:p>
            <a:pPr marL="285750" indent="-285750">
              <a:buFont typeface="Arial" panose="020B0604020202020204" pitchFamily="34" charset="0"/>
              <a:buChar char="•"/>
            </a:pPr>
            <a:r>
              <a:rPr lang="en-US" sz="2400" dirty="0"/>
              <a:t>Project</a:t>
            </a:r>
          </a:p>
          <a:p>
            <a:pPr marL="285750" indent="-285750">
              <a:buFont typeface="Arial" panose="020B0604020202020204" pitchFamily="34" charset="0"/>
              <a:buChar char="•"/>
            </a:pPr>
            <a:r>
              <a:rPr lang="en-US" sz="2400" dirty="0"/>
              <a:t>Obstacles</a:t>
            </a:r>
          </a:p>
          <a:p>
            <a:pPr marL="285750" indent="-285750">
              <a:buFont typeface="Arial" panose="020B0604020202020204" pitchFamily="34" charset="0"/>
              <a:buChar char="•"/>
            </a:pPr>
            <a:r>
              <a:rPr lang="en-US" sz="2400" dirty="0"/>
              <a:t>Outcomes</a:t>
            </a:r>
          </a:p>
          <a:p>
            <a:pPr marL="285750" indent="-285750">
              <a:buFont typeface="Arial" panose="020B0604020202020204" pitchFamily="34" charset="0"/>
              <a:buChar char="•"/>
            </a:pPr>
            <a:r>
              <a:rPr lang="en-US" sz="2400" dirty="0"/>
              <a:t>Learnings</a:t>
            </a:r>
          </a:p>
          <a:p>
            <a:pPr marL="285750" indent="-285750">
              <a:buFont typeface="Arial" panose="020B0604020202020204" pitchFamily="34" charset="0"/>
              <a:buChar char="•"/>
            </a:pPr>
            <a:r>
              <a:rPr lang="en-US" sz="2400" dirty="0"/>
              <a:t>Handoff</a:t>
            </a:r>
          </a:p>
          <a:p>
            <a:pPr marL="285750" indent="-285750">
              <a:buFont typeface="Arial" panose="020B0604020202020204" pitchFamily="34" charset="0"/>
              <a:buChar char="•"/>
            </a:pPr>
            <a:r>
              <a:rPr lang="en-US" sz="2400" dirty="0"/>
              <a:t>Q&amp;A</a:t>
            </a:r>
          </a:p>
        </p:txBody>
      </p:sp>
      <p:sp>
        <p:nvSpPr>
          <p:cNvPr id="6" name="Date Placeholder 5">
            <a:extLst>
              <a:ext uri="{FF2B5EF4-FFF2-40B4-BE49-F238E27FC236}">
                <a16:creationId xmlns:a16="http://schemas.microsoft.com/office/drawing/2014/main" id="{CD48D5AB-F8A6-484F-BBED-0F1B497166A6}"/>
              </a:ext>
            </a:extLst>
          </p:cNvPr>
          <p:cNvSpPr>
            <a:spLocks noGrp="1"/>
          </p:cNvSpPr>
          <p:nvPr>
            <p:ph type="dt" sz="half" idx="10"/>
          </p:nvPr>
        </p:nvSpPr>
        <p:spPr/>
        <p:txBody>
          <a:bodyPr/>
          <a:lstStyle/>
          <a:p>
            <a:fld id="{F7DB9038-C14C-4BBA-84EC-3DA2CCBD3D76}" type="datetime1">
              <a:rPr lang="en-US" smtClean="0"/>
              <a:t>8/12/2025</a:t>
            </a:fld>
            <a:endParaRPr lang="en-US" dirty="0"/>
          </a:p>
        </p:txBody>
      </p:sp>
    </p:spTree>
    <p:extLst>
      <p:ext uri="{BB962C8B-B14F-4D97-AF65-F5344CB8AC3E}">
        <p14:creationId xmlns:p14="http://schemas.microsoft.com/office/powerpoint/2010/main" val="102682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0E16C-4D6C-4900-8DD6-1163E464DD76}"/>
              </a:ext>
            </a:extLst>
          </p:cNvPr>
          <p:cNvSpPr>
            <a:spLocks noGrp="1"/>
          </p:cNvSpPr>
          <p:nvPr>
            <p:ph type="title"/>
          </p:nvPr>
        </p:nvSpPr>
        <p:spPr>
          <a:xfrm>
            <a:off x="5385816" y="2319649"/>
            <a:ext cx="6297167" cy="822960"/>
          </a:xfrm>
        </p:spPr>
        <p:txBody>
          <a:bodyPr/>
          <a:lstStyle/>
          <a:p>
            <a:r>
              <a:rPr lang="en-US" dirty="0"/>
              <a:t>Varuni Y K</a:t>
            </a:r>
          </a:p>
        </p:txBody>
      </p:sp>
      <p:sp>
        <p:nvSpPr>
          <p:cNvPr id="3" name="Text Placeholder 2">
            <a:extLst>
              <a:ext uri="{FF2B5EF4-FFF2-40B4-BE49-F238E27FC236}">
                <a16:creationId xmlns:a16="http://schemas.microsoft.com/office/drawing/2014/main" id="{37F9B1A1-0DA1-40D3-917F-60CCCD7EFE13}"/>
              </a:ext>
            </a:extLst>
          </p:cNvPr>
          <p:cNvSpPr>
            <a:spLocks noGrp="1"/>
          </p:cNvSpPr>
          <p:nvPr>
            <p:ph type="body" sz="quarter" idx="16"/>
          </p:nvPr>
        </p:nvSpPr>
        <p:spPr>
          <a:xfrm>
            <a:off x="5398516" y="3730361"/>
            <a:ext cx="6297168" cy="1132486"/>
          </a:xfrm>
        </p:spPr>
        <p:txBody>
          <a:bodyPr/>
          <a:lstStyle/>
          <a:p>
            <a:pPr lvl="0"/>
            <a:r>
              <a:rPr lang="en-US" dirty="0"/>
              <a:t>Bangalore Institute Of Technology</a:t>
            </a:r>
          </a:p>
          <a:p>
            <a:pPr lvl="0"/>
            <a:r>
              <a:rPr lang="en-US" dirty="0"/>
              <a:t>4</a:t>
            </a:r>
            <a:r>
              <a:rPr lang="en-US" baseline="30000" dirty="0"/>
              <a:t>th</a:t>
            </a:r>
            <a:r>
              <a:rPr lang="en-US" dirty="0"/>
              <a:t> year Computer Science Undergraduate</a:t>
            </a:r>
          </a:p>
          <a:p>
            <a:pPr lvl="0"/>
            <a:r>
              <a:rPr lang="en-US" dirty="0"/>
              <a:t>Graduation Date : May 2026</a:t>
            </a:r>
          </a:p>
        </p:txBody>
      </p:sp>
      <p:sp>
        <p:nvSpPr>
          <p:cNvPr id="4" name="Slide Number Placeholder 3">
            <a:extLst>
              <a:ext uri="{FF2B5EF4-FFF2-40B4-BE49-F238E27FC236}">
                <a16:creationId xmlns:a16="http://schemas.microsoft.com/office/drawing/2014/main" id="{976F2178-C7ED-498D-BD58-80BE240FCFE9}"/>
              </a:ext>
            </a:extLst>
          </p:cNvPr>
          <p:cNvSpPr>
            <a:spLocks noGrp="1"/>
          </p:cNvSpPr>
          <p:nvPr>
            <p:ph type="sldNum" sz="quarter" idx="23"/>
          </p:nvPr>
        </p:nvSpPr>
        <p:spPr>
          <a:xfrm>
            <a:off x="762000" y="6423660"/>
            <a:ext cx="365760" cy="365760"/>
          </a:xfrm>
        </p:spPr>
        <p:txBody>
          <a:bodyPr/>
          <a:lstStyle/>
          <a:p>
            <a:fld id="{345D60D9-5372-5F40-9443-0F9AE5BDC3C8}" type="slidenum">
              <a:rPr lang="en-US" smtClean="0"/>
              <a:pPr/>
              <a:t>6</a:t>
            </a:fld>
            <a:endParaRPr lang="en-US" dirty="0"/>
          </a:p>
        </p:txBody>
      </p:sp>
      <p:sp>
        <p:nvSpPr>
          <p:cNvPr id="5" name="Footer Placeholder 4">
            <a:extLst>
              <a:ext uri="{FF2B5EF4-FFF2-40B4-BE49-F238E27FC236}">
                <a16:creationId xmlns:a16="http://schemas.microsoft.com/office/drawing/2014/main" id="{747B6F74-CA82-44CD-A017-245ECD21EBC3}"/>
              </a:ext>
            </a:extLst>
          </p:cNvPr>
          <p:cNvSpPr>
            <a:spLocks noGrp="1"/>
          </p:cNvSpPr>
          <p:nvPr>
            <p:ph type="ftr" sz="quarter" idx="22"/>
          </p:nvPr>
        </p:nvSpPr>
        <p:spPr>
          <a:xfrm>
            <a:off x="1127759" y="6423978"/>
            <a:ext cx="5745379" cy="365125"/>
          </a:xfrm>
        </p:spPr>
        <p:txBody>
          <a:bodyPr/>
          <a:lstStyle/>
          <a:p>
            <a:r>
              <a:rPr lang="en-US"/>
              <a:t>Copyright © 2021, Oracle and/or its affiliates  |  Confidential: Internal/Restricted/Highly Restricted</a:t>
            </a:r>
            <a:endParaRPr lang="en-US" dirty="0"/>
          </a:p>
        </p:txBody>
      </p:sp>
      <p:sp>
        <p:nvSpPr>
          <p:cNvPr id="6" name="Date Placeholder 5">
            <a:extLst>
              <a:ext uri="{FF2B5EF4-FFF2-40B4-BE49-F238E27FC236}">
                <a16:creationId xmlns:a16="http://schemas.microsoft.com/office/drawing/2014/main" id="{2350F630-9C42-4FB3-808D-E3B69EDF7147}"/>
              </a:ext>
            </a:extLst>
          </p:cNvPr>
          <p:cNvSpPr>
            <a:spLocks noGrp="1"/>
          </p:cNvSpPr>
          <p:nvPr>
            <p:ph type="dt" sz="half" idx="21"/>
          </p:nvPr>
        </p:nvSpPr>
        <p:spPr/>
        <p:txBody>
          <a:bodyPr/>
          <a:lstStyle/>
          <a:p>
            <a:fld id="{F1AC1E60-6CB3-4EFA-B29D-CE093A0777D8}" type="datetime1">
              <a:rPr lang="en-US" smtClean="0"/>
              <a:t>8/12/2025</a:t>
            </a:fld>
            <a:endParaRPr lang="en-US" dirty="0"/>
          </a:p>
        </p:txBody>
      </p:sp>
      <p:pic>
        <p:nvPicPr>
          <p:cNvPr id="23" name="Picture Placeholder 22" descr="A person in a blue shirt&#10;&#10;AI-generated content may be incorrect.">
            <a:extLst>
              <a:ext uri="{FF2B5EF4-FFF2-40B4-BE49-F238E27FC236}">
                <a16:creationId xmlns:a16="http://schemas.microsoft.com/office/drawing/2014/main" id="{841B09AA-BBD6-D9A1-1972-9A3266F3852A}"/>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Lst>
          </a:blip>
          <a:srcRect l="23813" r="23813"/>
          <a:stretch>
            <a:fillRect/>
          </a:stretch>
        </p:blipFill>
        <p:spPr>
          <a:xfrm>
            <a:off x="-20547" y="25848"/>
            <a:ext cx="4787756" cy="6796192"/>
          </a:xfrm>
        </p:spPr>
      </p:pic>
    </p:spTree>
    <p:extLst>
      <p:ext uri="{BB962C8B-B14F-4D97-AF65-F5344CB8AC3E}">
        <p14:creationId xmlns:p14="http://schemas.microsoft.com/office/powerpoint/2010/main" val="253607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4DCD5D-02D7-43EC-B73A-C56BF7549925}"/>
              </a:ext>
            </a:extLst>
          </p:cNvPr>
          <p:cNvSpPr>
            <a:spLocks noGrp="1"/>
          </p:cNvSpPr>
          <p:nvPr>
            <p:ph type="body" sz="quarter" idx="11"/>
          </p:nvPr>
        </p:nvSpPr>
        <p:spPr>
          <a:xfrm>
            <a:off x="767729" y="1279084"/>
            <a:ext cx="10671048" cy="365760"/>
          </a:xfrm>
        </p:spPr>
        <p:txBody>
          <a:bodyPr/>
          <a:lstStyle/>
          <a:p>
            <a:pPr algn="just"/>
            <a:r>
              <a:rPr lang="en-US" dirty="0"/>
              <a:t>The Problem Statement: Inaccurate Overdraft Loan Creation</a:t>
            </a:r>
          </a:p>
          <a:p>
            <a:pPr algn="just"/>
            <a:endParaRPr lang="en-US" dirty="0"/>
          </a:p>
        </p:txBody>
      </p:sp>
      <p:sp>
        <p:nvSpPr>
          <p:cNvPr id="4" name="Content Placeholder 3">
            <a:extLst>
              <a:ext uri="{FF2B5EF4-FFF2-40B4-BE49-F238E27FC236}">
                <a16:creationId xmlns:a16="http://schemas.microsoft.com/office/drawing/2014/main" id="{83091B77-600F-428C-9605-E80DF553E1DA}"/>
              </a:ext>
            </a:extLst>
          </p:cNvPr>
          <p:cNvSpPr>
            <a:spLocks noGrp="1"/>
          </p:cNvSpPr>
          <p:nvPr>
            <p:ph sz="quarter" idx="14"/>
          </p:nvPr>
        </p:nvSpPr>
        <p:spPr>
          <a:xfrm>
            <a:off x="767729" y="2042660"/>
            <a:ext cx="10671175" cy="2772679"/>
          </a:xfrm>
        </p:spPr>
        <p:txBody>
          <a:bodyPr/>
          <a:lstStyle/>
          <a:p>
            <a:pPr algn="just"/>
            <a:r>
              <a:rPr lang="en-US" b="1" dirty="0"/>
              <a:t>Introduction:</a:t>
            </a:r>
          </a:p>
          <a:p>
            <a:pPr algn="just"/>
            <a:endParaRPr lang="en-US" b="1" dirty="0"/>
          </a:p>
          <a:p>
            <a:pPr algn="just"/>
            <a:r>
              <a:rPr lang="en-US" dirty="0"/>
              <a:t>The project, titled </a:t>
            </a:r>
            <a:r>
              <a:rPr lang="en-US" b="1" dirty="0"/>
              <a:t>"Loan Creation Based on Debit Balance in EOD Batch with a Secure PL/SQL Deployment Utility,"</a:t>
            </a:r>
            <a:r>
              <a:rPr lang="en-US" dirty="0"/>
              <a:t> addresses a critical issue in our existing financial system's End-of-Day (EOD) processing and establishes a robust, automated deployment framework for future development.</a:t>
            </a:r>
          </a:p>
          <a:p>
            <a:pPr algn="just"/>
            <a:endParaRPr lang="en-US" dirty="0"/>
          </a:p>
          <a:p>
            <a:pPr algn="just"/>
            <a:r>
              <a:rPr lang="en-US" dirty="0"/>
              <a:t>The existing system functionality created automatic overdraft loans during the </a:t>
            </a:r>
            <a:r>
              <a:rPr lang="en-US" b="1" dirty="0"/>
              <a:t>EOD batch</a:t>
            </a:r>
            <a:r>
              <a:rPr lang="en-US" dirty="0"/>
              <a:t> for accounts with a debit balance. However, the system's logic was flawed: it was incorrectly evaluating the account's </a:t>
            </a:r>
            <a:r>
              <a:rPr lang="en-US" b="1" dirty="0"/>
              <a:t>available balance</a:t>
            </a:r>
            <a:r>
              <a:rPr lang="en-US" dirty="0"/>
              <a:t> instead of the </a:t>
            </a:r>
            <a:r>
              <a:rPr lang="en-US" b="1" dirty="0"/>
              <a:t>current balance</a:t>
            </a:r>
            <a:r>
              <a:rPr lang="en-US" dirty="0"/>
              <a:t>. This distinction is critical.</a:t>
            </a:r>
          </a:p>
          <a:p>
            <a:pPr algn="just"/>
            <a:endParaRPr lang="en-US" dirty="0"/>
          </a:p>
          <a:p>
            <a:pPr algn="just"/>
            <a:endParaRPr lang="en-US" dirty="0"/>
          </a:p>
          <a:p>
            <a:pPr algn="just"/>
            <a:r>
              <a:rPr lang="en-US" dirty="0"/>
              <a:t> </a:t>
            </a:r>
          </a:p>
          <a:p>
            <a:pPr algn="just"/>
            <a:endParaRPr lang="en-IN" dirty="0"/>
          </a:p>
          <a:p>
            <a:endParaRPr lang="en-US" dirty="0"/>
          </a:p>
          <a:p>
            <a:endParaRPr lang="en-US" dirty="0"/>
          </a:p>
        </p:txBody>
      </p:sp>
      <p:sp>
        <p:nvSpPr>
          <p:cNvPr id="5" name="Slide Number Placeholder 4">
            <a:extLst>
              <a:ext uri="{FF2B5EF4-FFF2-40B4-BE49-F238E27FC236}">
                <a16:creationId xmlns:a16="http://schemas.microsoft.com/office/drawing/2014/main" id="{E681DB9C-3EA6-4921-BBD2-4E6A4BED6104}"/>
              </a:ext>
            </a:extLst>
          </p:cNvPr>
          <p:cNvSpPr>
            <a:spLocks noGrp="1"/>
          </p:cNvSpPr>
          <p:nvPr>
            <p:ph type="sldNum" sz="quarter" idx="17"/>
          </p:nvPr>
        </p:nvSpPr>
        <p:spPr>
          <a:xfrm>
            <a:off x="762000" y="6423660"/>
            <a:ext cx="365760" cy="365760"/>
          </a:xfrm>
        </p:spPr>
        <p:txBody>
          <a:bodyPr/>
          <a:lstStyle/>
          <a:p>
            <a:fld id="{345D60D9-5372-5F40-9443-0F9AE5BDC3C8}" type="slidenum">
              <a:rPr lang="en-US" smtClean="0"/>
              <a:pPr/>
              <a:t>7</a:t>
            </a:fld>
            <a:endParaRPr lang="en-US" dirty="0"/>
          </a:p>
        </p:txBody>
      </p:sp>
      <p:sp>
        <p:nvSpPr>
          <p:cNvPr id="6" name="Footer Placeholder 5">
            <a:extLst>
              <a:ext uri="{FF2B5EF4-FFF2-40B4-BE49-F238E27FC236}">
                <a16:creationId xmlns:a16="http://schemas.microsoft.com/office/drawing/2014/main" id="{4CBC531B-42A9-4512-9926-9B61E68A4CEA}"/>
              </a:ext>
            </a:extLst>
          </p:cNvPr>
          <p:cNvSpPr>
            <a:spLocks noGrp="1"/>
          </p:cNvSpPr>
          <p:nvPr>
            <p:ph type="ftr" sz="quarter" idx="16"/>
          </p:nvPr>
        </p:nvSpPr>
        <p:spPr>
          <a:xfrm>
            <a:off x="1127759" y="6423978"/>
            <a:ext cx="5745379" cy="365125"/>
          </a:xfrm>
        </p:spPr>
        <p:txBody>
          <a:bodyPr/>
          <a:lstStyle/>
          <a:p>
            <a:r>
              <a:rPr lang="en-US" dirty="0"/>
              <a:t>Copyright © 2021, Oracle and/or its affiliates  |  Confidential: Internal/Restricted/Highly Restricted</a:t>
            </a:r>
          </a:p>
        </p:txBody>
      </p:sp>
      <p:sp>
        <p:nvSpPr>
          <p:cNvPr id="2" name="Title 1">
            <a:extLst>
              <a:ext uri="{FF2B5EF4-FFF2-40B4-BE49-F238E27FC236}">
                <a16:creationId xmlns:a16="http://schemas.microsoft.com/office/drawing/2014/main" id="{4786AD45-D7CE-4321-8B76-1B64C05817DA}"/>
              </a:ext>
            </a:extLst>
          </p:cNvPr>
          <p:cNvSpPr>
            <a:spLocks noGrp="1"/>
          </p:cNvSpPr>
          <p:nvPr>
            <p:ph type="title"/>
          </p:nvPr>
        </p:nvSpPr>
        <p:spPr>
          <a:xfrm>
            <a:off x="768875" y="182403"/>
            <a:ext cx="11176076" cy="822960"/>
          </a:xfrm>
        </p:spPr>
        <p:txBody>
          <a:bodyPr/>
          <a:lstStyle/>
          <a:p>
            <a:r>
              <a:rPr lang="en-US" i="0" dirty="0">
                <a:solidFill>
                  <a:srgbClr val="1D1C1D"/>
                </a:solidFill>
                <a:effectLst/>
                <a:latin typeface="Slack-Lato"/>
              </a:rPr>
              <a:t>Loan Creation Based on Debit Balance in EOD Batch with a Secure PL/SQL Deployment Utility, Embedding Pre-Deployment Validations and Post-Deployment Integrity Checks</a:t>
            </a:r>
            <a:endParaRPr lang="en-US" dirty="0"/>
          </a:p>
        </p:txBody>
      </p:sp>
      <p:sp>
        <p:nvSpPr>
          <p:cNvPr id="7" name="Date Placeholder 6">
            <a:extLst>
              <a:ext uri="{FF2B5EF4-FFF2-40B4-BE49-F238E27FC236}">
                <a16:creationId xmlns:a16="http://schemas.microsoft.com/office/drawing/2014/main" id="{F6DDFB29-68A0-4515-A83A-F01B42FEF4F4}"/>
              </a:ext>
            </a:extLst>
          </p:cNvPr>
          <p:cNvSpPr>
            <a:spLocks noGrp="1"/>
          </p:cNvSpPr>
          <p:nvPr>
            <p:ph type="dt" sz="half" idx="15"/>
          </p:nvPr>
        </p:nvSpPr>
        <p:spPr/>
        <p:txBody>
          <a:bodyPr/>
          <a:lstStyle/>
          <a:p>
            <a:fld id="{8132D6D7-5FBD-4FFA-A6C7-766B1429D1CD}" type="datetime1">
              <a:rPr lang="en-US" smtClean="0"/>
              <a:t>8/12/2025</a:t>
            </a:fld>
            <a:endParaRPr lang="en-US" dirty="0"/>
          </a:p>
        </p:txBody>
      </p:sp>
    </p:spTree>
    <p:extLst>
      <p:ext uri="{BB962C8B-B14F-4D97-AF65-F5344CB8AC3E}">
        <p14:creationId xmlns:p14="http://schemas.microsoft.com/office/powerpoint/2010/main" val="271079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4DCD5D-02D7-43EC-B73A-C56BF7549925}"/>
              </a:ext>
            </a:extLst>
          </p:cNvPr>
          <p:cNvSpPr>
            <a:spLocks noGrp="1"/>
          </p:cNvSpPr>
          <p:nvPr>
            <p:ph type="body" sz="quarter" idx="11"/>
          </p:nvPr>
        </p:nvSpPr>
        <p:spPr>
          <a:xfrm>
            <a:off x="767729" y="1279084"/>
            <a:ext cx="10671048" cy="365760"/>
          </a:xfrm>
        </p:spPr>
        <p:txBody>
          <a:bodyPr/>
          <a:lstStyle/>
          <a:p>
            <a:pPr algn="just"/>
            <a:r>
              <a:rPr lang="en-US" dirty="0"/>
              <a:t>The Problem Statement: Inaccurate Overdraft Loan Creation</a:t>
            </a:r>
          </a:p>
          <a:p>
            <a:pPr algn="just"/>
            <a:endParaRPr lang="en-US" dirty="0"/>
          </a:p>
        </p:txBody>
      </p:sp>
      <p:sp>
        <p:nvSpPr>
          <p:cNvPr id="4" name="Content Placeholder 3">
            <a:extLst>
              <a:ext uri="{FF2B5EF4-FFF2-40B4-BE49-F238E27FC236}">
                <a16:creationId xmlns:a16="http://schemas.microsoft.com/office/drawing/2014/main" id="{83091B77-600F-428C-9605-E80DF553E1DA}"/>
              </a:ext>
            </a:extLst>
          </p:cNvPr>
          <p:cNvSpPr>
            <a:spLocks noGrp="1"/>
          </p:cNvSpPr>
          <p:nvPr>
            <p:ph sz="quarter" idx="14"/>
          </p:nvPr>
        </p:nvSpPr>
        <p:spPr>
          <a:xfrm>
            <a:off x="760412" y="1885949"/>
            <a:ext cx="10671175" cy="1543052"/>
          </a:xfrm>
        </p:spPr>
        <p:txBody>
          <a:bodyPr/>
          <a:lstStyle/>
          <a:p>
            <a:pPr algn="just"/>
            <a:r>
              <a:rPr lang="en-US" b="1" dirty="0"/>
              <a:t>Introduction:</a:t>
            </a:r>
          </a:p>
          <a:p>
            <a:pPr marL="285750" indent="-285750" algn="just">
              <a:buFont typeface="Arial" panose="020B0604020202020204" pitchFamily="34" charset="0"/>
              <a:buChar char="•"/>
            </a:pPr>
            <a:r>
              <a:rPr lang="en-US" dirty="0"/>
              <a:t>The original implementation may have also been prone to technical issues, such as the database</a:t>
            </a:r>
            <a:r>
              <a:rPr lang="en-US" b="1" dirty="0"/>
              <a:t> </a:t>
            </a:r>
            <a:r>
              <a:rPr lang="en-US" dirty="0"/>
              <a:t>errors, which can point to deeper logical flaws in the SQL statements.</a:t>
            </a:r>
          </a:p>
          <a:p>
            <a:pPr marL="285750" indent="-285750" algn="just">
              <a:buFont typeface="Arial" panose="020B0604020202020204" pitchFamily="34" charset="0"/>
              <a:buChar char="•"/>
            </a:pPr>
            <a:r>
              <a:rPr lang="en-US" dirty="0"/>
              <a:t>The </a:t>
            </a:r>
            <a:r>
              <a:rPr lang="en-US" b="1" dirty="0"/>
              <a:t>available balance</a:t>
            </a:r>
            <a:r>
              <a:rPr lang="en-US" dirty="0"/>
              <a:t> can be a negative value (representing an overdraft facility), but an account might still have a positive </a:t>
            </a:r>
            <a:r>
              <a:rPr lang="en-US" b="1" dirty="0"/>
              <a:t>current balance</a:t>
            </a:r>
            <a:r>
              <a:rPr lang="en-US" dirty="0"/>
              <a:t> due to pending transactions or holds.</a:t>
            </a:r>
          </a:p>
          <a:p>
            <a:pPr marL="285750" indent="-285750" algn="just">
              <a:buFont typeface="Arial" panose="020B0604020202020204" pitchFamily="34" charset="0"/>
              <a:buChar char="•"/>
            </a:pPr>
            <a:r>
              <a:rPr lang="en-US" dirty="0"/>
              <a:t>By basing loan creation on the available balance, the system was at risk of initiating unnecessary loans for accounts that were not genuinely overdrawn, potentially leading to incorrect fee calculations and compliance issues. </a:t>
            </a:r>
          </a:p>
          <a:p>
            <a:pPr algn="just"/>
            <a:endParaRPr lang="en-US" dirty="0"/>
          </a:p>
          <a:p>
            <a:pPr marL="285750" indent="-285750" algn="just">
              <a:buFont typeface="Arial" panose="020B0604020202020204" pitchFamily="34" charset="0"/>
              <a:buChar char="•"/>
            </a:pPr>
            <a:endParaRPr lang="en-US" dirty="0"/>
          </a:p>
          <a:p>
            <a:pPr algn="just"/>
            <a:endParaRPr lang="en-US" dirty="0"/>
          </a:p>
          <a:p>
            <a:pPr algn="just"/>
            <a:endParaRPr lang="en-US" dirty="0"/>
          </a:p>
          <a:p>
            <a:pPr algn="just"/>
            <a:r>
              <a:rPr lang="en-US" dirty="0"/>
              <a:t> </a:t>
            </a:r>
          </a:p>
          <a:p>
            <a:pPr algn="just"/>
            <a:endParaRPr lang="en-IN" dirty="0"/>
          </a:p>
          <a:p>
            <a:endParaRPr lang="en-US" dirty="0"/>
          </a:p>
          <a:p>
            <a:endParaRPr lang="en-US" dirty="0"/>
          </a:p>
        </p:txBody>
      </p:sp>
      <p:sp>
        <p:nvSpPr>
          <p:cNvPr id="5" name="Slide Number Placeholder 4">
            <a:extLst>
              <a:ext uri="{FF2B5EF4-FFF2-40B4-BE49-F238E27FC236}">
                <a16:creationId xmlns:a16="http://schemas.microsoft.com/office/drawing/2014/main" id="{E681DB9C-3EA6-4921-BBD2-4E6A4BED6104}"/>
              </a:ext>
            </a:extLst>
          </p:cNvPr>
          <p:cNvSpPr>
            <a:spLocks noGrp="1"/>
          </p:cNvSpPr>
          <p:nvPr>
            <p:ph type="sldNum" sz="quarter" idx="17"/>
          </p:nvPr>
        </p:nvSpPr>
        <p:spPr>
          <a:xfrm>
            <a:off x="762000" y="6423660"/>
            <a:ext cx="365760" cy="365760"/>
          </a:xfrm>
        </p:spPr>
        <p:txBody>
          <a:bodyPr/>
          <a:lstStyle/>
          <a:p>
            <a:fld id="{345D60D9-5372-5F40-9443-0F9AE5BDC3C8}" type="slidenum">
              <a:rPr lang="en-US" smtClean="0"/>
              <a:pPr/>
              <a:t>8</a:t>
            </a:fld>
            <a:endParaRPr lang="en-US" dirty="0"/>
          </a:p>
        </p:txBody>
      </p:sp>
      <p:sp>
        <p:nvSpPr>
          <p:cNvPr id="6" name="Footer Placeholder 5">
            <a:extLst>
              <a:ext uri="{FF2B5EF4-FFF2-40B4-BE49-F238E27FC236}">
                <a16:creationId xmlns:a16="http://schemas.microsoft.com/office/drawing/2014/main" id="{4CBC531B-42A9-4512-9926-9B61E68A4CEA}"/>
              </a:ext>
            </a:extLst>
          </p:cNvPr>
          <p:cNvSpPr>
            <a:spLocks noGrp="1"/>
          </p:cNvSpPr>
          <p:nvPr>
            <p:ph type="ftr" sz="quarter" idx="16"/>
          </p:nvPr>
        </p:nvSpPr>
        <p:spPr>
          <a:xfrm>
            <a:off x="1127759" y="6423978"/>
            <a:ext cx="5745379" cy="365125"/>
          </a:xfrm>
        </p:spPr>
        <p:txBody>
          <a:bodyPr/>
          <a:lstStyle/>
          <a:p>
            <a:r>
              <a:rPr lang="en-US" dirty="0"/>
              <a:t>Copyright © 2021, Oracle and/or its affiliates  |  Confidential: Internal/Restricted/Highly Restricted</a:t>
            </a:r>
          </a:p>
        </p:txBody>
      </p:sp>
      <p:sp>
        <p:nvSpPr>
          <p:cNvPr id="2" name="Title 1">
            <a:extLst>
              <a:ext uri="{FF2B5EF4-FFF2-40B4-BE49-F238E27FC236}">
                <a16:creationId xmlns:a16="http://schemas.microsoft.com/office/drawing/2014/main" id="{4786AD45-D7CE-4321-8B76-1B64C05817DA}"/>
              </a:ext>
            </a:extLst>
          </p:cNvPr>
          <p:cNvSpPr>
            <a:spLocks noGrp="1"/>
          </p:cNvSpPr>
          <p:nvPr>
            <p:ph type="title"/>
          </p:nvPr>
        </p:nvSpPr>
        <p:spPr>
          <a:xfrm>
            <a:off x="768875" y="182403"/>
            <a:ext cx="11176076" cy="822960"/>
          </a:xfrm>
        </p:spPr>
        <p:txBody>
          <a:bodyPr/>
          <a:lstStyle/>
          <a:p>
            <a:r>
              <a:rPr lang="en-US" i="0" dirty="0">
                <a:solidFill>
                  <a:srgbClr val="1D1C1D"/>
                </a:solidFill>
                <a:effectLst/>
                <a:latin typeface="Slack-Lato"/>
              </a:rPr>
              <a:t>Loan Creation Based on Debit Balance in EOD Batch with a Secure PL/SQL Deployment Utility, Embedding Pre-Deployment Validations and Post-Deployment Integrity Checks</a:t>
            </a:r>
            <a:endParaRPr lang="en-US" dirty="0"/>
          </a:p>
        </p:txBody>
      </p:sp>
      <p:sp>
        <p:nvSpPr>
          <p:cNvPr id="7" name="Date Placeholder 6">
            <a:extLst>
              <a:ext uri="{FF2B5EF4-FFF2-40B4-BE49-F238E27FC236}">
                <a16:creationId xmlns:a16="http://schemas.microsoft.com/office/drawing/2014/main" id="{F6DDFB29-68A0-4515-A83A-F01B42FEF4F4}"/>
              </a:ext>
            </a:extLst>
          </p:cNvPr>
          <p:cNvSpPr>
            <a:spLocks noGrp="1"/>
          </p:cNvSpPr>
          <p:nvPr>
            <p:ph type="dt" sz="half" idx="15"/>
          </p:nvPr>
        </p:nvSpPr>
        <p:spPr/>
        <p:txBody>
          <a:bodyPr/>
          <a:lstStyle/>
          <a:p>
            <a:fld id="{8132D6D7-5FBD-4FFA-A6C7-766B1429D1CD}" type="datetime1">
              <a:rPr lang="en-US" smtClean="0"/>
              <a:t>8/12/2025</a:t>
            </a:fld>
            <a:endParaRPr lang="en-US" dirty="0"/>
          </a:p>
        </p:txBody>
      </p:sp>
      <p:pic>
        <p:nvPicPr>
          <p:cNvPr id="11" name="Picture 10">
            <a:extLst>
              <a:ext uri="{FF2B5EF4-FFF2-40B4-BE49-F238E27FC236}">
                <a16:creationId xmlns:a16="http://schemas.microsoft.com/office/drawing/2014/main" id="{B091549A-2870-EC51-872B-75B0CB1F71EE}"/>
              </a:ext>
            </a:extLst>
          </p:cNvPr>
          <p:cNvPicPr>
            <a:picLocks noChangeAspect="1"/>
          </p:cNvPicPr>
          <p:nvPr/>
        </p:nvPicPr>
        <p:blipFill>
          <a:blip r:embed="rId2"/>
          <a:stretch>
            <a:fillRect/>
          </a:stretch>
        </p:blipFill>
        <p:spPr>
          <a:xfrm>
            <a:off x="2396691" y="4000340"/>
            <a:ext cx="1814376" cy="1928822"/>
          </a:xfrm>
          <a:prstGeom prst="rect">
            <a:avLst/>
          </a:prstGeom>
        </p:spPr>
      </p:pic>
    </p:spTree>
    <p:extLst>
      <p:ext uri="{BB962C8B-B14F-4D97-AF65-F5344CB8AC3E}">
        <p14:creationId xmlns:p14="http://schemas.microsoft.com/office/powerpoint/2010/main" val="174789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4DCD5D-02D7-43EC-B73A-C56BF7549925}"/>
              </a:ext>
            </a:extLst>
          </p:cNvPr>
          <p:cNvSpPr>
            <a:spLocks noGrp="1"/>
          </p:cNvSpPr>
          <p:nvPr>
            <p:ph type="body" sz="quarter" idx="11"/>
          </p:nvPr>
        </p:nvSpPr>
        <p:spPr>
          <a:xfrm>
            <a:off x="767729" y="1279084"/>
            <a:ext cx="10671048" cy="365760"/>
          </a:xfrm>
        </p:spPr>
        <p:txBody>
          <a:bodyPr/>
          <a:lstStyle/>
          <a:p>
            <a:pPr algn="just"/>
            <a:r>
              <a:rPr lang="en-US" dirty="0"/>
              <a:t>The Problem Statement: Inaccurate Overdraft Loan Creation</a:t>
            </a:r>
          </a:p>
          <a:p>
            <a:pPr algn="just"/>
            <a:endParaRPr lang="en-US" dirty="0"/>
          </a:p>
        </p:txBody>
      </p:sp>
      <p:sp>
        <p:nvSpPr>
          <p:cNvPr id="4" name="Content Placeholder 3">
            <a:extLst>
              <a:ext uri="{FF2B5EF4-FFF2-40B4-BE49-F238E27FC236}">
                <a16:creationId xmlns:a16="http://schemas.microsoft.com/office/drawing/2014/main" id="{83091B77-600F-428C-9605-E80DF553E1DA}"/>
              </a:ext>
            </a:extLst>
          </p:cNvPr>
          <p:cNvSpPr>
            <a:spLocks noGrp="1"/>
          </p:cNvSpPr>
          <p:nvPr>
            <p:ph sz="quarter" idx="14"/>
          </p:nvPr>
        </p:nvSpPr>
        <p:spPr>
          <a:xfrm>
            <a:off x="836252" y="1918565"/>
            <a:ext cx="10671175" cy="3660351"/>
          </a:xfrm>
        </p:spPr>
        <p:txBody>
          <a:bodyPr/>
          <a:lstStyle/>
          <a:p>
            <a:pPr algn="just"/>
            <a:r>
              <a:rPr lang="en-US" b="1" dirty="0"/>
              <a:t>Objective :</a:t>
            </a:r>
          </a:p>
          <a:p>
            <a:pPr marL="285750" indent="-285750">
              <a:buFont typeface="Arial" panose="020B0604020202020204" pitchFamily="34" charset="0"/>
              <a:buChar char="•"/>
            </a:pPr>
            <a:r>
              <a:rPr lang="en-US" dirty="0"/>
              <a:t>The objective was to fix this core logic by developing a new function, integrated into the core legacy package’s functional method, that precisely checks the </a:t>
            </a:r>
            <a:r>
              <a:rPr lang="en-US" b="1" dirty="0"/>
              <a:t>current balance </a:t>
            </a:r>
            <a:r>
              <a:rPr lang="en-US" dirty="0"/>
              <a:t>to determine the actual overdraft amount, ensuring loans are only created when an account's true balance is less than zero.</a:t>
            </a:r>
          </a:p>
          <a:p>
            <a:endParaRPr lang="en-US" dirty="0"/>
          </a:p>
          <a:p>
            <a:pPr algn="just"/>
            <a:r>
              <a:rPr lang="en-US" b="1" dirty="0"/>
              <a:t>Overall Scope:</a:t>
            </a:r>
          </a:p>
          <a:p>
            <a:pPr algn="just"/>
            <a:r>
              <a:rPr lang="en-US" dirty="0"/>
              <a:t>The overall scope of this project was two-fold:</a:t>
            </a:r>
          </a:p>
          <a:p>
            <a:pPr algn="just">
              <a:buFont typeface="+mj-lt"/>
              <a:buAutoNum type="arabicPeriod"/>
            </a:pPr>
            <a:r>
              <a:rPr lang="en-US" dirty="0"/>
              <a:t>Functional Enhancement: To refine a core business logic within the EOD batch to ensure accurate and compliant loan creation.</a:t>
            </a:r>
          </a:p>
          <a:p>
            <a:pPr algn="just">
              <a:buFont typeface="+mj-lt"/>
              <a:buAutoNum type="arabicPeriod"/>
            </a:pPr>
            <a:r>
              <a:rPr lang="en-US" dirty="0"/>
              <a:t>Deployment Excellence: To develop a secure and resilient deployment utility that ensures the integrity of our database environments while providing full traceability and a seamless rollback capability.</a:t>
            </a:r>
          </a:p>
          <a:p>
            <a:pPr algn="just"/>
            <a:endParaRPr lang="en-US" dirty="0"/>
          </a:p>
          <a:p>
            <a:pPr marL="285750" indent="-285750" algn="just">
              <a:buFont typeface="Arial" panose="020B0604020202020204" pitchFamily="34" charset="0"/>
              <a:buChar char="•"/>
            </a:pPr>
            <a:endParaRPr lang="en-US" dirty="0"/>
          </a:p>
          <a:p>
            <a:pPr algn="just"/>
            <a:endParaRPr lang="en-US" b="1" dirty="0"/>
          </a:p>
          <a:p>
            <a:pPr algn="just"/>
            <a:endParaRPr lang="en-US" dirty="0"/>
          </a:p>
          <a:p>
            <a:pPr algn="just"/>
            <a:endParaRPr lang="en-US" dirty="0"/>
          </a:p>
          <a:p>
            <a:pPr algn="just"/>
            <a:r>
              <a:rPr lang="en-US" dirty="0"/>
              <a:t> </a:t>
            </a:r>
          </a:p>
          <a:p>
            <a:pPr algn="just"/>
            <a:endParaRPr lang="en-IN" dirty="0"/>
          </a:p>
          <a:p>
            <a:endParaRPr lang="en-US" dirty="0"/>
          </a:p>
          <a:p>
            <a:endParaRPr lang="en-US" dirty="0"/>
          </a:p>
        </p:txBody>
      </p:sp>
      <p:sp>
        <p:nvSpPr>
          <p:cNvPr id="5" name="Slide Number Placeholder 4">
            <a:extLst>
              <a:ext uri="{FF2B5EF4-FFF2-40B4-BE49-F238E27FC236}">
                <a16:creationId xmlns:a16="http://schemas.microsoft.com/office/drawing/2014/main" id="{E681DB9C-3EA6-4921-BBD2-4E6A4BED6104}"/>
              </a:ext>
            </a:extLst>
          </p:cNvPr>
          <p:cNvSpPr>
            <a:spLocks noGrp="1"/>
          </p:cNvSpPr>
          <p:nvPr>
            <p:ph type="sldNum" sz="quarter" idx="17"/>
          </p:nvPr>
        </p:nvSpPr>
        <p:spPr>
          <a:xfrm>
            <a:off x="762000" y="6423660"/>
            <a:ext cx="365760" cy="365760"/>
          </a:xfrm>
        </p:spPr>
        <p:txBody>
          <a:bodyPr/>
          <a:lstStyle/>
          <a:p>
            <a:fld id="{345D60D9-5372-5F40-9443-0F9AE5BDC3C8}" type="slidenum">
              <a:rPr lang="en-US" smtClean="0"/>
              <a:pPr/>
              <a:t>9</a:t>
            </a:fld>
            <a:endParaRPr lang="en-US" dirty="0"/>
          </a:p>
        </p:txBody>
      </p:sp>
      <p:sp>
        <p:nvSpPr>
          <p:cNvPr id="6" name="Footer Placeholder 5">
            <a:extLst>
              <a:ext uri="{FF2B5EF4-FFF2-40B4-BE49-F238E27FC236}">
                <a16:creationId xmlns:a16="http://schemas.microsoft.com/office/drawing/2014/main" id="{4CBC531B-42A9-4512-9926-9B61E68A4CEA}"/>
              </a:ext>
            </a:extLst>
          </p:cNvPr>
          <p:cNvSpPr>
            <a:spLocks noGrp="1"/>
          </p:cNvSpPr>
          <p:nvPr>
            <p:ph type="ftr" sz="quarter" idx="16"/>
          </p:nvPr>
        </p:nvSpPr>
        <p:spPr>
          <a:xfrm>
            <a:off x="1127759" y="6423978"/>
            <a:ext cx="5745379" cy="365125"/>
          </a:xfrm>
        </p:spPr>
        <p:txBody>
          <a:bodyPr/>
          <a:lstStyle/>
          <a:p>
            <a:r>
              <a:rPr lang="en-US" dirty="0"/>
              <a:t>Copyright © 2021, Oracle and/or its affiliates  |  Confidential: Internal/Restricted/Highly Restricted</a:t>
            </a:r>
          </a:p>
        </p:txBody>
      </p:sp>
      <p:sp>
        <p:nvSpPr>
          <p:cNvPr id="2" name="Title 1">
            <a:extLst>
              <a:ext uri="{FF2B5EF4-FFF2-40B4-BE49-F238E27FC236}">
                <a16:creationId xmlns:a16="http://schemas.microsoft.com/office/drawing/2014/main" id="{4786AD45-D7CE-4321-8B76-1B64C05817DA}"/>
              </a:ext>
            </a:extLst>
          </p:cNvPr>
          <p:cNvSpPr>
            <a:spLocks noGrp="1"/>
          </p:cNvSpPr>
          <p:nvPr>
            <p:ph type="title"/>
          </p:nvPr>
        </p:nvSpPr>
        <p:spPr>
          <a:xfrm>
            <a:off x="768875" y="182403"/>
            <a:ext cx="11176076" cy="822960"/>
          </a:xfrm>
        </p:spPr>
        <p:txBody>
          <a:bodyPr/>
          <a:lstStyle/>
          <a:p>
            <a:r>
              <a:rPr lang="en-US" i="0" dirty="0">
                <a:solidFill>
                  <a:srgbClr val="1D1C1D"/>
                </a:solidFill>
                <a:effectLst/>
                <a:latin typeface="Slack-Lato"/>
              </a:rPr>
              <a:t>Loan Creation Based on Debit Balance in EOD Batch with a Secure PL/SQL Deployment Utility, Embedding Pre-Deployment Validations and Post-Deployment Integrity Checks</a:t>
            </a:r>
            <a:endParaRPr lang="en-US" dirty="0"/>
          </a:p>
        </p:txBody>
      </p:sp>
      <p:sp>
        <p:nvSpPr>
          <p:cNvPr id="7" name="Date Placeholder 6">
            <a:extLst>
              <a:ext uri="{FF2B5EF4-FFF2-40B4-BE49-F238E27FC236}">
                <a16:creationId xmlns:a16="http://schemas.microsoft.com/office/drawing/2014/main" id="{F6DDFB29-68A0-4515-A83A-F01B42FEF4F4}"/>
              </a:ext>
            </a:extLst>
          </p:cNvPr>
          <p:cNvSpPr>
            <a:spLocks noGrp="1"/>
          </p:cNvSpPr>
          <p:nvPr>
            <p:ph type="dt" sz="half" idx="15"/>
          </p:nvPr>
        </p:nvSpPr>
        <p:spPr/>
        <p:txBody>
          <a:bodyPr/>
          <a:lstStyle/>
          <a:p>
            <a:fld id="{8132D6D7-5FBD-4FFA-A6C7-766B1429D1CD}" type="datetime1">
              <a:rPr lang="en-US" smtClean="0"/>
              <a:t>8/12/2025</a:t>
            </a:fld>
            <a:endParaRPr lang="en-US" dirty="0"/>
          </a:p>
        </p:txBody>
      </p:sp>
    </p:spTree>
    <p:extLst>
      <p:ext uri="{BB962C8B-B14F-4D97-AF65-F5344CB8AC3E}">
        <p14:creationId xmlns:p14="http://schemas.microsoft.com/office/powerpoint/2010/main" val="199992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rent Master Pillars">
  <a:themeElements>
    <a:clrScheme name="Intern Program">
      <a:dk1>
        <a:srgbClr val="312D2A"/>
      </a:dk1>
      <a:lt1>
        <a:srgbClr val="FCFBFA"/>
      </a:lt1>
      <a:dk2>
        <a:srgbClr val="312D2A"/>
      </a:dk2>
      <a:lt2>
        <a:srgbClr val="FCFBFA"/>
      </a:lt2>
      <a:accent1>
        <a:srgbClr val="C74634"/>
      </a:accent1>
      <a:accent2>
        <a:srgbClr val="94AFAF"/>
      </a:accent2>
      <a:accent3>
        <a:srgbClr val="759C6C"/>
      </a:accent3>
      <a:accent4>
        <a:srgbClr val="2B6242"/>
      </a:accent4>
      <a:accent5>
        <a:srgbClr val="FACD62"/>
      </a:accent5>
      <a:accent6>
        <a:srgbClr val="759C6C"/>
      </a:accent6>
      <a:hlink>
        <a:srgbClr val="00688C"/>
      </a:hlink>
      <a:folHlink>
        <a:srgbClr val="00688C"/>
      </a:folHlink>
    </a:clrScheme>
    <a:fontScheme name="Oracle Sans Tabular">
      <a:majorFont>
        <a:latin typeface="Georgia"/>
        <a:ea typeface=""/>
        <a:cs typeface=""/>
      </a:majorFont>
      <a:minorFont>
        <a:latin typeface="Oracle Sans Tab"/>
        <a:ea typeface=""/>
        <a:cs typeface=""/>
      </a:minorFont>
    </a:fontScheme>
    <a:fmtScheme name="Flat">
      <a:fillStyleLst>
        <a:solidFill>
          <a:schemeClr val="phClr"/>
        </a:solidFill>
        <a:solidFill>
          <a:schemeClr val="phClr">
            <a:tint val="50000"/>
          </a:schemeClr>
        </a:solidFill>
        <a:solidFill>
          <a:schemeClr val="phClr">
            <a:shade val="65000"/>
          </a:schemeClr>
        </a:solidFill>
      </a:fillStyleLst>
      <a:lnStyleLst>
        <a:ln w="3175" cap="flat" cmpd="sng" algn="ctr">
          <a:solidFill>
            <a:schemeClr val="phClr">
              <a:shade val="65000"/>
            </a:schemeClr>
          </a:solidFill>
          <a:prstDash val="solid"/>
        </a:ln>
        <a:ln w="3175" cap="flat" cmpd="sng" algn="ctr">
          <a:solidFill>
            <a:schemeClr val="phClr"/>
          </a:solidFill>
          <a:prstDash val="solid"/>
        </a:ln>
        <a:ln w="0" cap="flat" cmpd="sng" algn="ctr">
          <a:noFill/>
        </a:ln>
      </a:lnStyleLst>
      <a:effectStyleLst>
        <a:effectStyle>
          <a:effectLst>
            <a:blur/>
          </a:effectLst>
        </a:effectStyle>
        <a:effectStyle>
          <a:effectLst>
            <a:blur/>
          </a:effectLst>
        </a:effectStyle>
        <a:effectStyle>
          <a:effectLst>
            <a:fillOverlay blend="darken">
              <a:solidFill>
                <a:schemeClr val="phClr">
                  <a:shade val="30000"/>
                </a:schemeClr>
              </a:solidFill>
            </a:fillOverlay>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 name="Position 6">
      <a:srgbClr val="FFFFFF"/>
    </a:custClr>
    <a:custClr name="Highlight/hyperlink dark theme">
      <a:srgbClr val="F0CC71"/>
    </a:custClr>
    <a:custClr name="Highlight/numbered list light theme">
      <a:srgbClr val="AE562C"/>
    </a:custClr>
    <a:custClr name="Hyperlink light theme (default)">
      <a:srgbClr val="00688C"/>
    </a:custClr>
    <a:custClr name="Numbered list dark theme">
      <a:srgbClr val="759C6C"/>
    </a:custClr>
    <a:custClr name="Brand: Neutral 30">
      <a:srgbClr val="F1EFED"/>
    </a:custClr>
    <a:custClr name="Developer: Pebble 30">
      <a:srgbClr val="E7F0FD"/>
    </a:custClr>
    <a:custClr name="Database: Slate 30">
      <a:srgbClr val="E7F2F2"/>
    </a:custClr>
    <a:custClr name="Cloud Platform: Pine 30">
      <a:srgbClr val="E0F5E7"/>
    </a:custClr>
    <a:custClr name="Finance / Operations: Teal 30">
      <a:srgbClr val="E8F1F0"/>
    </a:custClr>
    <a:custClr name="NetSuite: Ocean 30">
      <a:srgbClr val="E7F2F5"/>
    </a:custClr>
    <a:custClr name="GBU: Lilac 30">
      <a:srgbClr val="EBEFFE"/>
    </a:custClr>
    <a:custClr name="CX/Marketing: Plum 30">
      <a:srgbClr val="F5ECFB"/>
    </a:custClr>
    <a:custClr name="HCM/HR: Rose 30">
      <a:srgbClr val="FBECEF"/>
    </a:custClr>
    <a:custClr name="SCM: Sienna 30">
      <a:srgbClr val="FCEDD9"/>
    </a:custClr>
    <a:custClr name="Brand: Neutral 70">
      <a:srgbClr val="AEA8A2"/>
    </a:custClr>
    <a:custClr name="Developer: Pebble 70">
      <a:srgbClr val="A2AAB6"/>
    </a:custClr>
    <a:custClr name="Database: Slate 70">
      <a:srgbClr val="99ADAE"/>
    </a:custClr>
    <a:custClr name="Cloud Platform: Pine 70">
      <a:srgbClr val="86B596"/>
    </a:custClr>
    <a:custClr name="Finance / Operations: Teal 70">
      <a:srgbClr val="89B2B0"/>
    </a:custClr>
    <a:custClr name="NetSuite: Ocean 70">
      <a:srgbClr val="81B2C3"/>
    </a:custClr>
    <a:custClr name="GBU: Lilac 70">
      <a:srgbClr val="A0A9C5"/>
    </a:custClr>
    <a:custClr name="CX/Marketing: Plum 70">
      <a:srgbClr val="B7A1C4"/>
    </a:custClr>
    <a:custClr name="HCM/HR: Rose 70">
      <a:srgbClr val="CE9BA7"/>
    </a:custClr>
    <a:custClr name="SCM: Sienna 70">
      <a:srgbClr val="D39F5D"/>
    </a:custClr>
    <a:custClr name="Brand: Neutral 140">
      <a:srgbClr val="514C47"/>
    </a:custClr>
    <a:custClr name="Developer: Pebble 140">
      <a:srgbClr val="494D53"/>
    </a:custClr>
    <a:custClr name="Database: Slate 140">
      <a:srgbClr val="464F4F"/>
    </a:custClr>
    <a:custClr name="Cloud Platform: Pine 140">
      <a:srgbClr val="33553C"/>
    </a:custClr>
    <a:custClr name="Finance / Operations: Teal 140">
      <a:srgbClr val="315357"/>
    </a:custClr>
    <a:custClr name="NetSuite: Ocean 140">
      <a:srgbClr val="2C5266"/>
    </a:custClr>
    <a:custClr name="GBU: Lilac 140">
      <a:srgbClr val="464C68"/>
    </a:custClr>
    <a:custClr name="CX/Marketing: Plum 140">
      <a:srgbClr val="594564"/>
    </a:custClr>
    <a:custClr name="HCM/HR: Rose 140">
      <a:srgbClr val="6C3F49"/>
    </a:custClr>
    <a:custClr name="SCM: Sienna 140">
      <a:srgbClr val="713F25"/>
    </a:custClr>
    <a:custClr name="Brand: Neutral 170">
      <a:srgbClr val="312D2A"/>
    </a:custClr>
    <a:custClr name="Developer: Pebble 170">
      <a:srgbClr val="2B2E32"/>
    </a:custClr>
    <a:custClr name="Database: Slate 170">
      <a:srgbClr val="2A2F2F"/>
    </a:custClr>
    <a:custClr name="Cloud Platform: Pine 170">
      <a:srgbClr val="1E3224"/>
    </a:custClr>
    <a:custClr name="Finance / Operations: Teal 170">
      <a:srgbClr val="1E3133"/>
    </a:custClr>
    <a:custClr name="NetSuite: Ocean 170">
      <a:srgbClr val="1A2F3F"/>
    </a:custClr>
    <a:custClr name="GBU: Lilac 170">
      <a:srgbClr val="2A2D3F"/>
    </a:custClr>
    <a:custClr name="CX/Marketing: Plum 170">
      <a:srgbClr val="36293C"/>
    </a:custClr>
    <a:custClr name="HCM/HR: Rose 170">
      <a:srgbClr val="41242B"/>
    </a:custClr>
    <a:custClr name="SCM: Sienna 170">
      <a:srgbClr val="442616"/>
    </a:custClr>
  </a:custClrLst>
  <a:extLst>
    <a:ext uri="{05A4C25C-085E-4340-85A3-A5531E510DB2}">
      <thm15:themeFamily xmlns:thm15="http://schemas.microsoft.com/office/thememl/2012/main" name="Oracle_Redwood_Simplified_Light_Version_v1.2-3.14.22" id="{8F64DAC0-94B6-CC47-AFFD-FFE66213EF57}" vid="{1ACB2A21-A54D-734E-B5F5-167C2B54667A}"/>
    </a:ext>
  </a:extLst>
</a:theme>
</file>

<file path=ppt/theme/theme2.xml><?xml version="1.0" encoding="utf-8"?>
<a:theme xmlns:a="http://schemas.openxmlformats.org/drawingml/2006/main" name="Office Theme">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Oracle_Redwood_Simplified_Light_Version_v1.2-3.14.22</Template>
  <TotalTime>6346</TotalTime>
  <Words>2339</Words>
  <Application>Microsoft Office PowerPoint</Application>
  <PresentationFormat>Widescreen</PresentationFormat>
  <Paragraphs>257</Paragraphs>
  <Slides>24</Slides>
  <Notes>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Parent Master Pillars</vt:lpstr>
      <vt:lpstr>Intern Presentation Showcase</vt:lpstr>
      <vt:lpstr>Intern Presentation Showcase | Overview</vt:lpstr>
      <vt:lpstr>Topics for Presentation Showcase</vt:lpstr>
      <vt:lpstr>Oracle Intern Program</vt:lpstr>
      <vt:lpstr>Agenda</vt:lpstr>
      <vt:lpstr>Varuni Y K</vt:lpstr>
      <vt:lpstr>Loan Creation Based on Debit Balance in EOD Batch with a Secure PL/SQL Deployment Utility, Embedding Pre-Deployment Validations and Post-Deployment Integrity Checks</vt:lpstr>
      <vt:lpstr>Loan Creation Based on Debit Balance in EOD Batch with a Secure PL/SQL Deployment Utility, Embedding Pre-Deployment Validations and Post-Deployment Integrity Checks</vt:lpstr>
      <vt:lpstr>Loan Creation Based on Debit Balance in EOD Batch with a Secure PL/SQL Deployment Utility, Embedding Pre-Deployment Validations and Post-Deployment Integrity Checks</vt:lpstr>
      <vt:lpstr>Loan Creation Based on Debit Balance in EOD Batch with a Secure PL/SQL Deployment Utility, Embedding Pre-Deployment Validations and Post-Deployment Integrity Checks</vt:lpstr>
      <vt:lpstr>Obstacles</vt:lpstr>
      <vt:lpstr>Obstacles</vt:lpstr>
      <vt:lpstr>Outcomes</vt:lpstr>
      <vt:lpstr>Outcomes</vt:lpstr>
      <vt:lpstr>Outcomes</vt:lpstr>
      <vt:lpstr>Outcomes</vt:lpstr>
      <vt:lpstr>Learnings</vt:lpstr>
      <vt:lpstr>Learnings</vt:lpstr>
      <vt:lpstr>Learnings</vt:lpstr>
      <vt:lpstr>Handoff…</vt:lpstr>
      <vt:lpstr>Q&amp;A</vt:lpstr>
      <vt:lpstr>Thank you</vt:lpstr>
      <vt:lpstr>“The most valuable asset for a leader is a willingness to learn and remember that nothing is impossible..”</vt:lpstr>
      <vt:lpstr>PowerPoint Presentation</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(up to 2 lines)  Georgia Regular 40pt</dc:title>
  <dc:creator>Naysan Cheung</dc:creator>
  <cp:lastModifiedBy>varunivihvala20@gmail.com</cp:lastModifiedBy>
  <cp:revision>62</cp:revision>
  <dcterms:created xsi:type="dcterms:W3CDTF">2022-05-02T06:17:06Z</dcterms:created>
  <dcterms:modified xsi:type="dcterms:W3CDTF">2025-08-12T11:59:53Z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2231507</vt:lpwstr>
  </property>
  <property fmtid="{D5CDD505-2E9C-101B-9397-08002B2CF9AE}" pid="3" name="NXPowerLiteSettings">
    <vt:lpwstr>C700052003A000</vt:lpwstr>
  </property>
  <property fmtid="{D5CDD505-2E9C-101B-9397-08002B2CF9AE}" pid="4" name="NXPowerLiteVersion">
    <vt:lpwstr>D8.0.11</vt:lpwstr>
  </property>
  <property fmtid="{D5CDD505-2E9C-101B-9397-08002B2CF9AE}" pid="5" name="MSIP_Label_a4de43ec-192a-49eb-8e54-baeb8c71bbbe_Enabled">
    <vt:lpwstr>true</vt:lpwstr>
  </property>
  <property fmtid="{D5CDD505-2E9C-101B-9397-08002B2CF9AE}" pid="6" name="MSIP_Label_a4de43ec-192a-49eb-8e54-baeb8c71bbbe_SetDate">
    <vt:lpwstr>2025-07-15T12:24:53Z</vt:lpwstr>
  </property>
  <property fmtid="{D5CDD505-2E9C-101B-9397-08002B2CF9AE}" pid="7" name="MSIP_Label_a4de43ec-192a-49eb-8e54-baeb8c71bbbe_Method">
    <vt:lpwstr>Standard</vt:lpwstr>
  </property>
  <property fmtid="{D5CDD505-2E9C-101B-9397-08002B2CF9AE}" pid="8" name="MSIP_Label_a4de43ec-192a-49eb-8e54-baeb8c71bbbe_Name">
    <vt:lpwstr>Confidential – Oracle Internal</vt:lpwstr>
  </property>
  <property fmtid="{D5CDD505-2E9C-101B-9397-08002B2CF9AE}" pid="9" name="MSIP_Label_a4de43ec-192a-49eb-8e54-baeb8c71bbbe_SiteId">
    <vt:lpwstr>4e2c6054-71cb-48f1-bd6c-3a9705aca71b</vt:lpwstr>
  </property>
  <property fmtid="{D5CDD505-2E9C-101B-9397-08002B2CF9AE}" pid="10" name="MSIP_Label_a4de43ec-192a-49eb-8e54-baeb8c71bbbe_ActionId">
    <vt:lpwstr>a76ed8df-de57-4a65-ac25-f8cd886fd3e0</vt:lpwstr>
  </property>
  <property fmtid="{D5CDD505-2E9C-101B-9397-08002B2CF9AE}" pid="11" name="MSIP_Label_a4de43ec-192a-49eb-8e54-baeb8c71bbbe_ContentBits">
    <vt:lpwstr>2</vt:lpwstr>
  </property>
  <property fmtid="{D5CDD505-2E9C-101B-9397-08002B2CF9AE}" pid="12" name="MSIP_Label_a4de43ec-192a-49eb-8e54-baeb8c71bbbe_Tag">
    <vt:lpwstr>10, 3, 0, 2</vt:lpwstr>
  </property>
  <property fmtid="{D5CDD505-2E9C-101B-9397-08002B2CF9AE}" pid="13" name="ClassificationContentMarkingFooterLocations">
    <vt:lpwstr>Parent Master Pillars:7</vt:lpwstr>
  </property>
  <property fmtid="{D5CDD505-2E9C-101B-9397-08002B2CF9AE}" pid="14" name="ClassificationContentMarkingFooterText">
    <vt:lpwstr>Confidential – Oracle Internal</vt:lpwstr>
  </property>
</Properties>
</file>