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 id="2147483661" r:id="rId2"/>
  </p:sldMasterIdLst>
  <p:notesMasterIdLst>
    <p:notesMasterId r:id="rId15"/>
  </p:notesMasterIdLst>
  <p:sldIdLst>
    <p:sldId id="256" r:id="rId3"/>
    <p:sldId id="257" r:id="rId4"/>
    <p:sldId id="258" r:id="rId5"/>
    <p:sldId id="259" r:id="rId6"/>
    <p:sldId id="260" r:id="rId7"/>
    <p:sldId id="261" r:id="rId8"/>
    <p:sldId id="262" r:id="rId9"/>
    <p:sldId id="263" r:id="rId10"/>
    <p:sldId id="265" r:id="rId11"/>
    <p:sldId id="267" r:id="rId12"/>
    <p:sldId id="269" r:id="rId13"/>
    <p:sldId id="268" r:id="rId14"/>
  </p:sldIdLst>
  <p:sldSz cx="12192000" cy="6858000"/>
  <p:notesSz cx="7772400" cy="10058400"/>
  <p:defaultTex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5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IKA S" initials="VS" lastIdx="1" clrIdx="0">
    <p:extLst>
      <p:ext uri="{19B8F6BF-5375-455C-9EA6-DF929625EA0E}">
        <p15:presenceInfo xmlns:p15="http://schemas.microsoft.com/office/powerpoint/2012/main" userId="3c4d521ae4b50f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3627" autoAdjust="0"/>
  </p:normalViewPr>
  <p:slideViewPr>
    <p:cSldViewPr>
      <p:cViewPr varScale="1">
        <p:scale>
          <a:sx n="77" d="100"/>
          <a:sy n="77" d="100"/>
        </p:scale>
        <p:origin x="912"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notesMaster" Target="notesMasters/notesMaster1.xml" /><Relationship Id="rId10" Type="http://schemas.openxmlformats.org/officeDocument/2006/relationships/slide" Target="slides/slide8.xml" /><Relationship Id="rId19"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Rectangle 1"/>
          <p:cNvSpPr>
            <a:spLocks noGrp="1" noRot="1" noChangeAspect="1"/>
          </p:cNvSpPr>
          <p:nvPr>
            <p:ph type="sldImg"/>
          </p:nvPr>
        </p:nvSpPr>
        <p:spPr>
          <a:xfrm>
            <a:off x="533400" y="763587"/>
            <a:ext cx="6702425" cy="3770312"/>
          </a:xfrm>
          <a:prstGeom prst="rect">
            <a:avLst/>
          </a:prstGeom>
          <a:noFill/>
          <a:ln>
            <a:noFill/>
          </a:ln>
        </p:spPr>
        <p:txBody>
          <a:bodyPr vert="horz" lIns="91440" tIns="45720" rIns="91440" bIns="45720" anchor="t"/>
          <a:lstStyle/>
          <a:p>
            <a:endParaRPr/>
          </a:p>
        </p:txBody>
      </p:sp>
      <p:sp>
        <p:nvSpPr>
          <p:cNvPr id="1048706" name="Rectangle 2"/>
          <p:cNvSpPr>
            <a:spLocks noGrp="1"/>
          </p:cNvSpPr>
          <p:nvPr>
            <p:ph type="body"/>
          </p:nvPr>
        </p:nvSpPr>
        <p:spPr>
          <a:xfrm>
            <a:off x="777875" y="4776787"/>
            <a:ext cx="6216650" cy="4524375"/>
          </a:xfrm>
          <a:prstGeom prst="rect">
            <a:avLst/>
          </a:prstGeom>
          <a:noFill/>
          <a:ln>
            <a:noFill/>
          </a:ln>
        </p:spPr>
        <p:txBody>
          <a:bodyPr vert="horz" lIns="0" tIns="0" rIns="0" bIns="0" anchor="t"/>
          <a:lstStyle/>
          <a:p>
            <a:pPr lvl="0"/>
            <a:endParaRPr lang="en-US" altLang="en-US"/>
          </a:p>
        </p:txBody>
      </p:sp>
      <p:sp>
        <p:nvSpPr>
          <p:cNvPr id="1048707" name="Rectangle 3"/>
          <p:cNvSpPr>
            <a:spLocks noGrp="1"/>
          </p:cNvSpPr>
          <p:nvPr>
            <p:ph type="hdr"/>
          </p:nvPr>
        </p:nvSpPr>
        <p:spPr>
          <a:xfrm>
            <a:off x="0" y="0"/>
            <a:ext cx="3371850" cy="501650"/>
          </a:xfrm>
          <a:prstGeom prst="rect">
            <a:avLst/>
          </a:prstGeom>
          <a:noFill/>
          <a:ln>
            <a:noFill/>
          </a:ln>
        </p:spPr>
        <p:txBody>
          <a:bodyPr vert="horz" lIns="0" tIns="0" rIns="0" bIns="0" anchor="t"/>
          <a:lstStyle/>
          <a:p>
            <a:pPr lvl="0"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itchFamily="18" charset="0"/>
              <a:ea typeface="DejaVu Sans"/>
            </a:endParaRPr>
          </a:p>
        </p:txBody>
      </p:sp>
      <p:sp>
        <p:nvSpPr>
          <p:cNvPr id="1048708" name="Rectangle 4"/>
          <p:cNvSpPr>
            <a:spLocks noGrp="1"/>
          </p:cNvSpPr>
          <p:nvPr>
            <p:ph type="dt"/>
          </p:nvPr>
        </p:nvSpPr>
        <p:spPr>
          <a:xfrm>
            <a:off x="4398962" y="0"/>
            <a:ext cx="3371850" cy="501650"/>
          </a:xfrm>
          <a:prstGeom prst="rect">
            <a:avLst/>
          </a:prstGeom>
          <a:noFill/>
          <a:ln>
            <a:noFill/>
          </a:ln>
        </p:spPr>
        <p:txBody>
          <a:bodyPr vert="horz" lIns="0" tIns="0" rIns="0" bIns="0" anchor="t"/>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itchFamily="18" charset="0"/>
              <a:ea typeface="DejaVu Sans"/>
            </a:endParaRPr>
          </a:p>
        </p:txBody>
      </p:sp>
      <p:sp>
        <p:nvSpPr>
          <p:cNvPr id="1048709" name="Rectangle 5"/>
          <p:cNvSpPr>
            <a:spLocks noGrp="1"/>
          </p:cNvSpPr>
          <p:nvPr>
            <p:ph type="ftr"/>
          </p:nvPr>
        </p:nvSpPr>
        <p:spPr>
          <a:xfrm>
            <a:off x="0" y="9555162"/>
            <a:ext cx="3371850" cy="501650"/>
          </a:xfrm>
          <a:prstGeom prst="rect">
            <a:avLst/>
          </a:prstGeom>
          <a:noFill/>
          <a:ln>
            <a:noFill/>
          </a:ln>
        </p:spPr>
        <p:txBody>
          <a:bodyPr vert="horz" lIns="0" tIns="0" rIns="0" bIns="0" anchor="b"/>
          <a:lstStyle/>
          <a:p>
            <a:pPr lvl="0"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itchFamily="18" charset="0"/>
              <a:ea typeface="DejaVu Sans"/>
            </a:endParaRPr>
          </a:p>
        </p:txBody>
      </p:sp>
      <p:sp>
        <p:nvSpPr>
          <p:cNvPr id="1048710" name="Rectangle 6"/>
          <p:cNvSpPr>
            <a:spLocks noGrp="1"/>
          </p:cNvSpPr>
          <p:nvPr>
            <p:ph type="sldNum"/>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a:t>
            </a:fld>
            <a:endParaRPr lang="en-US" altLang="en-US" sz="1400">
              <a:solidFill>
                <a:srgbClr val="000000"/>
              </a:solidFill>
              <a:latin typeface="Times New Roman" pitchFamily="18" charset="0"/>
              <a:ea typeface="DejaVu Sans"/>
            </a:endParaRPr>
          </a:p>
        </p:txBody>
      </p:sp>
    </p:spTree>
  </p:cSld>
  <p:clrMap bg1="dk1" tx1="dk1" bg2="dk1" tx2="dk1" accent1="dk1" accent2="dk1" accent3="dk1" accent4="dk1" accent5="dk1" accent6="dk1" hlink="dk1" folHlink="dk1"/>
  <p:notesStyle>
    <a:lvl1pPr marL="0" indent="0" algn="l" rtl="0" eaLnBrk="0" fontAlgn="base" latinLnBrk="0" hangingPunct="0">
      <a:lnSpc>
        <a:spcPct val="100000"/>
      </a:lnSpc>
      <a:spcBef>
        <a:spcPct val="30000"/>
      </a:spcBef>
      <a:spcAft>
        <a:spcPct val="0"/>
      </a:spcAft>
      <a:buClr>
        <a:srgbClr val="000000"/>
      </a:buClr>
      <a:buFont typeface="Times New Roman" pitchFamily="18" charset="0"/>
      <a:buNone/>
      <a:defRPr sz="1200" b="0" i="0" u="none" baseline="0">
        <a:solidFill>
          <a:srgbClr val="000000"/>
        </a:solidFill>
        <a:latin typeface="Times New Roman" pitchFamily="18" charset="0"/>
        <a:sym typeface="Arial" charset="0"/>
      </a:defRPr>
    </a:lvl1pPr>
    <a:lvl2pPr marL="742950" indent="-28575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charset="0"/>
      </a:defRPr>
    </a:lvl2pPr>
    <a:lvl3pPr marL="1143000" indent="-22860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charset="0"/>
      </a:defRPr>
    </a:lvl3pPr>
    <a:lvl4pPr marL="1600200" indent="-22860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charset="0"/>
      </a:defRPr>
    </a:lvl4pPr>
    <a:lvl5pPr marL="2057400" indent="-22860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87"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a:t>
            </a:fld>
            <a:endParaRPr lang="en-US" altLang="en-US" sz="1400">
              <a:solidFill>
                <a:srgbClr val="000000"/>
              </a:solidFill>
              <a:latin typeface="Times New Roman" pitchFamily="18" charset="0"/>
              <a:ea typeface="DejaVu Sans"/>
            </a:endParaRPr>
          </a:p>
        </p:txBody>
      </p:sp>
      <p:sp>
        <p:nvSpPr>
          <p:cNvPr id="1048588"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589"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50"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10</a:t>
            </a:fld>
            <a:endParaRPr lang="en-US" altLang="en-US" sz="1400">
              <a:solidFill>
                <a:srgbClr val="000000"/>
              </a:solidFill>
              <a:latin typeface="Times New Roman" pitchFamily="18" charset="0"/>
              <a:ea typeface="DejaVu Sans"/>
            </a:endParaRPr>
          </a:p>
        </p:txBody>
      </p:sp>
      <p:sp>
        <p:nvSpPr>
          <p:cNvPr id="1048651"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52"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54"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12</a:t>
            </a:fld>
            <a:endParaRPr lang="en-US" altLang="en-US" sz="1400">
              <a:solidFill>
                <a:srgbClr val="000000"/>
              </a:solidFill>
              <a:latin typeface="Times New Roman" pitchFamily="18" charset="0"/>
              <a:ea typeface="DejaVu Sans"/>
            </a:endParaRPr>
          </a:p>
        </p:txBody>
      </p:sp>
      <p:sp>
        <p:nvSpPr>
          <p:cNvPr id="1048655" name="Rectangle 1"/>
          <p:cNvSpPr>
            <a:spLocks noGrp="1" noRot="1" noChangeAspect="1"/>
          </p:cNvSpPr>
          <p:nvPr>
            <p:ph type="sldImg"/>
          </p:nvPr>
        </p:nvSpPr>
        <p:spPr>
          <a:xfrm>
            <a:off x="533400" y="763587"/>
            <a:ext cx="6704012"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56"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9"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2</a:t>
            </a:fld>
            <a:endParaRPr lang="en-US" altLang="en-US" sz="1400">
              <a:solidFill>
                <a:srgbClr val="000000"/>
              </a:solidFill>
              <a:latin typeface="Times New Roman" pitchFamily="18" charset="0"/>
              <a:ea typeface="DejaVu Sans"/>
            </a:endParaRPr>
          </a:p>
        </p:txBody>
      </p:sp>
      <p:sp>
        <p:nvSpPr>
          <p:cNvPr id="1048600" name="Rectangle 1"/>
          <p:cNvSpPr>
            <a:spLocks noGrp="1" noRot="1" noChangeAspect="1"/>
          </p:cNvSpPr>
          <p:nvPr>
            <p:ph type="sldImg"/>
          </p:nvPr>
        </p:nvSpPr>
        <p:spPr>
          <a:xfrm>
            <a:off x="533400" y="763587"/>
            <a:ext cx="6704012"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01"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4"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3</a:t>
            </a:fld>
            <a:endParaRPr lang="en-US" altLang="en-US" sz="1400">
              <a:solidFill>
                <a:srgbClr val="000000"/>
              </a:solidFill>
              <a:latin typeface="Times New Roman" pitchFamily="18" charset="0"/>
              <a:ea typeface="DejaVu Sans"/>
            </a:endParaRPr>
          </a:p>
        </p:txBody>
      </p:sp>
      <p:sp>
        <p:nvSpPr>
          <p:cNvPr id="1048605"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06"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0"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4</a:t>
            </a:fld>
            <a:endParaRPr lang="en-US" altLang="en-US" sz="1400">
              <a:solidFill>
                <a:srgbClr val="000000"/>
              </a:solidFill>
              <a:latin typeface="Times New Roman" pitchFamily="18" charset="0"/>
              <a:ea typeface="DejaVu Sans"/>
            </a:endParaRPr>
          </a:p>
        </p:txBody>
      </p:sp>
      <p:sp>
        <p:nvSpPr>
          <p:cNvPr id="1048611"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12"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5"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5</a:t>
            </a:fld>
            <a:endParaRPr lang="en-US" altLang="en-US" sz="1400">
              <a:solidFill>
                <a:srgbClr val="000000"/>
              </a:solidFill>
              <a:latin typeface="Times New Roman" pitchFamily="18" charset="0"/>
              <a:ea typeface="DejaVu Sans"/>
            </a:endParaRPr>
          </a:p>
        </p:txBody>
      </p:sp>
      <p:sp>
        <p:nvSpPr>
          <p:cNvPr id="1048616"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17"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1"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6</a:t>
            </a:fld>
            <a:endParaRPr lang="en-US" altLang="en-US" sz="1400">
              <a:solidFill>
                <a:srgbClr val="000000"/>
              </a:solidFill>
              <a:latin typeface="Times New Roman" pitchFamily="18" charset="0"/>
              <a:ea typeface="DejaVu Sans"/>
            </a:endParaRPr>
          </a:p>
        </p:txBody>
      </p:sp>
      <p:sp>
        <p:nvSpPr>
          <p:cNvPr id="1048622"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23"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2"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7</a:t>
            </a:fld>
            <a:endParaRPr lang="en-US" altLang="en-US" sz="1400">
              <a:solidFill>
                <a:srgbClr val="000000"/>
              </a:solidFill>
              <a:latin typeface="Times New Roman" pitchFamily="18" charset="0"/>
              <a:ea typeface="DejaVu Sans"/>
            </a:endParaRPr>
          </a:p>
        </p:txBody>
      </p:sp>
      <p:sp>
        <p:nvSpPr>
          <p:cNvPr id="1048633"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34"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8"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8</a:t>
            </a:fld>
            <a:endParaRPr lang="en-US" altLang="en-US" sz="1400">
              <a:solidFill>
                <a:srgbClr val="000000"/>
              </a:solidFill>
              <a:latin typeface="Times New Roman" pitchFamily="18" charset="0"/>
              <a:ea typeface="DejaVu Sans"/>
            </a:endParaRPr>
          </a:p>
        </p:txBody>
      </p:sp>
      <p:sp>
        <p:nvSpPr>
          <p:cNvPr id="1048639"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40"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45"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9</a:t>
            </a:fld>
            <a:endParaRPr lang="en-US" altLang="en-US" sz="1400">
              <a:solidFill>
                <a:srgbClr val="000000"/>
              </a:solidFill>
              <a:latin typeface="Times New Roman" pitchFamily="18" charset="0"/>
              <a:ea typeface="DejaVu Sans"/>
            </a:endParaRPr>
          </a:p>
        </p:txBody>
      </p:sp>
      <p:sp>
        <p:nvSpPr>
          <p:cNvPr id="1048646"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47"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57"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658" name="Subtitle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8" name="Title 1"/>
          <p:cNvSpPr>
            <a:spLocks noGrp="1"/>
          </p:cNvSpPr>
          <p:nvPr>
            <p:ph type="title"/>
          </p:nvPr>
        </p:nvSpPr>
        <p:spPr/>
        <p:txBody>
          <a:bodyPr/>
          <a:lstStyle/>
          <a:p>
            <a:r>
              <a:rPr lang="en-US"/>
              <a:t>Click to edit Master title style</a:t>
            </a:r>
          </a:p>
        </p:txBody>
      </p:sp>
      <p:sp>
        <p:nvSpPr>
          <p:cNvPr id="104867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0"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1048681"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048586" name="Title 1"/>
          <p:cNvSpPr>
            <a:spLocks noGrp="1"/>
          </p:cNvSpPr>
          <p:nvPr>
            <p:ph type="title"/>
          </p:nvPr>
        </p:nvSpPr>
        <p:spPr>
          <a:xfrm>
            <a:off x="914401" y="2130425"/>
            <a:ext cx="10361084" cy="1468438"/>
          </a:xfrm>
        </p:spPr>
        <p:txBody>
          <a:bodyPr/>
          <a:lstStyle/>
          <a:p>
            <a:r>
              <a:rPr lang="en-US"/>
              <a:t>Click to edit Master title style</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2"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683" name="Subtitle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59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4"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t>Click to edit Master title style</a:t>
            </a:r>
          </a:p>
        </p:txBody>
      </p:sp>
      <p:sp>
        <p:nvSpPr>
          <p:cNvPr id="104859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4"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4"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685"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59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4"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p>
        </p:txBody>
      </p:sp>
      <p:sp>
        <p:nvSpPr>
          <p:cNvPr id="1048687"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4"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9" name="Title 1"/>
          <p:cNvSpPr>
            <a:spLocks noGrp="1"/>
          </p:cNvSpPr>
          <p:nvPr>
            <p:ph type="title"/>
          </p:nvPr>
        </p:nvSpPr>
        <p:spPr>
          <a:xfrm>
            <a:off x="609600" y="274638"/>
            <a:ext cx="10972800" cy="1143000"/>
          </a:xfrm>
        </p:spPr>
        <p:txBody>
          <a:bodyPr/>
          <a:lstStyle/>
          <a:p>
            <a:r>
              <a:rPr lang="en-US"/>
              <a:t>Click to edit Master title style</a:t>
            </a:r>
          </a:p>
        </p:txBody>
      </p:sp>
      <p:sp>
        <p:nvSpPr>
          <p:cNvPr id="1048690"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1"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2"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3"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4"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4" name="Title 1"/>
          <p:cNvSpPr>
            <a:spLocks noGrp="1"/>
          </p:cNvSpPr>
          <p:nvPr>
            <p:ph type="title"/>
          </p:nvPr>
        </p:nvSpPr>
        <p:spPr/>
        <p:txBody>
          <a:bodyPr/>
          <a:lstStyle/>
          <a:p>
            <a:r>
              <a:rPr lang="en-US"/>
              <a:t>Click to edit Master title style</a:t>
            </a:r>
          </a:p>
        </p:txBody>
      </p:sp>
      <p:sp>
        <p:nvSpPr>
          <p:cNvPr id="104859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4"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4"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a:t>Click to edit Master title style</a:t>
            </a:r>
          </a:p>
        </p:txBody>
      </p:sp>
      <p:sp>
        <p:nvSpPr>
          <p:cNvPr id="104866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5"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696"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9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4"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99"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1048700"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9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4"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1" name="Title 1"/>
          <p:cNvSpPr>
            <a:spLocks noGrp="1"/>
          </p:cNvSpPr>
          <p:nvPr>
            <p:ph type="title"/>
          </p:nvPr>
        </p:nvSpPr>
        <p:spPr/>
        <p:txBody>
          <a:bodyPr/>
          <a:lstStyle/>
          <a:p>
            <a:r>
              <a:rPr lang="en-US"/>
              <a:t>Click to edit Master title style</a:t>
            </a:r>
          </a:p>
        </p:txBody>
      </p:sp>
      <p:sp>
        <p:nvSpPr>
          <p:cNvPr id="104870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4"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3"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1048704"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4"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1"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662"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US"/>
              <a:t>Click to edit Master title style</a:t>
            </a:r>
          </a:p>
        </p:txBody>
      </p:sp>
      <p:sp>
        <p:nvSpPr>
          <p:cNvPr id="1048664"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6" name="Title 1"/>
          <p:cNvSpPr>
            <a:spLocks noGrp="1"/>
          </p:cNvSpPr>
          <p:nvPr>
            <p:ph type="title"/>
          </p:nvPr>
        </p:nvSpPr>
        <p:spPr>
          <a:xfrm>
            <a:off x="609600" y="274638"/>
            <a:ext cx="10972800" cy="1143000"/>
          </a:xfrm>
        </p:spPr>
        <p:txBody>
          <a:bodyPr/>
          <a:lstStyle/>
          <a:p>
            <a:r>
              <a:rPr lang="en-US"/>
              <a:t>Click to edit Master title style</a:t>
            </a:r>
          </a:p>
        </p:txBody>
      </p:sp>
      <p:sp>
        <p:nvSpPr>
          <p:cNvPr id="1048667"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8"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0"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1" name="Title 1"/>
          <p:cNvSpPr>
            <a:spLocks noGrp="1"/>
          </p:cNvSpPr>
          <p:nvPr>
            <p:ph type="title"/>
          </p:nvPr>
        </p:nvSpPr>
        <p:spPr/>
        <p:txBody>
          <a:bodyPr/>
          <a:lstStyle/>
          <a:p>
            <a:r>
              <a:rPr lang="en-US"/>
              <a:t>Click to edit Master title style</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67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5"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76" name="Picture Placeholder 2"/>
          <p:cNvSpPr>
            <a:spLocks noGrp="1"/>
          </p:cNvSpPr>
          <p:nvPr>
            <p:ph type="pic" idx="1"/>
          </p:nvPr>
        </p:nvSpPr>
        <p:spPr>
          <a:xfrm>
            <a:off x="2389717" y="612775"/>
            <a:ext cx="7315200" cy="4114800"/>
          </a:xfrm>
        </p:spPr>
        <p:txBody>
          <a:bodyPr vert="horz" wrap="square" lIns="0" tIns="69088" rIns="0" bIns="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1048677"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Rectangle 1"/>
          <p:cNvSpPr>
            <a:spLocks noGrp="1"/>
          </p:cNvSpPr>
          <p:nvPr>
            <p:ph type="title"/>
          </p:nvPr>
        </p:nvSpPr>
        <p:spPr>
          <a:xfrm>
            <a:off x="914400" y="2130425"/>
            <a:ext cx="10361612" cy="1468437"/>
          </a:xfrm>
          <a:prstGeom prst="rect">
            <a:avLst/>
          </a:prstGeom>
          <a:noFill/>
          <a:ln>
            <a:noFill/>
          </a:ln>
        </p:spPr>
        <p:txBody>
          <a:bodyPr vert="horz" lIns="91440" tIns="45720" rIns="91440" bIns="45720" anchor="ctr"/>
          <a:lstStyle/>
          <a:p>
            <a:pPr lvl="0"/>
            <a:r>
              <a:rPr lang="en-GB" altLang="en-US"/>
              <a:t>Click to edit Master title style</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8" name="Text Box 3"/>
          <p:cNvSpPr txBox="1"/>
          <p:nvPr/>
        </p:nvSpPr>
        <p:spPr>
          <a:xfrm>
            <a:off x="4165600" y="6356350"/>
            <a:ext cx="3860800" cy="365125"/>
          </a:xfrm>
          <a:prstGeom prst="rect">
            <a:avLst/>
          </a:prstGeom>
          <a:noFill/>
          <a:ln>
            <a:noFill/>
          </a:ln>
        </p:spPr>
        <p:txBody>
          <a:bodyPr vert="horz" wrap="none"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a:lnSpc>
                <a:spcPct val="93000"/>
              </a:lnSpc>
              <a:buClr>
                <a:srgbClr val="000000"/>
              </a:buClr>
              <a:buFont typeface="Times New Roman" pitchFamily="18" charset="0"/>
              <a:buNone/>
            </a:pPr>
            <a:endParaRPr lang="en-US" altLang="en-US"/>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
        <p:nvSpPr>
          <p:cNvPr id="1048580" name="Rectangle 5"/>
          <p:cNvSpPr>
            <a:spLocks noGrp="1"/>
          </p:cNvSpPr>
          <p:nvPr>
            <p:ph type="body" idx="1"/>
          </p:nvPr>
        </p:nvSpPr>
        <p:spPr>
          <a:xfrm>
            <a:off x="609600" y="1604962"/>
            <a:ext cx="10971212" cy="3975100"/>
          </a:xfrm>
          <a:prstGeom prst="rect">
            <a:avLst/>
          </a:prstGeom>
          <a:noFill/>
          <a:ln>
            <a:noFill/>
          </a:ln>
        </p:spPr>
        <p:txBody>
          <a:bodyPr vert="horz" lIns="0" tIns="69088" rIns="0" bIns="0" anchor="t"/>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0" name="Rectangle 1"/>
          <p:cNvSpPr>
            <a:spLocks noGrp="1"/>
          </p:cNvSpPr>
          <p:nvPr>
            <p:ph type="title"/>
          </p:nvPr>
        </p:nvSpPr>
        <p:spPr>
          <a:xfrm>
            <a:off x="609600" y="274637"/>
            <a:ext cx="10971212" cy="1141412"/>
          </a:xfrm>
          <a:prstGeom prst="rect">
            <a:avLst/>
          </a:prstGeom>
          <a:noFill/>
          <a:ln>
            <a:noFill/>
          </a:ln>
        </p:spPr>
        <p:txBody>
          <a:bodyPr vert="horz" lIns="91440" tIns="45720" rIns="91440" bIns="45720" anchor="ctr"/>
          <a:lstStyle/>
          <a:p>
            <a:pPr lvl="0"/>
            <a:r>
              <a:rPr lang="en-GB" altLang="en-US"/>
              <a:t>Click to edit Master title style</a:t>
            </a:r>
          </a:p>
        </p:txBody>
      </p:sp>
      <p:sp>
        <p:nvSpPr>
          <p:cNvPr id="1048591" name="Rectangle 2"/>
          <p:cNvSpPr>
            <a:spLocks noGrp="1"/>
          </p:cNvSpPr>
          <p:nvPr>
            <p:ph type="body" idx="1"/>
          </p:nvPr>
        </p:nvSpPr>
        <p:spPr>
          <a:xfrm>
            <a:off x="609600" y="1600200"/>
            <a:ext cx="10971212" cy="4524375"/>
          </a:xfrm>
          <a:prstGeom prst="rect">
            <a:avLst/>
          </a:prstGeom>
          <a:noFill/>
          <a:ln>
            <a:noFill/>
          </a:ln>
        </p:spPr>
        <p:txBody>
          <a:bodyPr vert="horz" lIns="91440" tIns="45720" rIns="91440" bIns="45720" anchor="t"/>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4859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3" name="Text Box 4"/>
          <p:cNvSpPr txBox="1"/>
          <p:nvPr/>
        </p:nvSpPr>
        <p:spPr>
          <a:xfrm>
            <a:off x="4165600" y="6356350"/>
            <a:ext cx="3860800" cy="365125"/>
          </a:xfrm>
          <a:prstGeom prst="rect">
            <a:avLst/>
          </a:prstGeom>
          <a:noFill/>
          <a:ln>
            <a:noFill/>
          </a:ln>
        </p:spPr>
        <p:txBody>
          <a:bodyPr vert="horz" wrap="none"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eaLnBrk="1">
              <a:lnSpc>
                <a:spcPct val="93000"/>
              </a:lnSpc>
              <a:buClr>
                <a:srgbClr val="000000"/>
              </a:buClr>
              <a:buFont typeface="Times New Roman" pitchFamily="18" charset="0"/>
              <a:buNone/>
            </a:pPr>
            <a:endParaRPr lang="en-US" altLang="en-US"/>
          </a:p>
        </p:txBody>
      </p:sp>
      <p:sp>
        <p:nvSpPr>
          <p:cNvPr id="1048594"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7.xml" /><Relationship Id="rId6" Type="http://schemas.openxmlformats.org/officeDocument/2006/relationships/image" Target="../media/image5.tmp" /><Relationship Id="rId5" Type="http://schemas.openxmlformats.org/officeDocument/2006/relationships/image" Target="../media/image4.tmp" /><Relationship Id="rId4" Type="http://schemas.openxmlformats.org/officeDocument/2006/relationships/image" Target="../media/image2.jpeg" /></Relationships>
</file>

<file path=ppt/slides/_rels/slide1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6.jpeg" /><Relationship Id="rId1" Type="http://schemas.openxmlformats.org/officeDocument/2006/relationships/slideLayout" Target="../slideLayouts/slideLayout5.xml" /><Relationship Id="rId5" Type="http://schemas.openxmlformats.org/officeDocument/2006/relationships/image" Target="../media/image1.png" /><Relationship Id="rId4" Type="http://schemas.openxmlformats.org/officeDocument/2006/relationships/image" Target="../media/image7.jpe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4.xml" /><Relationship Id="rId5" Type="http://schemas.openxmlformats.org/officeDocument/2006/relationships/image" Target="../media/image3.jpeg" /><Relationship Id="rId4" Type="http://schemas.openxmlformats.org/officeDocument/2006/relationships/image" Target="../media/image2.jpe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Rectangle 1"/>
          <p:cNvSpPr>
            <a:spLocks noGrp="1"/>
          </p:cNvSpPr>
          <p:nvPr>
            <p:ph type="subTitle" idx="4294967295"/>
          </p:nvPr>
        </p:nvSpPr>
        <p:spPr>
          <a:xfrm>
            <a:off x="187325" y="5286407"/>
            <a:ext cx="5353050" cy="1057275"/>
          </a:xfrm>
          <a:prstGeom prst="rect">
            <a:avLst/>
          </a:prstGeom>
          <a:solidFill>
            <a:srgbClr val="FFFFFF">
              <a:alpha val="100000"/>
            </a:srgbClr>
          </a:solidFill>
          <a:ln>
            <a:noFill/>
          </a:ln>
        </p:spPr>
        <p:txBody>
          <a:bodyPr vert="horz" lIns="91440" tIns="45720" rIns="91440" bIns="45720" anchor="t"/>
          <a:lstStyle>
            <a:lvl1pPr marL="0" algn="ctr">
              <a:buNone/>
              <a:defRPr sz="3200">
                <a:solidFill>
                  <a:srgbClr val="000000"/>
                </a:solidFill>
              </a:defRPr>
            </a:lvl1pPr>
            <a:lvl2pPr marL="457200" algn="ctr">
              <a:buNone/>
            </a:lvl2pPr>
            <a:lvl3pPr marL="914400" algn="ctr">
              <a:buNone/>
            </a:lvl3pPr>
            <a:lvl4pPr marL="1371600" algn="ctr">
              <a:buNone/>
            </a:lvl4pPr>
            <a:lvl5pPr marL="1828800" algn="ctr">
              <a:buNone/>
            </a:lvl5pPr>
          </a:lstStyle>
          <a:p>
            <a:pPr lvl="0" algn="just" eaLnBrk="1" hangingPunct="1">
              <a:lnSpc>
                <a:spcPct val="10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dk1"/>
                </a:solidFill>
                <a:latin typeface="Arial Narrow" pitchFamily="34" charset="0"/>
                <a:ea typeface="Arial" charset="0"/>
              </a:rPr>
              <a:t>PRESENTED BY:</a:t>
            </a:r>
          </a:p>
          <a:p>
            <a:pPr lvl="0" algn="just" eaLnBrk="1" hangingPunct="1">
              <a:lnSpc>
                <a:spcPct val="10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dk1"/>
                </a:solidFill>
                <a:latin typeface="Arial Narrow" pitchFamily="34" charset="0"/>
                <a:ea typeface="Arial" charset="0"/>
              </a:rPr>
              <a:t>Name of the Student:</a:t>
            </a:r>
            <a:r>
              <a:rPr lang="en-GB" altLang="en-US" sz="2400" b="1" dirty="0">
                <a:solidFill>
                  <a:schemeClr val="dk1"/>
                </a:solidFill>
                <a:latin typeface="Arial Narrow" pitchFamily="34" charset="0"/>
                <a:ea typeface="Arial" charset="0"/>
              </a:rPr>
              <a:t> S.VARUNIKA</a:t>
            </a:r>
            <a:endParaRPr lang="en-US" altLang="en-US" sz="2400" b="1" dirty="0">
              <a:solidFill>
                <a:schemeClr val="dk1"/>
              </a:solidFill>
              <a:latin typeface="Arial Narrow" pitchFamily="34" charset="0"/>
              <a:ea typeface="Arial" charset="0"/>
            </a:endParaRPr>
          </a:p>
          <a:p>
            <a:pPr lvl="0" algn="just" eaLnBrk="1" hangingPunct="1">
              <a:lnSpc>
                <a:spcPct val="10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err="1">
                <a:solidFill>
                  <a:schemeClr val="dk1"/>
                </a:solidFill>
                <a:latin typeface="Arial Narrow" pitchFamily="34" charset="0"/>
                <a:ea typeface="Arial" charset="0"/>
              </a:rPr>
              <a:t>Reg</a:t>
            </a:r>
            <a:r>
              <a:rPr lang="en-US" altLang="en-US" sz="2400" b="1" dirty="0">
                <a:solidFill>
                  <a:schemeClr val="dk1"/>
                </a:solidFill>
                <a:latin typeface="Arial Narrow" pitchFamily="34" charset="0"/>
                <a:ea typeface="Arial" charset="0"/>
              </a:rPr>
              <a:t> No:2303811710422</a:t>
            </a:r>
            <a:r>
              <a:rPr lang="en-GB" altLang="en-US" sz="2400" b="1" dirty="0">
                <a:solidFill>
                  <a:schemeClr val="dk1"/>
                </a:solidFill>
                <a:latin typeface="Arial Narrow" pitchFamily="34" charset="0"/>
                <a:ea typeface="Arial" charset="0"/>
              </a:rPr>
              <a:t>175</a:t>
            </a:r>
            <a:endParaRPr lang="en-US" altLang="en-US" sz="2400" b="1" dirty="0">
              <a:solidFill>
                <a:schemeClr val="dk1"/>
              </a:solidFill>
              <a:latin typeface="Arial Narrow" pitchFamily="34" charset="0"/>
              <a:ea typeface="Arial" charset="0"/>
            </a:endParaRPr>
          </a:p>
        </p:txBody>
      </p:sp>
      <p:sp>
        <p:nvSpPr>
          <p:cNvPr id="1048582" name="Rectangle 2"/>
          <p:cNvSpPr/>
          <p:nvPr/>
        </p:nvSpPr>
        <p:spPr>
          <a:xfrm>
            <a:off x="1679575" y="-1684337"/>
            <a:ext cx="3543300" cy="3514725"/>
          </a:xfrm>
          <a:prstGeom prst="rect">
            <a:avLst/>
          </a:prstGeom>
          <a:noFill/>
          <a:ln>
            <a:noFill/>
          </a:ln>
        </p:spPr>
        <p:txBody>
          <a:bodyPr vert="horz" wrap="none"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5pPr>
          </a:lstStyle>
          <a:p>
            <a:pPr lvl="0" eaLnBrk="1">
              <a:lnSpc>
                <a:spcPct val="93000"/>
              </a:lnSpc>
              <a:buClr>
                <a:srgbClr val="000000"/>
              </a:buClr>
              <a:buFont typeface="Times New Roman" pitchFamily="18" charset="0"/>
              <a:buNone/>
            </a:pPr>
            <a:endParaRPr lang="en-US" altLang="en-US"/>
          </a:p>
        </p:txBody>
      </p:sp>
      <p:pic>
        <p:nvPicPr>
          <p:cNvPr id="2097152" name="Picture 3"/>
          <p:cNvPicPr>
            <a:picLocks/>
          </p:cNvPicPr>
          <p:nvPr/>
        </p:nvPicPr>
        <p:blipFill>
          <a:blip r:embed="rId3"/>
          <a:srcRect/>
          <a:stretch>
            <a:fillRect/>
          </a:stretch>
        </p:blipFill>
        <p:spPr>
          <a:xfrm>
            <a:off x="187325" y="73025"/>
            <a:ext cx="1066800" cy="1057275"/>
          </a:xfrm>
          <a:prstGeom prst="rect">
            <a:avLst/>
          </a:prstGeom>
          <a:noFill/>
          <a:ln>
            <a:noFill/>
          </a:ln>
        </p:spPr>
      </p:pic>
      <p:sp>
        <p:nvSpPr>
          <p:cNvPr id="1048583" name="Rectangle 4"/>
          <p:cNvSpPr/>
          <p:nvPr/>
        </p:nvSpPr>
        <p:spPr>
          <a:xfrm>
            <a:off x="1382712" y="236537"/>
            <a:ext cx="9424988" cy="952500"/>
          </a:xfrm>
          <a:prstGeom prst="rect">
            <a:avLst/>
          </a:prstGeom>
          <a:noFill/>
          <a:ln>
            <a:noFill/>
          </a:ln>
        </p:spPr>
        <p:txBody>
          <a:bodyPr vert="horz" lIns="90000" tIns="45000" rIns="90000" bIns="4500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5pPr>
          </a:lstStyle>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a:solidFill>
                  <a:srgbClr val="FF0066"/>
                </a:solidFill>
                <a:ea typeface="Arial" charset="0"/>
              </a:rPr>
              <a:t>K.RAMAKRISHNAN COLLEGE OF TECHNOLOGY</a:t>
            </a:r>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a:solidFill>
                  <a:srgbClr val="FF0066"/>
                </a:solidFill>
                <a:ea typeface="Arial" charset="0"/>
              </a:rPr>
              <a:t>(AUTONOMOUS), TRICHY.</a:t>
            </a:r>
          </a:p>
        </p:txBody>
      </p:sp>
      <p:pic>
        <p:nvPicPr>
          <p:cNvPr id="2097153" name="Picture 5"/>
          <p:cNvPicPr>
            <a:picLocks/>
          </p:cNvPicPr>
          <p:nvPr/>
        </p:nvPicPr>
        <p:blipFill>
          <a:blip r:embed="rId4"/>
          <a:srcRect/>
          <a:stretch>
            <a:fillRect/>
          </a:stretch>
        </p:blipFill>
        <p:spPr>
          <a:xfrm>
            <a:off x="10866438" y="160337"/>
            <a:ext cx="1154112" cy="1103312"/>
          </a:xfrm>
          <a:prstGeom prst="rect">
            <a:avLst/>
          </a:prstGeom>
          <a:noFill/>
          <a:ln>
            <a:noFill/>
          </a:ln>
        </p:spPr>
      </p:pic>
      <p:sp>
        <p:nvSpPr>
          <p:cNvPr id="1048584" name="Rectangle 1"/>
          <p:cNvSpPr txBox="1"/>
          <p:nvPr/>
        </p:nvSpPr>
        <p:spPr>
          <a:xfrm>
            <a:off x="8328422" y="5131131"/>
            <a:ext cx="3362129" cy="1430006"/>
          </a:xfrm>
          <a:prstGeom prst="rect">
            <a:avLst/>
          </a:prstGeom>
          <a:solidFill>
            <a:srgbClr val="FFFFFF"/>
          </a:solidFill>
          <a:ln>
            <a:noFill/>
          </a:ln>
        </p:spPr>
        <p:txBody>
          <a:bodyPr vert="horz" lIns="91440" tIns="45720" rIns="91440" bIns="4572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a:sym typeface="Arial"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a:sym typeface="Arial"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charset="0"/>
              </a:defRPr>
            </a:lvl5pPr>
          </a:lstStyle>
          <a:p>
            <a:pPr marL="0" lvl="0" indent="0" algn="just" eaLnBrk="1" hangingPunct="1">
              <a:lnSpc>
                <a:spcPct val="10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dk1"/>
                </a:solidFill>
                <a:latin typeface="Arial Narrow" pitchFamily="34" charset="0"/>
                <a:ea typeface="Arial" charset="0"/>
              </a:rPr>
              <a:t>SUPERVISOR</a:t>
            </a:r>
          </a:p>
          <a:p>
            <a:pPr marL="0" lvl="0" indent="0" algn="just" eaLnBrk="1" hangingPunct="1">
              <a:lnSpc>
                <a:spcPct val="10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dk1"/>
                </a:solidFill>
                <a:latin typeface="Arial Narrow" pitchFamily="34" charset="0"/>
                <a:ea typeface="Arial" charset="0"/>
              </a:rPr>
              <a:t>Mr.</a:t>
            </a:r>
            <a:r>
              <a:rPr lang="en-GB" altLang="en-US" sz="2400" b="1" dirty="0" err="1">
                <a:solidFill>
                  <a:schemeClr val="dk1"/>
                </a:solidFill>
                <a:latin typeface="Arial Narrow" pitchFamily="34" charset="0"/>
                <a:ea typeface="Arial" charset="0"/>
              </a:rPr>
              <a:t>A.Malarmannan</a:t>
            </a:r>
            <a:r>
              <a:rPr lang="en-GB" altLang="en-US" sz="2400" b="1" dirty="0">
                <a:solidFill>
                  <a:schemeClr val="dk1"/>
                </a:solidFill>
                <a:latin typeface="Arial Narrow" pitchFamily="34" charset="0"/>
                <a:ea typeface="Arial" charset="0"/>
              </a:rPr>
              <a:t>,</a:t>
            </a:r>
            <a:r>
              <a:rPr lang="en-US" altLang="en-US" sz="2400" b="1" dirty="0">
                <a:solidFill>
                  <a:schemeClr val="dk1"/>
                </a:solidFill>
                <a:latin typeface="Arial Narrow" pitchFamily="34" charset="0"/>
                <a:ea typeface="Arial" charset="0"/>
              </a:rPr>
              <a:t>M.E.,</a:t>
            </a:r>
          </a:p>
          <a:p>
            <a:pPr marL="0" lvl="0" indent="0" algn="just" eaLnBrk="1" hangingPunct="1">
              <a:lnSpc>
                <a:spcPct val="10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dk1"/>
                </a:solidFill>
                <a:latin typeface="Arial Narrow" pitchFamily="34" charset="0"/>
                <a:ea typeface="Arial" charset="0"/>
              </a:rPr>
              <a:t>AP/CSE.</a:t>
            </a:r>
          </a:p>
        </p:txBody>
      </p:sp>
      <p:sp>
        <p:nvSpPr>
          <p:cNvPr id="1048585" name="TextBox 3"/>
          <p:cNvSpPr txBox="1"/>
          <p:nvPr/>
        </p:nvSpPr>
        <p:spPr>
          <a:xfrm>
            <a:off x="3048000" y="2979737"/>
            <a:ext cx="6096000" cy="1323439"/>
          </a:xfrm>
          <a:prstGeom prst="rect">
            <a:avLst/>
          </a:prstGeom>
          <a:noFill/>
          <a:ln>
            <a:noFill/>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5pPr>
          </a:lstStyle>
          <a:p>
            <a:pPr lvl="0" algn="ctr" eaLnBrk="1" hangingPunct="1">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4000" b="1" dirty="0">
                <a:latin typeface="Arial Narrow" pitchFamily="34" charset="0"/>
                <a:ea typeface="Arial" charset="0"/>
              </a:rPr>
              <a:t>SUPER MARKET BILLING SYSTEM </a:t>
            </a:r>
            <a:endParaRPr lang="en-US" altLang="en-US" sz="4000" b="1" dirty="0">
              <a:latin typeface="Arial Narrow" pitchFamily="34" charset="0"/>
              <a:ea typeface="Arial"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3FBFDEB-FCA4-B794-8703-867C6D20198C}"/>
              </a:ext>
            </a:extLst>
          </p:cNvPr>
          <p:cNvSpPr>
            <a:spLocks noGrp="1"/>
          </p:cNvSpPr>
          <p:nvPr>
            <p:ph type="body" idx="1"/>
          </p:nvPr>
        </p:nvSpPr>
        <p:spPr>
          <a:xfrm>
            <a:off x="609600" y="1535113"/>
            <a:ext cx="5386917" cy="846136"/>
          </a:xfrm>
        </p:spPr>
        <p:txBody>
          <a:bodyPr/>
          <a:lstStyle/>
          <a:p>
            <a:r>
              <a:rPr lang="en-GB" sz="2800" dirty="0">
                <a:latin typeface="Times New Roman" panose="02020603050405020304" pitchFamily="18" charset="0"/>
                <a:cs typeface="Times New Roman" panose="02020603050405020304" pitchFamily="18" charset="0"/>
              </a:rPr>
              <a:t>ADD</a:t>
            </a:r>
            <a:r>
              <a:rPr lang="en-GB" dirty="0"/>
              <a:t> </a:t>
            </a:r>
            <a:r>
              <a:rPr lang="en-GB" sz="2800" dirty="0">
                <a:latin typeface="Times New Roman" panose="02020603050405020304" pitchFamily="18" charset="0"/>
                <a:cs typeface="Times New Roman" panose="02020603050405020304" pitchFamily="18" charset="0"/>
              </a:rPr>
              <a:t>PRODUCT</a:t>
            </a:r>
            <a:r>
              <a:rPr lang="en-GB" dirty="0"/>
              <a:t> </a:t>
            </a:r>
            <a:endParaRPr lang="en-US" dirty="0"/>
          </a:p>
        </p:txBody>
      </p:sp>
      <p:sp>
        <p:nvSpPr>
          <p:cNvPr id="9" name="Content Placeholder 8">
            <a:extLst>
              <a:ext uri="{FF2B5EF4-FFF2-40B4-BE49-F238E27FC236}">
                <a16:creationId xmlns:a16="http://schemas.microsoft.com/office/drawing/2014/main" id="{0C2557AE-9408-E889-166A-BA7DD61338B0}"/>
              </a:ext>
            </a:extLst>
          </p:cNvPr>
          <p:cNvSpPr>
            <a:spLocks noGrp="1"/>
          </p:cNvSpPr>
          <p:nvPr>
            <p:ph sz="half" idx="2"/>
          </p:nvPr>
        </p:nvSpPr>
        <p:spPr>
          <a:xfrm>
            <a:off x="609600" y="2905126"/>
            <a:ext cx="4714029" cy="3026916"/>
          </a:xfrm>
        </p:spPr>
        <p:txBody>
          <a:bodyPr/>
          <a:lstStyle/>
          <a:p>
            <a:pPr marL="0" indent="0">
              <a:buNone/>
            </a:pPr>
            <a:endParaRPr lang="en-US" dirty="0"/>
          </a:p>
        </p:txBody>
      </p:sp>
      <p:sp>
        <p:nvSpPr>
          <p:cNvPr id="10" name="Text Placeholder 9">
            <a:extLst>
              <a:ext uri="{FF2B5EF4-FFF2-40B4-BE49-F238E27FC236}">
                <a16:creationId xmlns:a16="http://schemas.microsoft.com/office/drawing/2014/main" id="{94F84BD4-E9D1-E0CB-0B21-ED65512CF467}"/>
              </a:ext>
            </a:extLst>
          </p:cNvPr>
          <p:cNvSpPr>
            <a:spLocks noGrp="1"/>
          </p:cNvSpPr>
          <p:nvPr>
            <p:ph type="body" sz="quarter" idx="3"/>
          </p:nvPr>
        </p:nvSpPr>
        <p:spPr>
          <a:xfrm>
            <a:off x="6193368" y="1535112"/>
            <a:ext cx="5389033" cy="846137"/>
          </a:xfrm>
        </p:spPr>
        <p:txBody>
          <a:bodyPr/>
          <a:lstStyle/>
          <a:p>
            <a:r>
              <a:rPr lang="en-GB" sz="2800" dirty="0">
                <a:latin typeface="Times New Roman" panose="02020603050405020304" pitchFamily="18" charset="0"/>
                <a:cs typeface="Times New Roman" panose="02020603050405020304" pitchFamily="18" charset="0"/>
              </a:rPr>
              <a:t>REMOVE PRODUCT </a:t>
            </a:r>
            <a:endParaRPr lang="en-US" sz="2800"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F19E3459-45EA-155B-8D83-964D6E4CC018}"/>
              </a:ext>
            </a:extLst>
          </p:cNvPr>
          <p:cNvSpPr>
            <a:spLocks noGrp="1"/>
          </p:cNvSpPr>
          <p:nvPr>
            <p:ph sz="quarter" idx="4"/>
          </p:nvPr>
        </p:nvSpPr>
        <p:spPr>
          <a:xfrm>
            <a:off x="6193369" y="2905126"/>
            <a:ext cx="4839756" cy="3107697"/>
          </a:xfrm>
        </p:spPr>
        <p:txBody>
          <a:bodyPr/>
          <a:lstStyle/>
          <a:p>
            <a:pPr marL="0" indent="0">
              <a:buNone/>
            </a:pPr>
            <a:endParaRPr lang="en-US" dirty="0"/>
          </a:p>
        </p:txBody>
      </p:sp>
      <p:sp>
        <p:nvSpPr>
          <p:cNvPr id="1048648" name="Rectangle 1"/>
          <p:cNvSpPr>
            <a:spLocks noGrp="1"/>
          </p:cNvSpPr>
          <p:nvPr>
            <p:ph type="title"/>
          </p:nvPr>
        </p:nvSpPr>
        <p:spPr>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charset="0"/>
              </a:defRPr>
            </a:lvl1pPr>
          </a:lstStyle>
          <a:p>
            <a:pPr lvl="0" algn="ctr" eaLnBrk="1" hangingPunct="1">
              <a:lnSpc>
                <a:spcPct val="150000"/>
              </a:lnSpc>
            </a:pPr>
            <a:r>
              <a:rPr lang="en-US" altLang="en-US" sz="3200" b="1"/>
              <a:t>RESULTS AND DISCUSSION</a:t>
            </a:r>
          </a:p>
        </p:txBody>
      </p:sp>
      <p:pic>
        <p:nvPicPr>
          <p:cNvPr id="2097172"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73" name="Picture 5"/>
          <p:cNvPicPr>
            <a:picLocks/>
          </p:cNvPicPr>
          <p:nvPr/>
        </p:nvPicPr>
        <p:blipFill>
          <a:blip r:embed="rId4"/>
          <a:srcRect/>
          <a:stretch>
            <a:fillRect/>
          </a:stretch>
        </p:blipFill>
        <p:spPr>
          <a:xfrm>
            <a:off x="11033125" y="117475"/>
            <a:ext cx="1154112" cy="1103312"/>
          </a:xfrm>
          <a:prstGeom prst="rect">
            <a:avLst/>
          </a:prstGeom>
          <a:noFill/>
          <a:ln>
            <a:noFill/>
          </a:ln>
        </p:spPr>
      </p:pic>
      <p:pic>
        <p:nvPicPr>
          <p:cNvPr id="2" name="Picture 1">
            <a:extLst>
              <a:ext uri="{FF2B5EF4-FFF2-40B4-BE49-F238E27FC236}">
                <a16:creationId xmlns:a16="http://schemas.microsoft.com/office/drawing/2014/main" id="{FC64B464-7E83-608B-C191-74D463A10572}"/>
              </a:ext>
            </a:extLst>
          </p:cNvPr>
          <p:cNvPicPr>
            <a:picLocks noChangeAspect="1"/>
          </p:cNvPicPr>
          <p:nvPr/>
        </p:nvPicPr>
        <p:blipFill>
          <a:blip r:embed="rId5"/>
          <a:srcRect/>
          <a:stretch/>
        </p:blipFill>
        <p:spPr>
          <a:xfrm>
            <a:off x="524805" y="2905126"/>
            <a:ext cx="5334392" cy="3229641"/>
          </a:xfrm>
          <a:prstGeom prst="rect">
            <a:avLst/>
          </a:prstGeom>
        </p:spPr>
      </p:pic>
      <p:pic>
        <p:nvPicPr>
          <p:cNvPr id="3" name="Picture 2">
            <a:extLst>
              <a:ext uri="{FF2B5EF4-FFF2-40B4-BE49-F238E27FC236}">
                <a16:creationId xmlns:a16="http://schemas.microsoft.com/office/drawing/2014/main" id="{87668878-404C-EE40-9D43-B810BA0CB697}"/>
              </a:ext>
            </a:extLst>
          </p:cNvPr>
          <p:cNvPicPr>
            <a:picLocks noChangeAspect="1"/>
          </p:cNvPicPr>
          <p:nvPr/>
        </p:nvPicPr>
        <p:blipFill>
          <a:blip r:embed="rId6"/>
          <a:srcRect/>
          <a:stretch/>
        </p:blipFill>
        <p:spPr>
          <a:xfrm>
            <a:off x="6193368" y="2905126"/>
            <a:ext cx="4950882" cy="3044658"/>
          </a:xfrm>
          <a:prstGeom prst="rect">
            <a:avLst/>
          </a:prstGeom>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B9F2DA45-E7FE-9E4D-2476-C78435303833}"/>
              </a:ext>
            </a:extLst>
          </p:cNvPr>
          <p:cNvSpPr>
            <a:spLocks noGrp="1"/>
          </p:cNvSpPr>
          <p:nvPr>
            <p:ph type="body" idx="1"/>
          </p:nvPr>
        </p:nvSpPr>
        <p:spPr/>
        <p:txBody>
          <a:bodyPr/>
          <a:lstStyle/>
          <a:p>
            <a:r>
              <a:rPr lang="en-GB" sz="2800" dirty="0">
                <a:latin typeface="Times New Roman" panose="02020603050405020304" pitchFamily="18" charset="0"/>
                <a:cs typeface="Times New Roman" panose="02020603050405020304" pitchFamily="18" charset="0"/>
              </a:rPr>
              <a:t>VIEW PRODUCT </a:t>
            </a:r>
            <a:endParaRPr lang="en-US" sz="2800"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8FC7F0AA-7007-9A65-7F19-FC8ED1A2673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 y="2595563"/>
            <a:ext cx="5088887" cy="3303008"/>
          </a:xfrm>
        </p:spPr>
      </p:pic>
      <p:sp>
        <p:nvSpPr>
          <p:cNvPr id="16" name="Text Placeholder 15">
            <a:extLst>
              <a:ext uri="{FF2B5EF4-FFF2-40B4-BE49-F238E27FC236}">
                <a16:creationId xmlns:a16="http://schemas.microsoft.com/office/drawing/2014/main" id="{D7D78DC5-13A4-C287-7514-2C284A062E4C}"/>
              </a:ext>
            </a:extLst>
          </p:cNvPr>
          <p:cNvSpPr>
            <a:spLocks noGrp="1"/>
          </p:cNvSpPr>
          <p:nvPr>
            <p:ph type="body" sz="quarter" idx="3"/>
          </p:nvPr>
        </p:nvSpPr>
        <p:spPr/>
        <p:txBody>
          <a:bodyPr/>
          <a:lstStyle/>
          <a:p>
            <a:r>
              <a:rPr lang="en-GB" sz="2800" dirty="0">
                <a:latin typeface="Times New Roman" panose="02020603050405020304" pitchFamily="18" charset="0"/>
                <a:cs typeface="Times New Roman" panose="02020603050405020304" pitchFamily="18" charset="0"/>
              </a:rPr>
              <a:t>GENERATE TOTAL BILL</a:t>
            </a:r>
            <a:endParaRPr lang="en-US" sz="2800" dirty="0">
              <a:latin typeface="Times New Roman" panose="02020603050405020304" pitchFamily="18" charset="0"/>
              <a:cs typeface="Times New Roman" panose="02020603050405020304" pitchFamily="18" charset="0"/>
            </a:endParaRPr>
          </a:p>
        </p:txBody>
      </p:sp>
      <p:sp>
        <p:nvSpPr>
          <p:cNvPr id="17" name="Content Placeholder 16">
            <a:extLst>
              <a:ext uri="{FF2B5EF4-FFF2-40B4-BE49-F238E27FC236}">
                <a16:creationId xmlns:a16="http://schemas.microsoft.com/office/drawing/2014/main" id="{BAFD1787-D911-6576-74A8-99B1D4E845B2}"/>
              </a:ext>
            </a:extLst>
          </p:cNvPr>
          <p:cNvSpPr>
            <a:spLocks noGrp="1"/>
          </p:cNvSpPr>
          <p:nvPr>
            <p:ph sz="quarter" idx="4"/>
          </p:nvPr>
        </p:nvSpPr>
        <p:spPr>
          <a:xfrm>
            <a:off x="6315868" y="2595563"/>
            <a:ext cx="5061603" cy="3303008"/>
          </a:xfrm>
        </p:spPr>
        <p:txBody>
          <a:bodyPr/>
          <a:lstStyle/>
          <a:p>
            <a:endParaRPr lang="en-US"/>
          </a:p>
        </p:txBody>
      </p:sp>
      <p:sp>
        <p:nvSpPr>
          <p:cNvPr id="4" name="Date Placeholder 3">
            <a:extLst>
              <a:ext uri="{FF2B5EF4-FFF2-40B4-BE49-F238E27FC236}">
                <a16:creationId xmlns:a16="http://schemas.microsoft.com/office/drawing/2014/main" id="{107DAF0A-5C22-57E4-7686-9CC303A94F01}"/>
              </a:ext>
            </a:extLst>
          </p:cNvPr>
          <p:cNvSpPr>
            <a:spLocks noGrp="1"/>
          </p:cNvSpPr>
          <p:nvPr>
            <p:ph type="dt"/>
          </p:nvPr>
        </p:nvSpPr>
        <p:spPr/>
        <p:txBody>
          <a:body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8" name="Picture 5">
            <a:extLst>
              <a:ext uri="{FF2B5EF4-FFF2-40B4-BE49-F238E27FC236}">
                <a16:creationId xmlns:a16="http://schemas.microsoft.com/office/drawing/2014/main" id="{B2E3B22D-51D0-5F91-0887-C989ED7822F4}"/>
              </a:ext>
            </a:extLst>
          </p:cNvPr>
          <p:cNvPicPr>
            <a:picLocks/>
          </p:cNvPicPr>
          <p:nvPr/>
        </p:nvPicPr>
        <p:blipFill>
          <a:blip r:embed="rId3"/>
          <a:srcRect/>
          <a:stretch>
            <a:fillRect/>
          </a:stretch>
        </p:blipFill>
        <p:spPr>
          <a:xfrm>
            <a:off x="11033125" y="117475"/>
            <a:ext cx="1154112" cy="1103312"/>
          </a:xfrm>
          <a:prstGeom prst="rect">
            <a:avLst/>
          </a:prstGeom>
          <a:noFill/>
          <a:ln>
            <a:noFill/>
          </a:ln>
        </p:spPr>
      </p:pic>
      <p:sp>
        <p:nvSpPr>
          <p:cNvPr id="10" name="Rectangle 1">
            <a:extLst>
              <a:ext uri="{FF2B5EF4-FFF2-40B4-BE49-F238E27FC236}">
                <a16:creationId xmlns:a16="http://schemas.microsoft.com/office/drawing/2014/main" id="{A0B20378-BEEE-8100-9FC5-717BA7E8C30D}"/>
              </a:ext>
            </a:extLst>
          </p:cNvPr>
          <p:cNvSpPr txBox="1">
            <a:spLocks noGrp="1"/>
          </p:cNvSpPr>
          <p:nvPr>
            <p:ph type="title"/>
          </p:nvPr>
        </p:nvSpPr>
        <p:spPr>
          <a:prstGeom prst="rect">
            <a:avLst/>
          </a:prstGeom>
          <a:noFill/>
          <a:ln>
            <a:noFill/>
          </a:ln>
        </p:spPr>
        <p:txBody>
          <a:bodyPr vert="horz" lIns="91440" tIns="45720" rIns="91440" bIns="45720" anchor="ctr"/>
          <a:lstStyle>
            <a:lvl1pPr marL="0" indent="0" algn="l" defTabSz="457200" rtl="0" eaLnBrk="0" fontAlgn="base" latinLnBrk="0" hangingPunct="0">
              <a:lnSpc>
                <a:spcPct val="83000"/>
              </a:lnSpc>
              <a:spcBef>
                <a:spcPct val="0"/>
              </a:spcBef>
              <a:spcAft>
                <a:spcPct val="0"/>
              </a:spcAft>
              <a:buClr>
                <a:srgbClr val="000000"/>
              </a:buClr>
              <a:buSzPct val="100000"/>
              <a:buFont typeface="Times New Roman" pitchFamily="18" charset="0"/>
              <a:buNone/>
              <a:defRPr sz="4400" b="0" i="0" u="none" baseline="0">
                <a:solidFill>
                  <a:srgbClr val="000000"/>
                </a:solidFill>
                <a:latin typeface="Calibri" pitchFamily="34" charset="0"/>
                <a:ea typeface="WenQuanYi Micro Hei"/>
                <a:cs typeface="+mj-cs"/>
                <a:sym typeface="Arial" charset="0"/>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a:lstStyle>
          <a:p>
            <a:pPr algn="ctr" eaLnBrk="1" hangingPunct="1">
              <a:lnSpc>
                <a:spcPct val="150000"/>
              </a:lnSpc>
            </a:pPr>
            <a:r>
              <a:rPr lang="en-US" altLang="en-US" sz="3200" b="1" dirty="0"/>
              <a:t>RESULTS AND DISCUSSION</a:t>
            </a:r>
          </a:p>
        </p:txBody>
      </p:sp>
      <p:pic>
        <p:nvPicPr>
          <p:cNvPr id="12" name="Picture 11">
            <a:extLst>
              <a:ext uri="{FF2B5EF4-FFF2-40B4-BE49-F238E27FC236}">
                <a16:creationId xmlns:a16="http://schemas.microsoft.com/office/drawing/2014/main" id="{32D03F16-E724-700C-5805-A718CD1824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5868" y="2489201"/>
            <a:ext cx="5061603" cy="3409370"/>
          </a:xfrm>
          <a:prstGeom prst="rect">
            <a:avLst/>
          </a:prstGeom>
        </p:spPr>
      </p:pic>
      <p:pic>
        <p:nvPicPr>
          <p:cNvPr id="14" name="Picture 3">
            <a:extLst>
              <a:ext uri="{FF2B5EF4-FFF2-40B4-BE49-F238E27FC236}">
                <a16:creationId xmlns:a16="http://schemas.microsoft.com/office/drawing/2014/main" id="{43ED6E09-CA40-34E2-00A8-9D0D1EBD1CDA}"/>
              </a:ext>
            </a:extLst>
          </p:cNvPr>
          <p:cNvPicPr>
            <a:picLocks/>
          </p:cNvPicPr>
          <p:nvPr/>
        </p:nvPicPr>
        <p:blipFill>
          <a:blip r:embed="rId5"/>
          <a:srcRect/>
          <a:stretch>
            <a:fillRect/>
          </a:stretch>
        </p:blipFill>
        <p:spPr>
          <a:xfrm>
            <a:off x="168275" y="57150"/>
            <a:ext cx="1066800" cy="1057275"/>
          </a:xfrm>
          <a:prstGeom prst="rect">
            <a:avLst/>
          </a:prstGeom>
          <a:noFill/>
          <a:ln>
            <a:noFill/>
          </a:ln>
        </p:spPr>
      </p:pic>
    </p:spTree>
    <p:extLst>
      <p:ext uri="{BB962C8B-B14F-4D97-AF65-F5344CB8AC3E}">
        <p14:creationId xmlns:p14="http://schemas.microsoft.com/office/powerpoint/2010/main" val="2429603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Rectangle 1"/>
          <p:cNvSpPr>
            <a:spLocks noGrp="1"/>
          </p:cNvSpPr>
          <p:nvPr>
            <p:ph type="title" idx="4294967295"/>
          </p:nvPr>
        </p:nvSpPr>
        <p:spPr>
          <a:xfrm>
            <a:off x="1774825" y="2492375"/>
            <a:ext cx="8229600" cy="760412"/>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charset="0"/>
              </a:defRPr>
            </a:lvl1pPr>
          </a:lstStyle>
          <a:p>
            <a:pPr lvl="0" algn="ctr" eaLnBrk="1" hangingPunct="1">
              <a:lnSpc>
                <a:spcPct val="150000"/>
              </a:lnSpc>
            </a:pPr>
            <a:r>
              <a:rPr lang="en-US" altLang="en-US" sz="4800" b="1"/>
              <a:t>QUERIES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Rectangle 1"/>
          <p:cNvSpPr>
            <a:spLocks noGrp="1"/>
          </p:cNvSpPr>
          <p:nvPr>
            <p:ph type="title" idx="4294967295"/>
          </p:nvPr>
        </p:nvSpPr>
        <p:spPr>
          <a:xfrm>
            <a:off x="1981200" y="190500"/>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charset="0"/>
                <a:ea typeface="Arial" charset="0"/>
              </a:rPr>
              <a:t>PRESENTATION OVERVIEW</a:t>
            </a:r>
          </a:p>
        </p:txBody>
      </p:sp>
      <p:sp>
        <p:nvSpPr>
          <p:cNvPr id="1048596" name="Text Box 2"/>
          <p:cNvSpPr txBox="1"/>
          <p:nvPr/>
        </p:nvSpPr>
        <p:spPr>
          <a:xfrm>
            <a:off x="623887" y="1412875"/>
            <a:ext cx="11187112" cy="5040312"/>
          </a:xfrm>
          <a:prstGeom prst="rect">
            <a:avLst/>
          </a:prstGeom>
          <a:noFill/>
          <a:ln>
            <a:noFill/>
          </a:ln>
        </p:spPr>
        <p:txBody>
          <a:bodyPr vert="horz" lIns="91440" tIns="45720" rIns="91440" bIns="4572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a:sym typeface="Arial"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a:sym typeface="Arial"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charset="0"/>
              </a:defRPr>
            </a:lvl5pPr>
          </a:lstStyle>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latin typeface="Arial" charset="0"/>
                <a:ea typeface="Arial" charset="0"/>
              </a:rPr>
              <a:t>Objective</a:t>
            </a:r>
          </a:p>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latin typeface="Arial" charset="0"/>
                <a:ea typeface="Arial" charset="0"/>
              </a:rPr>
              <a:t>Project Introduction</a:t>
            </a:r>
          </a:p>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latin typeface="Arial" charset="0"/>
                <a:ea typeface="Arial" charset="0"/>
              </a:rPr>
              <a:t>Problem Statement</a:t>
            </a:r>
          </a:p>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latin typeface="Arial" charset="0"/>
                <a:ea typeface="Arial" charset="0"/>
              </a:rPr>
              <a:t>Methodologies (Programming concepts relevant to problem statement)</a:t>
            </a:r>
          </a:p>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solidFill>
                  <a:schemeClr val="dk1"/>
                </a:solidFill>
                <a:latin typeface="Arial" charset="0"/>
              </a:rPr>
              <a:t>Architecture of the proposed system </a:t>
            </a:r>
          </a:p>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latin typeface="Arial" charset="0"/>
                <a:ea typeface="Arial" charset="0"/>
              </a:rPr>
              <a:t>List of Modules</a:t>
            </a:r>
          </a:p>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solidFill>
                  <a:schemeClr val="dk1"/>
                </a:solidFill>
                <a:latin typeface="Arial" charset="0"/>
              </a:rPr>
              <a:t>Merits </a:t>
            </a:r>
          </a:p>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solidFill>
                  <a:schemeClr val="dk1"/>
                </a:solidFill>
                <a:latin typeface="Arial" charset="0"/>
              </a:rPr>
              <a:t>Results and Discussion</a:t>
            </a:r>
          </a:p>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solidFill>
                  <a:schemeClr val="dk1"/>
                </a:solidFill>
                <a:latin typeface="Arial" charset="0"/>
              </a:rPr>
              <a:t>Queries</a:t>
            </a:r>
          </a:p>
        </p:txBody>
      </p:sp>
      <p:pic>
        <p:nvPicPr>
          <p:cNvPr id="2097154"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55" name="Picture 5"/>
          <p:cNvPicPr>
            <a:picLocks/>
          </p:cNvPicPr>
          <p:nvPr/>
        </p:nvPicPr>
        <p:blipFill>
          <a:blip r:embed="rId4"/>
          <a:srcRect/>
          <a:stretch>
            <a:fillRect/>
          </a:stretch>
        </p:blipFill>
        <p:spPr>
          <a:xfrm>
            <a:off x="11033125" y="117475"/>
            <a:ext cx="1154112" cy="1103312"/>
          </a:xfrm>
          <a:prstGeom prst="rect">
            <a:avLst/>
          </a:prstGeom>
          <a:noFill/>
          <a:ln>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1"/>
          <p:cNvSpPr>
            <a:spLocks noGrp="1"/>
          </p:cNvSpPr>
          <p:nvPr>
            <p:ph type="title" idx="4294967295"/>
          </p:nvPr>
        </p:nvSpPr>
        <p:spPr>
          <a:xfrm>
            <a:off x="1981200" y="190500"/>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charset="0"/>
              </a:defRPr>
            </a:lvl1pPr>
          </a:lstStyle>
          <a:p>
            <a:pPr lvl="0" algn="ctr" eaLnBrk="1" hangingPunct="1">
              <a:lnSpc>
                <a:spcPct val="150000"/>
              </a:lnSpc>
            </a:pPr>
            <a:r>
              <a:rPr lang="en-US" altLang="en-US" sz="3200" b="1">
                <a:ea typeface="Arial" charset="0"/>
              </a:rPr>
              <a:t>OBJECTIVE</a:t>
            </a:r>
          </a:p>
        </p:txBody>
      </p:sp>
      <p:pic>
        <p:nvPicPr>
          <p:cNvPr id="2097156"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57" name="Picture 5"/>
          <p:cNvPicPr>
            <a:picLocks/>
          </p:cNvPicPr>
          <p:nvPr/>
        </p:nvPicPr>
        <p:blipFill>
          <a:blip r:embed="rId4"/>
          <a:srcRect/>
          <a:stretch>
            <a:fillRect/>
          </a:stretch>
        </p:blipFill>
        <p:spPr>
          <a:xfrm>
            <a:off x="11033125" y="117475"/>
            <a:ext cx="1154112" cy="1103312"/>
          </a:xfrm>
          <a:prstGeom prst="rect">
            <a:avLst/>
          </a:prstGeom>
          <a:noFill/>
          <a:ln>
            <a:noFill/>
          </a:ln>
        </p:spPr>
      </p:pic>
      <p:sp>
        <p:nvSpPr>
          <p:cNvPr id="3" name="TextBox 2">
            <a:extLst>
              <a:ext uri="{FF2B5EF4-FFF2-40B4-BE49-F238E27FC236}">
                <a16:creationId xmlns:a16="http://schemas.microsoft.com/office/drawing/2014/main" id="{A5B1D8B9-DD58-3C71-8D5A-7D911327D3C3}"/>
              </a:ext>
            </a:extLst>
          </p:cNvPr>
          <p:cNvSpPr txBox="1"/>
          <p:nvPr/>
        </p:nvSpPr>
        <p:spPr>
          <a:xfrm>
            <a:off x="1235075" y="1535905"/>
            <a:ext cx="9575800" cy="4653646"/>
          </a:xfrm>
          <a:prstGeom prst="rect">
            <a:avLst/>
          </a:prstGeom>
          <a:noFill/>
        </p:spPr>
        <p:txBody>
          <a:bodyPr wrap="square" anchor="t">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objective of the Supermarket Billing System project is to develop a professional and</a:t>
            </a: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user-</a:t>
            </a: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friendly application that simplifies the billing process in supermarkets. This system is designed to allow users to add products to a shopping cart, specify quantities, and automatically calculate the total amount, including applicable taxes, ensuring accuracy and efficiency in billing. The application provides real-time cart management, enabling users to view, update, or remove items from the cart seamlessly. It dynamically updates the total cost whenever changes are made, ensuring clarity during the checkout process. By offering an intuitive graphical interface built with Java Swing, the system aims to streamline supermarket operations, reduce human errors, and provide a smooth and hassle-free experience for both customers and staff.</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Rectangle 1"/>
          <p:cNvSpPr>
            <a:spLocks noGrp="1"/>
          </p:cNvSpPr>
          <p:nvPr>
            <p:ph type="title" idx="4294967295"/>
          </p:nvPr>
        </p:nvSpPr>
        <p:spPr>
          <a:xfrm>
            <a:off x="1981200" y="190500"/>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charset="0"/>
              </a:defRPr>
            </a:lvl1pPr>
          </a:lstStyle>
          <a:p>
            <a:pPr lvl="0" algn="ctr" eaLnBrk="1" hangingPunct="1">
              <a:lnSpc>
                <a:spcPct val="150000"/>
              </a:lnSpc>
            </a:pPr>
            <a:r>
              <a:rPr lang="en-US" altLang="en-US" sz="3200" b="1">
                <a:ea typeface="Arial" charset="0"/>
              </a:rPr>
              <a:t>PROJECT INTRODUCTION</a:t>
            </a:r>
          </a:p>
        </p:txBody>
      </p:sp>
      <p:pic>
        <p:nvPicPr>
          <p:cNvPr id="2097158"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59" name="Picture 5"/>
          <p:cNvPicPr>
            <a:picLocks/>
          </p:cNvPicPr>
          <p:nvPr/>
        </p:nvPicPr>
        <p:blipFill>
          <a:blip r:embed="rId4"/>
          <a:srcRect/>
          <a:stretch>
            <a:fillRect/>
          </a:stretch>
        </p:blipFill>
        <p:spPr>
          <a:xfrm>
            <a:off x="11033125" y="117475"/>
            <a:ext cx="1154112" cy="1103312"/>
          </a:xfrm>
          <a:prstGeom prst="rect">
            <a:avLst/>
          </a:prstGeom>
          <a:noFill/>
          <a:ln>
            <a:noFill/>
          </a:ln>
        </p:spPr>
      </p:pic>
      <p:sp>
        <p:nvSpPr>
          <p:cNvPr id="3" name="TextBox 2">
            <a:extLst>
              <a:ext uri="{FF2B5EF4-FFF2-40B4-BE49-F238E27FC236}">
                <a16:creationId xmlns:a16="http://schemas.microsoft.com/office/drawing/2014/main" id="{5EB976AA-9810-9D26-FE71-095466431D88}"/>
              </a:ext>
            </a:extLst>
          </p:cNvPr>
          <p:cNvSpPr txBox="1"/>
          <p:nvPr/>
        </p:nvSpPr>
        <p:spPr>
          <a:xfrm>
            <a:off x="1402556" y="1681163"/>
            <a:ext cx="9630569" cy="4191981"/>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Supermarket Billing System is a software application designed to simplify and automate the billing and inventory management processes in a supermarket. It provides an efficient and user-friendly interface for operators to handle tasks such as adding and removing products, managing stock, and generating customer bills. By replacing manual methods, this system ensures faster transactions, reduces errors, and improves customer satisfaction. The system also keeps the inventory up-to-date, enabling accurate tracking of stock levels. With features like dynamic product management, automatic bill calculation (including taxes and discounts), and streamlined operations, the Supermarket Billing System is an essential tool for modern retail businesses to enhance productivity and efficiency.</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1"/>
          <p:cNvSpPr>
            <a:spLocks noGrp="1"/>
          </p:cNvSpPr>
          <p:nvPr>
            <p:ph type="title" idx="4294967295"/>
          </p:nvPr>
        </p:nvSpPr>
        <p:spPr>
          <a:xfrm>
            <a:off x="1981200" y="190500"/>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charset="0"/>
              </a:defRPr>
            </a:lvl1pPr>
          </a:lstStyle>
          <a:p>
            <a:pPr lvl="0" algn="ctr" eaLnBrk="1" hangingPunct="1">
              <a:lnSpc>
                <a:spcPct val="150000"/>
              </a:lnSpc>
            </a:pPr>
            <a:r>
              <a:rPr lang="en-US" altLang="en-US" sz="3200" b="1">
                <a:ea typeface="Arial" charset="0"/>
              </a:rPr>
              <a:t>PROBLEM STATEMENT</a:t>
            </a:r>
          </a:p>
        </p:txBody>
      </p:sp>
      <p:pic>
        <p:nvPicPr>
          <p:cNvPr id="2097160"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61" name="Picture 5"/>
          <p:cNvPicPr>
            <a:picLocks/>
          </p:cNvPicPr>
          <p:nvPr/>
        </p:nvPicPr>
        <p:blipFill>
          <a:blip r:embed="rId4"/>
          <a:srcRect/>
          <a:stretch>
            <a:fillRect/>
          </a:stretch>
        </p:blipFill>
        <p:spPr>
          <a:xfrm>
            <a:off x="11033125" y="117475"/>
            <a:ext cx="1154112" cy="1103312"/>
          </a:xfrm>
          <a:prstGeom prst="rect">
            <a:avLst/>
          </a:prstGeom>
          <a:noFill/>
          <a:ln>
            <a:noFill/>
          </a:ln>
        </p:spPr>
      </p:pic>
      <p:sp>
        <p:nvSpPr>
          <p:cNvPr id="1048614" name="Rectangle 7"/>
          <p:cNvSpPr/>
          <p:nvPr/>
        </p:nvSpPr>
        <p:spPr>
          <a:xfrm>
            <a:off x="773112" y="1016730"/>
            <a:ext cx="10645775" cy="5022978"/>
          </a:xfrm>
          <a:prstGeom prst="rect">
            <a:avLst/>
          </a:prstGeom>
          <a:noFill/>
          <a:ln>
            <a:noFill/>
          </a:ln>
        </p:spPr>
        <p:txBody>
          <a:bodyPr vert="horz" lIns="91440" tIns="45720" rIns="91440" bIns="45720" anchor="ctr">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5pPr>
          </a:lstStyle>
          <a:p>
            <a:pPr lvl="0"/>
            <a:endParaRPr lang="en-GB" altLang="en-US" sz="2400" dirty="0">
              <a:latin typeface="Times New Roman" pitchFamily="18" charset="0"/>
              <a:ea typeface="Times New Roman" pitchFamily="18" charset="0"/>
            </a:endParaRPr>
          </a:p>
          <a:p>
            <a:pPr marL="342900" lvl="0" indent="-342900" algn="just">
              <a:lnSpc>
                <a:spcPct val="150000"/>
              </a:lnSpc>
              <a:buFont typeface="Arial" panose="020B0604020202020204" pitchFamily="34" charset="0"/>
              <a:buChar char="•"/>
            </a:pPr>
            <a:r>
              <a:rPr lang="en-US" altLang="en-US" sz="2000" dirty="0">
                <a:latin typeface="Times New Roman" pitchFamily="18" charset="0"/>
                <a:ea typeface="Times New Roman" pitchFamily="18" charset="0"/>
              </a:rPr>
              <a:t>In traditional supermarket operations, the billing process and inventory management are often handled manually, leading to inefficiencies, errors, and delays. Manual methods can result in inaccurate calculations, mismanagement of stock, and poor customer experience due to increased waiting times. Additionally, the lack of an automated system makes it challenging to track inventory levels and update stock details in real time.</a:t>
            </a:r>
            <a:endParaRPr lang="en-GB" altLang="en-US" sz="2000" dirty="0">
              <a:latin typeface="Times New Roman" pitchFamily="18" charset="0"/>
              <a:ea typeface="Times New Roman" pitchFamily="18" charset="0"/>
            </a:endParaRPr>
          </a:p>
          <a:p>
            <a:pPr marL="342900" lvl="0" indent="-342900" algn="just">
              <a:lnSpc>
                <a:spcPct val="150000"/>
              </a:lnSpc>
              <a:buFont typeface="Arial" panose="020B0604020202020204" pitchFamily="34" charset="0"/>
              <a:buChar char="•"/>
            </a:pPr>
            <a:r>
              <a:rPr lang="en-US" altLang="en-US" sz="2000" dirty="0">
                <a:latin typeface="Times New Roman" pitchFamily="18" charset="0"/>
                <a:ea typeface="Times New Roman" pitchFamily="18" charset="0"/>
              </a:rPr>
              <a:t>The Supermarket Billing System aims to address these challenges by developing a software solution that automates the billing process, manages inventory efficiently, and provides a user-friendly interface for operators. This system will ensure accurate billing, real-time stock updates, and smooth management of customer transactions, ultimately improving operational efficiency and customer satisfaction.</a:t>
            </a:r>
            <a:endParaRPr lang="en-GB" altLang="en-US" sz="2000" dirty="0">
              <a:latin typeface="Times New Roman" pitchFamily="18" charset="0"/>
              <a:ea typeface="Times New Roman" pitchFamily="18"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Rectangle 1"/>
          <p:cNvSpPr>
            <a:spLocks noGrp="1"/>
          </p:cNvSpPr>
          <p:nvPr>
            <p:ph type="title" idx="4294967295"/>
          </p:nvPr>
        </p:nvSpPr>
        <p:spPr>
          <a:xfrm>
            <a:off x="1981200" y="190500"/>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charset="0"/>
              </a:defRPr>
            </a:lvl1pPr>
          </a:lstStyle>
          <a:p>
            <a:pPr lvl="0" algn="ctr" eaLnBrk="1" hangingPunct="1">
              <a:lnSpc>
                <a:spcPct val="150000"/>
              </a:lnSpc>
            </a:pPr>
            <a:r>
              <a:rPr lang="en-US" altLang="en-US" sz="3200" b="1">
                <a:ea typeface="Arial" charset="0"/>
              </a:rPr>
              <a:t>METHODOLOGIES</a:t>
            </a:r>
          </a:p>
        </p:txBody>
      </p:sp>
      <p:pic>
        <p:nvPicPr>
          <p:cNvPr id="2097162"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63" name="Picture 5"/>
          <p:cNvPicPr>
            <a:picLocks/>
          </p:cNvPicPr>
          <p:nvPr/>
        </p:nvPicPr>
        <p:blipFill>
          <a:blip r:embed="rId4"/>
          <a:srcRect/>
          <a:stretch>
            <a:fillRect/>
          </a:stretch>
        </p:blipFill>
        <p:spPr>
          <a:xfrm>
            <a:off x="11033125" y="117475"/>
            <a:ext cx="1154112" cy="1103312"/>
          </a:xfrm>
          <a:prstGeom prst="rect">
            <a:avLst/>
          </a:prstGeom>
          <a:noFill/>
          <a:ln>
            <a:noFill/>
          </a:ln>
        </p:spPr>
      </p:pic>
      <p:sp>
        <p:nvSpPr>
          <p:cNvPr id="1048620" name="Rectangle 1"/>
          <p:cNvSpPr/>
          <p:nvPr/>
        </p:nvSpPr>
        <p:spPr>
          <a:xfrm>
            <a:off x="1119980" y="1313835"/>
            <a:ext cx="10345739" cy="4616648"/>
          </a:xfrm>
          <a:prstGeom prst="rect">
            <a:avLst/>
          </a:prstGeom>
          <a:noFill/>
          <a:ln>
            <a:noFill/>
          </a:ln>
        </p:spPr>
        <p:txBody>
          <a:bodyPr vert="horz" wrap="square" lIns="91440" tIns="45720" rIns="91440" bIns="45720" anchor="ctr">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5pPr>
          </a:lstStyle>
          <a:p>
            <a:pPr lvl="0"/>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Product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Representation</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and</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Management</a:t>
            </a:r>
            <a:r>
              <a:rPr lang="en-GB" altLang="en-US" b="1" dirty="0">
                <a:latin typeface="Times New Roman" panose="02020603050405020304" pitchFamily="18" charset="0"/>
                <a:cs typeface="Times New Roman" panose="02020603050405020304" pitchFamily="18" charset="0"/>
              </a:rPr>
              <a:t> : </a:t>
            </a:r>
            <a:r>
              <a:rPr lang="en-GB" altLang="en-US" dirty="0" err="1">
                <a:latin typeface="Times New Roman" panose="02020603050405020304" pitchFamily="18" charset="0"/>
                <a:cs typeface="Times New Roman" panose="02020603050405020304" pitchFamily="18" charset="0"/>
              </a:rPr>
              <a:t>Utilizies</a:t>
            </a:r>
            <a:r>
              <a:rPr lang="en-US" altLang="en-US" dirty="0">
                <a:latin typeface="Times New Roman" panose="02020603050405020304" pitchFamily="18" charset="0"/>
                <a:cs typeface="Times New Roman" panose="02020603050405020304" pitchFamily="18" charset="0"/>
              </a:rPr>
              <a:t> the Product class to encapsulate product name and price. The </a:t>
            </a:r>
            <a:r>
              <a:rPr lang="en-US" altLang="en-US" dirty="0" err="1">
                <a:latin typeface="Times New Roman" panose="02020603050405020304" pitchFamily="18" charset="0"/>
                <a:cs typeface="Times New Roman" panose="02020603050405020304" pitchFamily="18" charset="0"/>
              </a:rPr>
              <a:t>ShoppingCart</a:t>
            </a:r>
            <a:r>
              <a:rPr lang="en-US" altLang="en-US" dirty="0">
                <a:latin typeface="Times New Roman" panose="02020603050405020304" pitchFamily="18" charset="0"/>
                <a:cs typeface="Times New Roman" panose="02020603050405020304" pitchFamily="18" charset="0"/>
              </a:rPr>
              <a:t> class stores and manages product quantities using a </a:t>
            </a:r>
            <a:r>
              <a:rPr lang="en-US" altLang="en-US" dirty="0" err="1">
                <a:latin typeface="Times New Roman" panose="02020603050405020304" pitchFamily="18" charset="0"/>
                <a:cs typeface="Times New Roman" panose="02020603050405020304" pitchFamily="18" charset="0"/>
              </a:rPr>
              <a:t>HashMap</a:t>
            </a:r>
            <a:r>
              <a:rPr lang="en-US" altLang="en-US" dirty="0">
                <a:latin typeface="Times New Roman" panose="02020603050405020304" pitchFamily="18" charset="0"/>
                <a:cs typeface="Times New Roman" panose="02020603050405020304" pitchFamily="18" charset="0"/>
              </a:rPr>
              <a:t>.</a:t>
            </a:r>
            <a:endParaRPr lang="en-GB" altLang="en-US" dirty="0">
              <a:latin typeface="Times New Roman" panose="02020603050405020304" pitchFamily="18" charset="0"/>
              <a:cs typeface="Times New Roman" panose="02020603050405020304" pitchFamily="18" charset="0"/>
            </a:endParaRPr>
          </a:p>
          <a:p>
            <a:pPr lvl="0"/>
            <a:endParaRPr lang="en-GB" alt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Interactive GUI Design</a:t>
            </a:r>
            <a:r>
              <a:rPr lang="en-GB" altLang="en-US" b="1" dirty="0">
                <a:latin typeface="Times New Roman" panose="02020603050405020304" pitchFamily="18" charset="0"/>
                <a:cs typeface="Times New Roman" panose="02020603050405020304" pitchFamily="18" charset="0"/>
              </a:rPr>
              <a:t> : </a:t>
            </a:r>
            <a:r>
              <a:rPr lang="en-US" altLang="en-US" dirty="0">
                <a:latin typeface="Times New Roman" panose="02020603050405020304" pitchFamily="18" charset="0"/>
                <a:cs typeface="Times New Roman" panose="02020603050405020304" pitchFamily="18" charset="0"/>
              </a:rPr>
              <a:t>Implements a Swing-based graphical user interface with panels for product selection, cart overview, and billing.</a:t>
            </a:r>
            <a:endParaRPr lang="en-GB" altLang="en-US" dirty="0">
              <a:latin typeface="Times New Roman" panose="02020603050405020304" pitchFamily="18" charset="0"/>
              <a:cs typeface="Times New Roman" panose="02020603050405020304" pitchFamily="18" charset="0"/>
            </a:endParaRPr>
          </a:p>
          <a:p>
            <a:pPr lvl="0"/>
            <a:endParaRPr lang="en-GB" alt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Table Integration for Cart Display</a:t>
            </a:r>
            <a:r>
              <a:rPr lang="en-GB" altLang="en-US" b="1" dirty="0">
                <a:latin typeface="Times New Roman" panose="02020603050405020304" pitchFamily="18" charset="0"/>
                <a:cs typeface="Times New Roman" panose="02020603050405020304" pitchFamily="18" charset="0"/>
              </a:rPr>
              <a:t> : </a:t>
            </a:r>
            <a:r>
              <a:rPr lang="en-US" altLang="en-US" dirty="0">
                <a:latin typeface="Times New Roman" panose="02020603050405020304" pitchFamily="18" charset="0"/>
                <a:cs typeface="Times New Roman" panose="02020603050405020304" pitchFamily="18" charset="0"/>
              </a:rPr>
              <a:t>Uses </a:t>
            </a:r>
            <a:r>
              <a:rPr lang="en-US" altLang="en-US" dirty="0" err="1">
                <a:latin typeface="Times New Roman" panose="02020603050405020304" pitchFamily="18" charset="0"/>
                <a:cs typeface="Times New Roman" panose="02020603050405020304" pitchFamily="18" charset="0"/>
              </a:rPr>
              <a:t>JTable</a:t>
            </a:r>
            <a:r>
              <a:rPr lang="en-US" altLang="en-US" dirty="0">
                <a:latin typeface="Times New Roman" panose="02020603050405020304" pitchFamily="18" charset="0"/>
                <a:cs typeface="Times New Roman" panose="02020603050405020304" pitchFamily="18" charset="0"/>
              </a:rPr>
              <a:t> and </a:t>
            </a:r>
            <a:r>
              <a:rPr lang="en-US" altLang="en-US" dirty="0" err="1">
                <a:latin typeface="Times New Roman" panose="02020603050405020304" pitchFamily="18" charset="0"/>
                <a:cs typeface="Times New Roman" panose="02020603050405020304" pitchFamily="18" charset="0"/>
              </a:rPr>
              <a:t>DefaultTableModel</a:t>
            </a:r>
            <a:r>
              <a:rPr lang="en-US" altLang="en-US" dirty="0">
                <a:latin typeface="Times New Roman" panose="02020603050405020304" pitchFamily="18" charset="0"/>
                <a:cs typeface="Times New Roman" panose="02020603050405020304" pitchFamily="18" charset="0"/>
              </a:rPr>
              <a:t> for displaying cart items, quantities, and calculated prices.</a:t>
            </a:r>
            <a:endParaRPr lang="en-GB" alt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GB" alt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Billing and Tax Calculation</a:t>
            </a:r>
            <a:r>
              <a:rPr lang="en-GB" altLang="en-US" b="1" dirty="0">
                <a:latin typeface="Times New Roman" panose="02020603050405020304" pitchFamily="18" charset="0"/>
                <a:cs typeface="Times New Roman" panose="02020603050405020304" pitchFamily="18" charset="0"/>
              </a:rPr>
              <a:t> : </a:t>
            </a:r>
            <a:r>
              <a:rPr lang="en-US" altLang="en-US" dirty="0">
                <a:latin typeface="Times New Roman" panose="02020603050405020304" pitchFamily="18" charset="0"/>
                <a:cs typeface="Times New Roman" panose="02020603050405020304" pitchFamily="18" charset="0"/>
              </a:rPr>
              <a:t>Calculates subtotal and applies a 10% tax, generating the bill with total pricing details.</a:t>
            </a:r>
            <a:endParaRPr lang="en-GB" alt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GB" alt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Dynamic</a:t>
            </a:r>
            <a:r>
              <a:rPr lang="en-GB" altLang="en-US" b="1"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Car</a:t>
            </a:r>
            <a:r>
              <a:rPr lang="en-GB" altLang="en-US" b="1" dirty="0">
                <a:latin typeface="Times New Roman" panose="02020603050405020304" pitchFamily="18" charset="0"/>
                <a:cs typeface="Times New Roman" panose="02020603050405020304" pitchFamily="18" charset="0"/>
              </a:rPr>
              <a:t>t </a:t>
            </a:r>
            <a:r>
              <a:rPr lang="en-US" altLang="en-US" b="1" dirty="0">
                <a:latin typeface="Times New Roman" panose="02020603050405020304" pitchFamily="18" charset="0"/>
                <a:cs typeface="Times New Roman" panose="02020603050405020304" pitchFamily="18" charset="0"/>
              </a:rPr>
              <a:t>Operations</a:t>
            </a:r>
            <a:r>
              <a:rPr lang="en-GB" altLang="en-US" b="1" dirty="0">
                <a:latin typeface="Times New Roman" panose="02020603050405020304" pitchFamily="18" charset="0"/>
                <a:cs typeface="Times New Roman" panose="02020603050405020304" pitchFamily="18" charset="0"/>
              </a:rPr>
              <a:t> : </a:t>
            </a:r>
            <a:r>
              <a:rPr lang="en-GB" altLang="en-US" dirty="0">
                <a:latin typeface="Times New Roman" panose="02020603050405020304" pitchFamily="18" charset="0"/>
                <a:cs typeface="Times New Roman" panose="02020603050405020304" pitchFamily="18" charset="0"/>
              </a:rPr>
              <a:t>Enables </a:t>
            </a:r>
            <a:r>
              <a:rPr lang="en-US" altLang="en-US" dirty="0">
                <a:latin typeface="Times New Roman" panose="02020603050405020304" pitchFamily="18" charset="0"/>
                <a:cs typeface="Times New Roman" panose="02020603050405020304" pitchFamily="18" charset="0"/>
              </a:rPr>
              <a:t>adding, updating, and removing products from</a:t>
            </a:r>
            <a:r>
              <a:rPr lang="en-GB"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cart while </a:t>
            </a:r>
            <a:r>
              <a:rPr lang="en-GB"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dynamically updating the total price.</a:t>
            </a:r>
            <a:endParaRPr lang="en-GB" alt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Rectangle 1"/>
          <p:cNvSpPr>
            <a:spLocks noGrp="1"/>
          </p:cNvSpPr>
          <p:nvPr>
            <p:ph type="title" idx="4294967295"/>
          </p:nvPr>
        </p:nvSpPr>
        <p:spPr>
          <a:xfrm>
            <a:off x="2230124" y="461962"/>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charset="0"/>
              </a:defRPr>
            </a:lvl1pPr>
          </a:lstStyle>
          <a:p>
            <a:pPr lvl="0" algn="ctr" eaLnBrk="1" hangingPunct="1">
              <a:lnSpc>
                <a:spcPct val="150000"/>
              </a:lnSpc>
            </a:pPr>
            <a:r>
              <a:rPr lang="en-US" altLang="en-US" sz="3200" b="1"/>
              <a:t>ARCHITECTURE OF THE PROPOSED SYSTEM </a:t>
            </a:r>
          </a:p>
        </p:txBody>
      </p:sp>
      <p:pic>
        <p:nvPicPr>
          <p:cNvPr id="2097164"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65" name="Picture 5"/>
          <p:cNvPicPr>
            <a:picLocks/>
          </p:cNvPicPr>
          <p:nvPr/>
        </p:nvPicPr>
        <p:blipFill>
          <a:blip r:embed="rId4"/>
          <a:srcRect/>
          <a:stretch>
            <a:fillRect/>
          </a:stretch>
        </p:blipFill>
        <p:spPr>
          <a:xfrm>
            <a:off x="11033125" y="117475"/>
            <a:ext cx="1154112" cy="1103312"/>
          </a:xfrm>
          <a:prstGeom prst="rect">
            <a:avLst/>
          </a:prstGeom>
          <a:noFill/>
          <a:ln>
            <a:noFill/>
          </a:ln>
        </p:spPr>
      </p:pic>
      <p:pic>
        <p:nvPicPr>
          <p:cNvPr id="2" name="Picture 1">
            <a:extLst>
              <a:ext uri="{FF2B5EF4-FFF2-40B4-BE49-F238E27FC236}">
                <a16:creationId xmlns:a16="http://schemas.microsoft.com/office/drawing/2014/main" id="{72FD9316-C70C-9BE3-2F14-32E7865C38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6181" y="1533524"/>
            <a:ext cx="4390263" cy="4443414"/>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Rectangle 1"/>
          <p:cNvSpPr>
            <a:spLocks noGrp="1"/>
          </p:cNvSpPr>
          <p:nvPr>
            <p:ph type="title" idx="4294967295"/>
          </p:nvPr>
        </p:nvSpPr>
        <p:spPr>
          <a:xfrm>
            <a:off x="2011362" y="257175"/>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charset="0"/>
              </a:defRPr>
            </a:lvl1pPr>
          </a:lstStyle>
          <a:p>
            <a:pPr lvl="0" algn="ctr" eaLnBrk="1" hangingPunct="1">
              <a:lnSpc>
                <a:spcPct val="150000"/>
              </a:lnSpc>
            </a:pPr>
            <a:r>
              <a:rPr lang="en-US" altLang="en-US" sz="3200" b="1">
                <a:ea typeface="Arial" charset="0"/>
              </a:rPr>
              <a:t>LIST OF MODULES</a:t>
            </a:r>
          </a:p>
        </p:txBody>
      </p:sp>
      <p:sp>
        <p:nvSpPr>
          <p:cNvPr id="1048636" name="Text Box 2"/>
          <p:cNvSpPr txBox="1"/>
          <p:nvPr/>
        </p:nvSpPr>
        <p:spPr>
          <a:xfrm>
            <a:off x="457200" y="939800"/>
            <a:ext cx="11730038" cy="5232400"/>
          </a:xfrm>
          <a:prstGeom prst="rect">
            <a:avLst/>
          </a:prstGeom>
          <a:noFill/>
          <a:ln>
            <a:noFill/>
          </a:ln>
        </p:spPr>
        <p:txBody>
          <a:bodyPr vert="horz" lIns="91440" tIns="45720" rIns="91440" bIns="4572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a:sym typeface="Arial"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a:sym typeface="Arial"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charset="0"/>
              </a:defRPr>
            </a:lvl5pPr>
          </a:lstStyle>
          <a:p>
            <a:pPr marL="0" lvl="0" indent="0" algn="ctr"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400" b="1" dirty="0">
              <a:latin typeface="Arial" charset="0"/>
              <a:ea typeface="Arial" charset="0"/>
            </a:endParaRPr>
          </a:p>
        </p:txBody>
      </p:sp>
      <p:pic>
        <p:nvPicPr>
          <p:cNvPr id="2097166"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67" name="Picture 5"/>
          <p:cNvPicPr>
            <a:picLocks/>
          </p:cNvPicPr>
          <p:nvPr/>
        </p:nvPicPr>
        <p:blipFill>
          <a:blip r:embed="rId4"/>
          <a:srcRect/>
          <a:stretch>
            <a:fillRect/>
          </a:stretch>
        </p:blipFill>
        <p:spPr>
          <a:xfrm>
            <a:off x="11033125" y="117475"/>
            <a:ext cx="1154112" cy="1103312"/>
          </a:xfrm>
          <a:prstGeom prst="rect">
            <a:avLst/>
          </a:prstGeom>
          <a:noFill/>
          <a:ln>
            <a:noFill/>
          </a:ln>
        </p:spPr>
      </p:pic>
      <p:sp>
        <p:nvSpPr>
          <p:cNvPr id="1048637" name="Rectangle 1"/>
          <p:cNvSpPr/>
          <p:nvPr/>
        </p:nvSpPr>
        <p:spPr>
          <a:xfrm>
            <a:off x="762000" y="1609947"/>
            <a:ext cx="10591800" cy="4985980"/>
          </a:xfrm>
          <a:prstGeom prst="rect">
            <a:avLst/>
          </a:prstGeom>
          <a:noFill/>
          <a:ln>
            <a:noFill/>
          </a:ln>
        </p:spPr>
        <p:txBody>
          <a:bodyPr vert="horz" wrap="square" lIns="91440" tIns="45720" rIns="91440" bIns="45720" anchor="ctr">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5pPr>
          </a:lstStyle>
          <a:p>
            <a:pPr marL="342900" lvl="0" indent="-342900">
              <a:lnSpc>
                <a:spcPct val="150000"/>
              </a:lnSpc>
              <a:buFont typeface="Arial" panose="020B0604020202020204" pitchFamily="34" charset="0"/>
              <a:buChar char="•"/>
            </a:pPr>
            <a:r>
              <a:rPr lang="en-US" altLang="en-US" sz="2000" b="1" dirty="0">
                <a:latin typeface="Times New Roman" pitchFamily="18" charset="0"/>
                <a:ea typeface="Times New Roman" pitchFamily="18" charset="0"/>
              </a:rPr>
              <a:t>Product Management Module: </a:t>
            </a:r>
            <a:r>
              <a:rPr lang="en-US" altLang="en-US" sz="2000" dirty="0">
                <a:latin typeface="Times New Roman" pitchFamily="18" charset="0"/>
                <a:ea typeface="Times New Roman" pitchFamily="18" charset="0"/>
              </a:rPr>
              <a:t>Manages product details like name and price using the Product </a:t>
            </a:r>
            <a:r>
              <a:rPr lang="en-US" altLang="en-US" sz="2000" dirty="0" err="1">
                <a:latin typeface="Times New Roman" pitchFamily="18" charset="0"/>
                <a:ea typeface="Times New Roman" pitchFamily="18" charset="0"/>
              </a:rPr>
              <a:t>class.Encapsulates</a:t>
            </a:r>
            <a:r>
              <a:rPr lang="en-US" altLang="en-US" sz="2000" dirty="0">
                <a:latin typeface="Times New Roman" pitchFamily="18" charset="0"/>
                <a:ea typeface="Times New Roman" pitchFamily="18" charset="0"/>
              </a:rPr>
              <a:t> data with private fields and public getters.</a:t>
            </a:r>
          </a:p>
          <a:p>
            <a:pPr marL="342900" lvl="0" indent="-342900">
              <a:lnSpc>
                <a:spcPct val="150000"/>
              </a:lnSpc>
              <a:buFont typeface="Arial" panose="020B0604020202020204" pitchFamily="34" charset="0"/>
              <a:buChar char="•"/>
            </a:pPr>
            <a:r>
              <a:rPr lang="en-US" altLang="en-US" sz="2000" b="1" dirty="0">
                <a:latin typeface="Times New Roman" pitchFamily="18" charset="0"/>
                <a:ea typeface="Times New Roman" pitchFamily="18" charset="0"/>
              </a:rPr>
              <a:t>Shopping Cart Module: </a:t>
            </a:r>
            <a:r>
              <a:rPr lang="en-US" altLang="en-US" sz="2000" dirty="0">
                <a:latin typeface="Times New Roman" pitchFamily="18" charset="0"/>
                <a:ea typeface="Times New Roman" pitchFamily="18" charset="0"/>
              </a:rPr>
              <a:t>Handles adding/removing products and managing </a:t>
            </a:r>
            <a:r>
              <a:rPr lang="en-US" altLang="en-US" sz="2000" dirty="0" err="1">
                <a:latin typeface="Times New Roman" pitchFamily="18" charset="0"/>
                <a:ea typeface="Times New Roman" pitchFamily="18" charset="0"/>
              </a:rPr>
              <a:t>quantities.Uses</a:t>
            </a:r>
            <a:r>
              <a:rPr lang="en-US" altLang="en-US" sz="2000" dirty="0">
                <a:latin typeface="Times New Roman" pitchFamily="18" charset="0"/>
                <a:ea typeface="Times New Roman" pitchFamily="18" charset="0"/>
              </a:rPr>
              <a:t> HashMap for efficient product-quantity </a:t>
            </a:r>
            <a:r>
              <a:rPr lang="en-US" altLang="en-US" sz="2000" dirty="0" err="1">
                <a:latin typeface="Times New Roman" pitchFamily="18" charset="0"/>
                <a:ea typeface="Times New Roman" pitchFamily="18" charset="0"/>
              </a:rPr>
              <a:t>storage.Calculates</a:t>
            </a:r>
            <a:r>
              <a:rPr lang="en-US" altLang="en-US" sz="2000" dirty="0">
                <a:latin typeface="Times New Roman" pitchFamily="18" charset="0"/>
                <a:ea typeface="Times New Roman" pitchFamily="18" charset="0"/>
              </a:rPr>
              <a:t> subtotal and updates dynamically.</a:t>
            </a:r>
          </a:p>
          <a:p>
            <a:pPr marL="342900" lvl="0" indent="-342900">
              <a:lnSpc>
                <a:spcPct val="150000"/>
              </a:lnSpc>
              <a:buFont typeface="Arial" panose="020B0604020202020204" pitchFamily="34" charset="0"/>
              <a:buChar char="•"/>
            </a:pPr>
            <a:r>
              <a:rPr lang="en-US" altLang="en-US" sz="2000" b="1" dirty="0">
                <a:latin typeface="Times New Roman" pitchFamily="18" charset="0"/>
                <a:ea typeface="Times New Roman" pitchFamily="18" charset="0"/>
              </a:rPr>
              <a:t>User Interface Module: </a:t>
            </a:r>
            <a:r>
              <a:rPr lang="en-US" altLang="en-US" sz="2000" dirty="0">
                <a:latin typeface="Times New Roman" pitchFamily="18" charset="0"/>
                <a:ea typeface="Times New Roman" pitchFamily="18" charset="0"/>
              </a:rPr>
              <a:t>Built with Java Swing for an interactive </a:t>
            </a:r>
            <a:r>
              <a:rPr lang="en-US" altLang="en-US" sz="2000" dirty="0" err="1">
                <a:latin typeface="Times New Roman" pitchFamily="18" charset="0"/>
                <a:ea typeface="Times New Roman" pitchFamily="18" charset="0"/>
              </a:rPr>
              <a:t>GUI.Uses</a:t>
            </a:r>
            <a:r>
              <a:rPr lang="en-US" altLang="en-US" sz="2000" dirty="0">
                <a:latin typeface="Times New Roman" pitchFamily="18" charset="0"/>
                <a:ea typeface="Times New Roman" pitchFamily="18" charset="0"/>
              </a:rPr>
              <a:t> components like </a:t>
            </a:r>
            <a:r>
              <a:rPr lang="en-US" altLang="en-US" sz="2000" dirty="0" err="1">
                <a:latin typeface="Times New Roman" pitchFamily="18" charset="0"/>
                <a:ea typeface="Times New Roman" pitchFamily="18" charset="0"/>
              </a:rPr>
              <a:t>JFrame</a:t>
            </a:r>
            <a:r>
              <a:rPr lang="en-US" altLang="en-US" sz="2000" dirty="0">
                <a:latin typeface="Times New Roman" pitchFamily="18" charset="0"/>
                <a:ea typeface="Times New Roman" pitchFamily="18" charset="0"/>
              </a:rPr>
              <a:t>, </a:t>
            </a:r>
            <a:r>
              <a:rPr lang="en-US" altLang="en-US" sz="2000" dirty="0" err="1">
                <a:latin typeface="Times New Roman" pitchFamily="18" charset="0"/>
                <a:ea typeface="Times New Roman" pitchFamily="18" charset="0"/>
              </a:rPr>
              <a:t>JPanel</a:t>
            </a:r>
            <a:r>
              <a:rPr lang="en-US" altLang="en-US" sz="2000" dirty="0">
                <a:latin typeface="Times New Roman" pitchFamily="18" charset="0"/>
                <a:ea typeface="Times New Roman" pitchFamily="18" charset="0"/>
              </a:rPr>
              <a:t>, and </a:t>
            </a:r>
            <a:r>
              <a:rPr lang="en-US" altLang="en-US" sz="2000" dirty="0" err="1">
                <a:latin typeface="Times New Roman" pitchFamily="18" charset="0"/>
                <a:ea typeface="Times New Roman" pitchFamily="18" charset="0"/>
              </a:rPr>
              <a:t>JTable.Ensures</a:t>
            </a:r>
            <a:r>
              <a:rPr lang="en-US" altLang="en-US" sz="2000" dirty="0">
                <a:latin typeface="Times New Roman" pitchFamily="18" charset="0"/>
                <a:ea typeface="Times New Roman" pitchFamily="18" charset="0"/>
              </a:rPr>
              <a:t> clean design with layout managers like </a:t>
            </a:r>
            <a:r>
              <a:rPr lang="en-US" altLang="en-US" sz="2000" dirty="0" err="1">
                <a:latin typeface="Times New Roman" pitchFamily="18" charset="0"/>
                <a:ea typeface="Times New Roman" pitchFamily="18" charset="0"/>
              </a:rPr>
              <a:t>Gridlayout</a:t>
            </a:r>
            <a:r>
              <a:rPr lang="en-US" altLang="en-US" sz="2000" dirty="0">
                <a:latin typeface="Times New Roman" pitchFamily="18" charset="0"/>
                <a:ea typeface="Times New Roman" pitchFamily="18" charset="0"/>
              </a:rPr>
              <a:t>.</a:t>
            </a:r>
          </a:p>
          <a:p>
            <a:pPr marL="342900" lvl="0" indent="-342900">
              <a:lnSpc>
                <a:spcPct val="150000"/>
              </a:lnSpc>
              <a:buFont typeface="Arial" panose="020B0604020202020204" pitchFamily="34" charset="0"/>
              <a:buChar char="•"/>
            </a:pPr>
            <a:r>
              <a:rPr lang="en-US" altLang="en-US" sz="2000" b="1" dirty="0">
                <a:latin typeface="Times New Roman" pitchFamily="18" charset="0"/>
                <a:ea typeface="Times New Roman" pitchFamily="18" charset="0"/>
              </a:rPr>
              <a:t>Event Handling Module: </a:t>
            </a:r>
            <a:r>
              <a:rPr lang="en-US" altLang="en-US" sz="2000" dirty="0">
                <a:latin typeface="Times New Roman" pitchFamily="18" charset="0"/>
                <a:ea typeface="Times New Roman" pitchFamily="18" charset="0"/>
              </a:rPr>
              <a:t>Links GUI actions to functionality with event </a:t>
            </a:r>
            <a:r>
              <a:rPr lang="en-US" altLang="en-US" sz="2000" dirty="0" err="1">
                <a:latin typeface="Times New Roman" pitchFamily="18" charset="0"/>
                <a:ea typeface="Times New Roman" pitchFamily="18" charset="0"/>
              </a:rPr>
              <a:t>listeners.Handles</a:t>
            </a:r>
            <a:r>
              <a:rPr lang="en-US" altLang="en-US" sz="2000" dirty="0">
                <a:latin typeface="Times New Roman" pitchFamily="18" charset="0"/>
                <a:ea typeface="Times New Roman" pitchFamily="18" charset="0"/>
              </a:rPr>
              <a:t> user actions like adding/removing </a:t>
            </a:r>
            <a:r>
              <a:rPr lang="en-US" altLang="en-US" sz="2000" dirty="0" err="1">
                <a:latin typeface="Times New Roman" pitchFamily="18" charset="0"/>
                <a:ea typeface="Times New Roman" pitchFamily="18" charset="0"/>
              </a:rPr>
              <a:t>products.Includes</a:t>
            </a:r>
            <a:r>
              <a:rPr lang="en-US" altLang="en-US" sz="2000" dirty="0">
                <a:latin typeface="Times New Roman" pitchFamily="18" charset="0"/>
                <a:ea typeface="Times New Roman" pitchFamily="18" charset="0"/>
              </a:rPr>
              <a:t> error handling for invalid inputs.</a:t>
            </a:r>
          </a:p>
          <a:p>
            <a:pPr marL="342900" lvl="0" indent="-342900">
              <a:lnSpc>
                <a:spcPct val="150000"/>
              </a:lnSpc>
              <a:buFont typeface="Arial" panose="020B0604020202020204" pitchFamily="34" charset="0"/>
              <a:buChar char="•"/>
            </a:pPr>
            <a:r>
              <a:rPr lang="en-US" altLang="en-US" sz="2000" b="1" dirty="0">
                <a:latin typeface="Times New Roman" pitchFamily="18" charset="0"/>
                <a:ea typeface="Times New Roman" pitchFamily="18" charset="0"/>
              </a:rPr>
              <a:t>Billing and Summary Module: </a:t>
            </a:r>
            <a:r>
              <a:rPr lang="en-US" altLang="en-US" sz="2000" dirty="0">
                <a:latin typeface="Times New Roman" pitchFamily="18" charset="0"/>
                <a:ea typeface="Times New Roman" pitchFamily="18" charset="0"/>
              </a:rPr>
              <a:t>Calculates final bill with tax (e.g., 10%).Formats and displays a detailed bill </a:t>
            </a:r>
            <a:r>
              <a:rPr lang="en-US" altLang="en-US" sz="2000" dirty="0" err="1">
                <a:latin typeface="Times New Roman" pitchFamily="18" charset="0"/>
                <a:ea typeface="Times New Roman" pitchFamily="18" charset="0"/>
              </a:rPr>
              <a:t>summary.Uses</a:t>
            </a:r>
            <a:r>
              <a:rPr lang="en-US" altLang="en-US" sz="2000" dirty="0">
                <a:latin typeface="Times New Roman" pitchFamily="18" charset="0"/>
                <a:ea typeface="Times New Roman" pitchFamily="18" charset="0"/>
              </a:rPr>
              <a:t> dialog boxes to show professional breakdowns.</a:t>
            </a:r>
          </a:p>
          <a:p>
            <a:pPr marL="285750" lvl="0" indent="-285750"/>
            <a:endParaRPr lang="en-US" alt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Rectangle 1"/>
          <p:cNvSpPr>
            <a:spLocks noGrp="1"/>
          </p:cNvSpPr>
          <p:nvPr>
            <p:ph type="title" idx="4294967295"/>
          </p:nvPr>
        </p:nvSpPr>
        <p:spPr>
          <a:xfrm>
            <a:off x="1981200" y="190500"/>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charset="0"/>
              </a:defRPr>
            </a:lvl1pPr>
          </a:lstStyle>
          <a:p>
            <a:pPr lvl="0" algn="ctr" eaLnBrk="1" hangingPunct="1">
              <a:lnSpc>
                <a:spcPct val="150000"/>
              </a:lnSpc>
            </a:pPr>
            <a:r>
              <a:rPr lang="en-US" altLang="en-US" sz="3200" b="1"/>
              <a:t>MERITS</a:t>
            </a:r>
          </a:p>
        </p:txBody>
      </p:sp>
      <p:pic>
        <p:nvPicPr>
          <p:cNvPr id="2097170"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71" name="Picture 5"/>
          <p:cNvPicPr>
            <a:picLocks/>
          </p:cNvPicPr>
          <p:nvPr/>
        </p:nvPicPr>
        <p:blipFill>
          <a:blip r:embed="rId4"/>
          <a:srcRect/>
          <a:stretch>
            <a:fillRect/>
          </a:stretch>
        </p:blipFill>
        <p:spPr>
          <a:xfrm>
            <a:off x="11033125" y="117475"/>
            <a:ext cx="1154112" cy="1103312"/>
          </a:xfrm>
          <a:prstGeom prst="rect">
            <a:avLst/>
          </a:prstGeom>
          <a:noFill/>
          <a:ln>
            <a:noFill/>
          </a:ln>
        </p:spPr>
      </p:pic>
      <p:sp>
        <p:nvSpPr>
          <p:cNvPr id="1048644" name="Rectangle 6"/>
          <p:cNvSpPr/>
          <p:nvPr/>
        </p:nvSpPr>
        <p:spPr>
          <a:xfrm>
            <a:off x="830262" y="1484993"/>
            <a:ext cx="10117138" cy="4816703"/>
          </a:xfrm>
          <a:prstGeom prst="rect">
            <a:avLst/>
          </a:prstGeom>
          <a:noFill/>
          <a:ln>
            <a:noFill/>
          </a:ln>
        </p:spPr>
        <p:txBody>
          <a:bodyPr vert="horz" lIns="91440" tIns="45720" rIns="91440" bIns="45720" anchor="ctr">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charset="0"/>
                <a:ea typeface="WenQuanYi Micro Hei"/>
                <a:sym typeface="Arial" charset="0"/>
              </a:defRPr>
            </a:lvl5pPr>
          </a:lstStyle>
          <a:p>
            <a:pPr lvl="0"/>
            <a:endParaRPr lang="en-GB" altLang="en-US" sz="900" b="1" dirty="0"/>
          </a:p>
          <a:p>
            <a:pPr marL="342900" lvl="0" indent="-342900" algn="just">
              <a:lnSpc>
                <a:spcPct val="2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Faster Checkout: </a:t>
            </a:r>
            <a:r>
              <a:rPr lang="en-IN" sz="2000" dirty="0">
                <a:latin typeface="Times New Roman" panose="02020603050405020304" pitchFamily="18" charset="0"/>
                <a:cs typeface="Times New Roman" panose="02020603050405020304" pitchFamily="18" charset="0"/>
              </a:rPr>
              <a:t>Reduces customer wait time.</a:t>
            </a:r>
          </a:p>
          <a:p>
            <a:pPr marL="342900" lvl="0" indent="-342900" algn="just">
              <a:lnSpc>
                <a:spcPct val="2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Error Reduction: </a:t>
            </a:r>
            <a:r>
              <a:rPr lang="en-IN" sz="2000" dirty="0">
                <a:latin typeface="Times New Roman" panose="02020603050405020304" pitchFamily="18" charset="0"/>
                <a:cs typeface="Times New Roman" panose="02020603050405020304" pitchFamily="18" charset="0"/>
              </a:rPr>
              <a:t>Minimizes human errors in billing.</a:t>
            </a:r>
          </a:p>
          <a:p>
            <a:pPr marL="342900" lvl="0" indent="-342900" algn="just">
              <a:lnSpc>
                <a:spcPct val="2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Inventory Management: </a:t>
            </a:r>
            <a:r>
              <a:rPr lang="en-IN" sz="2000" dirty="0">
                <a:latin typeface="Times New Roman" panose="02020603050405020304" pitchFamily="18" charset="0"/>
                <a:cs typeface="Times New Roman" panose="02020603050405020304" pitchFamily="18" charset="0"/>
              </a:rPr>
              <a:t>Tracks stock in real-time.</a:t>
            </a:r>
          </a:p>
          <a:p>
            <a:pPr marL="342900" lvl="0" indent="-342900" algn="just">
              <a:lnSpc>
                <a:spcPct val="2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 Analytics: </a:t>
            </a:r>
            <a:r>
              <a:rPr lang="en-US" sz="2000" dirty="0">
                <a:latin typeface="Times New Roman" panose="02020603050405020304" pitchFamily="18" charset="0"/>
                <a:cs typeface="Times New Roman" panose="02020603050405020304" pitchFamily="18" charset="0"/>
              </a:rPr>
              <a:t>Provides sales reports and customer insights.</a:t>
            </a:r>
          </a:p>
          <a:p>
            <a:pPr marL="342900" lvl="0" indent="-342900" algn="just">
              <a:lnSpc>
                <a:spcPct val="2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Increased Accuracy: </a:t>
            </a:r>
            <a:r>
              <a:rPr lang="en-US" sz="2000" dirty="0">
                <a:latin typeface="Times New Roman" panose="02020603050405020304" pitchFamily="18" charset="0"/>
                <a:cs typeface="Times New Roman" panose="02020603050405020304" pitchFamily="18" charset="0"/>
              </a:rPr>
              <a:t>Ensures correct pricing and discounts.</a:t>
            </a:r>
            <a:endParaRPr lang="en-IN" sz="2000" dirty="0">
              <a:latin typeface="Times New Roman" panose="02020603050405020304" pitchFamily="18" charset="0"/>
              <a:cs typeface="Times New Roman" panose="02020603050405020304" pitchFamily="18" charset="0"/>
            </a:endParaRPr>
          </a:p>
          <a:p>
            <a:pPr marL="342900" lvl="0" indent="-342900" algn="just">
              <a:lnSpc>
                <a:spcPct val="2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Loyalty Integration: </a:t>
            </a:r>
            <a:r>
              <a:rPr lang="en-US" sz="2000" dirty="0">
                <a:latin typeface="Times New Roman" panose="02020603050405020304" pitchFamily="18" charset="0"/>
                <a:cs typeface="Times New Roman" panose="02020603050405020304" pitchFamily="18" charset="0"/>
              </a:rPr>
              <a:t>Supports reward programs and promotions.</a:t>
            </a:r>
          </a:p>
          <a:p>
            <a:pPr marL="342900" lvl="0" indent="-342900" algn="just">
              <a:lnSpc>
                <a:spcPct val="2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Payment Flexibility</a:t>
            </a:r>
            <a:r>
              <a:rPr lang="en-US"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Accepts multiple payment methods.</a:t>
            </a:r>
            <a:endParaRPr lang="en-GB" alt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lvl="0"/>
            <a:endParaRPr lang="en-GB" altLang="en-US"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E7CE00B2-E970-A331-1BFC-ECE8C763008D}"/>
              </a:ext>
            </a:extLst>
          </p:cNvPr>
          <p:cNvSpPr>
            <a:spLocks noChangeArrowheads="1"/>
          </p:cNvSpPr>
          <p:nvPr/>
        </p:nvSpPr>
        <p:spPr bwMode="auto">
          <a:xfrm>
            <a:off x="0" y="-461665"/>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802</Words>
  <Application>Microsoft Office PowerPoint</Application>
  <PresentationFormat>Widescreen</PresentationFormat>
  <Paragraphs>69</Paragraphs>
  <Slides>12</Slides>
  <Notes>11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主题</vt:lpstr>
      <vt:lpstr>Office 主题</vt:lpstr>
      <vt:lpstr>PowerPoint Presentation</vt:lpstr>
      <vt:lpstr>PRESENTATION OVERVIEW</vt:lpstr>
      <vt:lpstr>OBJECTIVE</vt:lpstr>
      <vt:lpstr>PROJECT INTRODUCTION</vt:lpstr>
      <vt:lpstr>PROBLEM STATEMENT</vt:lpstr>
      <vt:lpstr>METHODOLOGIES</vt:lpstr>
      <vt:lpstr>ARCHITECTURE OF THE PROPOSED SYSTEM </vt:lpstr>
      <vt:lpstr>LIST OF MODULES</vt:lpstr>
      <vt:lpstr>MERITS</vt:lpstr>
      <vt:lpstr>RESULTS AND DISCUSSION</vt:lpstr>
      <vt:lpstr>RESULTS AND DISCUSSION</vt:lpstr>
      <vt:lpstr>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VARUNIKA S</cp:lastModifiedBy>
  <cp:revision>5</cp:revision>
  <dcterms:created xsi:type="dcterms:W3CDTF">2018-05-03T02:54:28Z</dcterms:created>
  <dcterms:modified xsi:type="dcterms:W3CDTF">2024-12-05T15:57:20Z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On-screen Show (4:3)</vt:lpwstr>
  </property>
  <property fmtid="{D5CDD505-2E9C-101B-9397-08002B2CF9AE}" pid="6" name="ScaleCrop">
    <vt:bool>false</vt:bool>
  </property>
  <property fmtid="{D5CDD505-2E9C-101B-9397-08002B2CF9AE}" pid="7" name="ShareDoc">
    <vt:bool>false</vt:bool>
  </property>
  <property fmtid="{D5CDD505-2E9C-101B-9397-08002B2CF9AE}" pid="8" name="ICV">
    <vt:lpwstr>6a72aaaa0eb744c3b9795bb77c412d78</vt:lpwstr>
  </property>
</Properties>
</file>