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752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219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24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7018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95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225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410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829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3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251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786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4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Neural Style Transfer using TensorFlow and TensorFlow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project demonstrating artistic image transformation using deep learning</a:t>
            </a:r>
          </a:p>
          <a:p>
            <a:r>
              <a:rPr dirty="0"/>
              <a:t>Presented by: </a:t>
            </a:r>
            <a:r>
              <a:rPr lang="en-IN" dirty="0"/>
              <a:t>Varun Kaushik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Image format and decoding issues</a:t>
            </a:r>
          </a:p>
          <a:p>
            <a:r>
              <a:t>- Proper normalization and resizing</a:t>
            </a:r>
          </a:p>
          <a:p>
            <a:r>
              <a:t>- TensorFlow tensor handling and conversion</a:t>
            </a:r>
          </a:p>
          <a:p>
            <a:r>
              <a:t>- File path handling for Windows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TensorFlow and TF Hub integration</a:t>
            </a:r>
          </a:p>
          <a:p>
            <a:r>
              <a:t>- Pretrained CNN model usage</a:t>
            </a:r>
          </a:p>
          <a:p>
            <a:r>
              <a:t>- Real-world debugging of image processing</a:t>
            </a:r>
          </a:p>
          <a:p>
            <a:r>
              <a:t>- Complete deep learning workflow implementation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&amp;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TensorFlow: https://www.tensorflow.org/</a:t>
            </a:r>
          </a:p>
          <a:p>
            <a:r>
              <a:t>- TF Hub: https://tfhub.dev/</a:t>
            </a:r>
          </a:p>
          <a:p>
            <a:r>
              <a:t>- Magenta: https://magenta.tensorflow.org/</a:t>
            </a:r>
          </a:p>
          <a:p>
            <a:r>
              <a:t>- Gatys et al. (2015): A Neural Algorithm of Artistic Style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Apply the style of one image to another using deep learning</a:t>
            </a:r>
          </a:p>
          <a:p>
            <a:r>
              <a:t>- Use TensorFlow and a pre-trained model from TensorFlow Hub</a:t>
            </a:r>
          </a:p>
          <a:p>
            <a:r>
              <a:t>- Generate visually compelling output combining both images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Neural Style Transfer?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deep learning technique blending the content of one image with the style of another</a:t>
            </a:r>
          </a:p>
          <a:p>
            <a:r>
              <a:t>- Uses convolutional neural networks (CNNs)</a:t>
            </a:r>
          </a:p>
          <a:p>
            <a:r>
              <a:t>- Introduced by Gatys et al. in 2015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TensorFlow</a:t>
            </a:r>
          </a:p>
          <a:p>
            <a:r>
              <a:t>- TensorFlow Hub</a:t>
            </a:r>
          </a:p>
          <a:p>
            <a:r>
              <a:t>- NumPy, Matplotlib, PIL</a:t>
            </a:r>
          </a:p>
          <a:p>
            <a:r>
              <a:t>- Pretrained model: arbitrary-image-stylization-v1-256 (Google Magenta)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End-to-End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Load content and style images</a:t>
            </a:r>
          </a:p>
          <a:p>
            <a:r>
              <a:t>2. Preprocess the images</a:t>
            </a:r>
          </a:p>
          <a:p>
            <a:r>
              <a:t>3. Load the pre-trained style transfer model</a:t>
            </a:r>
          </a:p>
          <a:p>
            <a:r>
              <a:t>4. Apply style transfer</a:t>
            </a:r>
          </a:p>
          <a:p>
            <a:r>
              <a:t>5. Display and save the result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Structure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load_img(): Loads and resizes images</a:t>
            </a:r>
          </a:p>
          <a:p>
            <a:r>
              <a:t>- tensor_to_image(): Converts tensor to displayable image</a:t>
            </a:r>
          </a:p>
          <a:p>
            <a:r>
              <a:t>- Defined paths and loaded images</a:t>
            </a:r>
          </a:p>
          <a:p>
            <a:r>
              <a:t>- Applied style transfer using TF Hub model</a:t>
            </a:r>
          </a:p>
          <a:p>
            <a:r>
              <a:t>- Saved and displayed the result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Input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Content Image (cat image)</a:t>
            </a:r>
          </a:p>
          <a:p>
            <a:r>
              <a:rPr dirty="0"/>
              <a:t>- Style Image (painting or night scene)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08FC87-1040-5E65-5CE8-C8E7AF31D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912" y="3328416"/>
            <a:ext cx="3972239" cy="3374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D523ED-5E80-EBEB-469E-2361DF918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9" y="3394936"/>
            <a:ext cx="4850063" cy="31884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Stylized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684" y="1152145"/>
            <a:ext cx="6571343" cy="4303876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- Result shows content with stylized texture and colors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9B99DA-E97C-7F2B-6644-E2E3C7273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167" y="2852928"/>
            <a:ext cx="6355859" cy="32732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Pretrained Model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Model: arbitrary-image-stylization-v1-256</a:t>
            </a:r>
          </a:p>
          <a:p>
            <a:r>
              <a:t>- Source: TensorFlow Hub (Google Magenta)</a:t>
            </a:r>
          </a:p>
          <a:p>
            <a:r>
              <a:t>- Supports arbitrary content/style inputs</a:t>
            </a:r>
          </a:p>
          <a:p>
            <a:r>
              <a:t>- Optimized for fast inference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352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Gallery</vt:lpstr>
      <vt:lpstr>Neural Style Transfer using TensorFlow and TensorFlow Hub</vt:lpstr>
      <vt:lpstr>Project Objective</vt:lpstr>
      <vt:lpstr>What is Neural Style Transfer?</vt:lpstr>
      <vt:lpstr>Tools and Libraries Used</vt:lpstr>
      <vt:lpstr>End-to-End Workflow</vt:lpstr>
      <vt:lpstr>Code Structure Breakdown</vt:lpstr>
      <vt:lpstr>Input Images</vt:lpstr>
      <vt:lpstr>Stylized Result</vt:lpstr>
      <vt:lpstr>Pretrained Model Details</vt:lpstr>
      <vt:lpstr>Challenges Encountered</vt:lpstr>
      <vt:lpstr>What I Learned</vt:lpstr>
      <vt:lpstr>Resources &amp;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Bhavya</dc:creator>
  <cp:keywords/>
  <dc:description>generated using python-pptx</dc:description>
  <cp:lastModifiedBy>Bhavya Agarwal</cp:lastModifiedBy>
  <cp:revision>2</cp:revision>
  <dcterms:created xsi:type="dcterms:W3CDTF">2013-01-27T09:14:16Z</dcterms:created>
  <dcterms:modified xsi:type="dcterms:W3CDTF">2025-05-07T15:23:03Z</dcterms:modified>
  <cp:category/>
</cp:coreProperties>
</file>