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endParaRPr altLang="en-US" lang="zh-CN"/>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a:t>
            </a:r>
            <a:r>
              <a:rPr dirty="0" sz="2400" lang="en-IN">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V</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u</a:t>
            </a:r>
            <a:r>
              <a:rPr dirty="0" sz="2400" lang="en-US">
                <a:solidFill>
                  <a:schemeClr val="dk1"/>
                </a:solidFill>
                <a:latin typeface="Calibri"/>
                <a:ea typeface="Calibri"/>
                <a:cs typeface="Calibri"/>
                <a:sym typeface="Calibri"/>
              </a:rPr>
              <a:t>n</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kumar </a:t>
            </a:r>
            <a:r>
              <a:rPr dirty="0" sz="2400" lang="en-US">
                <a:solidFill>
                  <a:schemeClr val="dk1"/>
                </a:solidFill>
                <a:latin typeface="Calibri"/>
                <a:ea typeface="Calibri"/>
                <a:cs typeface="Calibri"/>
                <a:sym typeface="Calibri"/>
              </a:rPr>
              <a:t>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REGISTER NO      : A103BA4D2375560811248773486A81D7</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3</a:t>
            </a:r>
            <a:r>
              <a:rPr dirty="0" sz="2400" lang="en-US">
                <a:solidFill>
                  <a:schemeClr val="dk1"/>
                </a:solidFill>
                <a:latin typeface="Calibri"/>
                <a:ea typeface="Calibri"/>
                <a:cs typeface="Calibri"/>
                <a:sym typeface="Calibri"/>
              </a:rPr>
              <a:t>1</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0</a:t>
            </a:r>
            <a:r>
              <a:rPr dirty="0" sz="2400" lang="en-US">
                <a:solidFill>
                  <a:schemeClr val="dk1"/>
                </a:solidFill>
                <a:latin typeface="Calibri"/>
                <a:ea typeface="Calibri"/>
                <a:cs typeface="Calibri"/>
                <a:sym typeface="Calibri"/>
              </a:rPr>
              <a:t>7</a:t>
            </a:r>
            <a:r>
              <a:rPr dirty="0" sz="2400" lang="en-US">
                <a:solidFill>
                  <a:schemeClr val="dk1"/>
                </a:solidFill>
                <a:latin typeface="Calibri"/>
                <a:ea typeface="Calibri"/>
                <a:cs typeface="Calibri"/>
                <a:sym typeface="Calibri"/>
              </a:rPr>
              <a:t>6</a:t>
            </a:r>
            <a:r>
              <a:rPr dirty="0" sz="2400" lang="en-US">
                <a:solidFill>
                  <a:schemeClr val="dk1"/>
                </a:solidFill>
                <a:latin typeface="Calibri"/>
                <a:ea typeface="Calibri"/>
                <a:cs typeface="Calibri"/>
                <a:sym typeface="Calibri"/>
              </a:rPr>
              <a:t>5</a:t>
            </a:r>
            <a:r>
              <a:rPr dirty="0" sz="2400" lang="en-US">
                <a:solidFill>
                  <a:schemeClr val="dk1"/>
                </a:solidFill>
                <a:latin typeface="Calibri"/>
                <a:ea typeface="Calibri"/>
                <a:cs typeface="Calibri"/>
                <a:sym typeface="Calibri"/>
              </a:rPr>
              <a:t>5</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DEPARTMENT     : </a:t>
            </a:r>
            <a:r>
              <a:rPr dirty="0" sz="2400" lang="en-US" err="1">
                <a:solidFill>
                  <a:schemeClr val="dk1"/>
                </a:solidFill>
                <a:latin typeface="Calibri"/>
                <a:ea typeface="Calibri"/>
                <a:cs typeface="Calibri"/>
                <a:sym typeface="Calibri"/>
              </a:rPr>
              <a:t>B.com</a:t>
            </a:r>
            <a:r>
              <a:rPr dirty="0" sz="2400" lang="en-US">
                <a:solidFill>
                  <a:schemeClr val="dk1"/>
                </a:solidFill>
                <a:latin typeface="Calibri"/>
                <a:ea typeface="Calibri"/>
                <a:cs typeface="Calibri"/>
                <a:sym typeface="Calibri"/>
              </a:rPr>
              <a:t> (General) 3rd year</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PACHAIYAPPA'S COLLEGE CHENNAI 30</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CPH2095</dc:creator>
  <cp:lastModifiedBy>Guest User</cp:lastModifiedBy>
  <dcterms:created xsi:type="dcterms:W3CDTF">2024-09-02T06:42:23Z</dcterms:created>
  <dcterms:modified xsi:type="dcterms:W3CDTF">2024-09-02T06:42:23Z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e289dfc00b2f4a73b74c1c73acda4ecd</vt:lpwstr>
  </property>
</Properties>
</file>