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kumarr CV" userId="169e95a3eb98bd6c" providerId="LiveId" clId="{A32DBA40-AFB0-4CBE-8F93-9B825670A8D0}"/>
    <pc:docChg chg="custSel addSld delSld modSld">
      <pc:chgData name="Varunkumarr CV" userId="169e95a3eb98bd6c" providerId="LiveId" clId="{A32DBA40-AFB0-4CBE-8F93-9B825670A8D0}" dt="2020-05-31T13:41:58.146" v="665" actId="20577"/>
      <pc:docMkLst>
        <pc:docMk/>
      </pc:docMkLst>
      <pc:sldChg chg="modSp new mod">
        <pc:chgData name="Varunkumarr CV" userId="169e95a3eb98bd6c" providerId="LiveId" clId="{A32DBA40-AFB0-4CBE-8F93-9B825670A8D0}" dt="2020-05-31T13:26:22.663" v="24" actId="121"/>
        <pc:sldMkLst>
          <pc:docMk/>
          <pc:sldMk cId="1331193741" sldId="256"/>
        </pc:sldMkLst>
        <pc:spChg chg="mod">
          <ac:chgData name="Varunkumarr CV" userId="169e95a3eb98bd6c" providerId="LiveId" clId="{A32DBA40-AFB0-4CBE-8F93-9B825670A8D0}" dt="2020-05-31T13:25:55.689" v="6" actId="20577"/>
          <ac:spMkLst>
            <pc:docMk/>
            <pc:sldMk cId="1331193741" sldId="256"/>
            <ac:spMk id="2" creationId="{F90A5E10-674D-4070-9F16-02BFB09DAE4F}"/>
          </ac:spMkLst>
        </pc:spChg>
        <pc:spChg chg="mod">
          <ac:chgData name="Varunkumarr CV" userId="169e95a3eb98bd6c" providerId="LiveId" clId="{A32DBA40-AFB0-4CBE-8F93-9B825670A8D0}" dt="2020-05-31T13:26:22.663" v="24" actId="121"/>
          <ac:spMkLst>
            <pc:docMk/>
            <pc:sldMk cId="1331193741" sldId="256"/>
            <ac:spMk id="3" creationId="{3CACE3FD-E16E-46FD-B3C2-B3279A116748}"/>
          </ac:spMkLst>
        </pc:spChg>
      </pc:sldChg>
      <pc:sldChg chg="modSp new mod">
        <pc:chgData name="Varunkumarr CV" userId="169e95a3eb98bd6c" providerId="LiveId" clId="{A32DBA40-AFB0-4CBE-8F93-9B825670A8D0}" dt="2020-05-31T13:36:06.047" v="327" actId="113"/>
        <pc:sldMkLst>
          <pc:docMk/>
          <pc:sldMk cId="3362063562" sldId="257"/>
        </pc:sldMkLst>
        <pc:spChg chg="mod">
          <ac:chgData name="Varunkumarr CV" userId="169e95a3eb98bd6c" providerId="LiveId" clId="{A32DBA40-AFB0-4CBE-8F93-9B825670A8D0}" dt="2020-05-31T13:36:06.047" v="327" actId="113"/>
          <ac:spMkLst>
            <pc:docMk/>
            <pc:sldMk cId="3362063562" sldId="257"/>
            <ac:spMk id="2" creationId="{4B59314D-8E75-43DF-B18A-12BE08A24016}"/>
          </ac:spMkLst>
        </pc:spChg>
        <pc:spChg chg="mod">
          <ac:chgData name="Varunkumarr CV" userId="169e95a3eb98bd6c" providerId="LiveId" clId="{A32DBA40-AFB0-4CBE-8F93-9B825670A8D0}" dt="2020-05-31T13:26:58.224" v="37" actId="20577"/>
          <ac:spMkLst>
            <pc:docMk/>
            <pc:sldMk cId="3362063562" sldId="257"/>
            <ac:spMk id="3" creationId="{49235097-3647-40BE-9FB5-36F6F8268E6D}"/>
          </ac:spMkLst>
        </pc:spChg>
      </pc:sldChg>
      <pc:sldChg chg="addSp delSp modSp new mod">
        <pc:chgData name="Varunkumarr CV" userId="169e95a3eb98bd6c" providerId="LiveId" clId="{A32DBA40-AFB0-4CBE-8F93-9B825670A8D0}" dt="2020-05-31T13:35:59.200" v="326" actId="113"/>
        <pc:sldMkLst>
          <pc:docMk/>
          <pc:sldMk cId="4010672922" sldId="258"/>
        </pc:sldMkLst>
        <pc:spChg chg="mod">
          <ac:chgData name="Varunkumarr CV" userId="169e95a3eb98bd6c" providerId="LiveId" clId="{A32DBA40-AFB0-4CBE-8F93-9B825670A8D0}" dt="2020-05-31T13:35:59.200" v="326" actId="113"/>
          <ac:spMkLst>
            <pc:docMk/>
            <pc:sldMk cId="4010672922" sldId="258"/>
            <ac:spMk id="2" creationId="{B47A8156-E8E7-48A3-B565-64842DCE5EF2}"/>
          </ac:spMkLst>
        </pc:spChg>
        <pc:spChg chg="mod">
          <ac:chgData name="Varunkumarr CV" userId="169e95a3eb98bd6c" providerId="LiveId" clId="{A32DBA40-AFB0-4CBE-8F93-9B825670A8D0}" dt="2020-05-31T13:35:52.700" v="318" actId="1035"/>
          <ac:spMkLst>
            <pc:docMk/>
            <pc:sldMk cId="4010672922" sldId="258"/>
            <ac:spMk id="3" creationId="{8640BD7B-BDEE-468F-A770-6DD5420081FD}"/>
          </ac:spMkLst>
        </pc:spChg>
        <pc:graphicFrameChg chg="add del mod">
          <ac:chgData name="Varunkumarr CV" userId="169e95a3eb98bd6c" providerId="LiveId" clId="{A32DBA40-AFB0-4CBE-8F93-9B825670A8D0}" dt="2020-05-31T13:29:33.788" v="59"/>
          <ac:graphicFrameMkLst>
            <pc:docMk/>
            <pc:sldMk cId="4010672922" sldId="258"/>
            <ac:graphicFrameMk id="4" creationId="{970E8BBD-827B-4760-9B33-FA469EEE4249}"/>
          </ac:graphicFrameMkLst>
        </pc:graphicFrameChg>
        <pc:picChg chg="add mod">
          <ac:chgData name="Varunkumarr CV" userId="169e95a3eb98bd6c" providerId="LiveId" clId="{A32DBA40-AFB0-4CBE-8F93-9B825670A8D0}" dt="2020-05-31T13:35:55.878" v="325" actId="1036"/>
          <ac:picMkLst>
            <pc:docMk/>
            <pc:sldMk cId="4010672922" sldId="258"/>
            <ac:picMk id="5" creationId="{42BD89CF-C43E-46CB-ACFD-888D7270F6AC}"/>
          </ac:picMkLst>
        </pc:picChg>
      </pc:sldChg>
      <pc:sldChg chg="addSp delSp modSp new mod">
        <pc:chgData name="Varunkumarr CV" userId="169e95a3eb98bd6c" providerId="LiveId" clId="{A32DBA40-AFB0-4CBE-8F93-9B825670A8D0}" dt="2020-05-31T13:35:26.268" v="271" actId="113"/>
        <pc:sldMkLst>
          <pc:docMk/>
          <pc:sldMk cId="2501565034" sldId="259"/>
        </pc:sldMkLst>
        <pc:spChg chg="mod">
          <ac:chgData name="Varunkumarr CV" userId="169e95a3eb98bd6c" providerId="LiveId" clId="{A32DBA40-AFB0-4CBE-8F93-9B825670A8D0}" dt="2020-05-31T13:35:26.268" v="271" actId="113"/>
          <ac:spMkLst>
            <pc:docMk/>
            <pc:sldMk cId="2501565034" sldId="259"/>
            <ac:spMk id="2" creationId="{258BAC98-AD84-4FFA-8A83-3A0DE9D680E5}"/>
          </ac:spMkLst>
        </pc:spChg>
        <pc:spChg chg="del">
          <ac:chgData name="Varunkumarr CV" userId="169e95a3eb98bd6c" providerId="LiveId" clId="{A32DBA40-AFB0-4CBE-8F93-9B825670A8D0}" dt="2020-05-31T13:32:24.306" v="217"/>
          <ac:spMkLst>
            <pc:docMk/>
            <pc:sldMk cId="2501565034" sldId="259"/>
            <ac:spMk id="3" creationId="{2741521F-9314-4469-991A-867B032D75DF}"/>
          </ac:spMkLst>
        </pc:spChg>
        <pc:picChg chg="add mod">
          <ac:chgData name="Varunkumarr CV" userId="169e95a3eb98bd6c" providerId="LiveId" clId="{A32DBA40-AFB0-4CBE-8F93-9B825670A8D0}" dt="2020-05-31T13:32:24.306" v="217"/>
          <ac:picMkLst>
            <pc:docMk/>
            <pc:sldMk cId="2501565034" sldId="259"/>
            <ac:picMk id="4" creationId="{FE24964D-CAAA-441E-8A87-F38320778BC9}"/>
          </ac:picMkLst>
        </pc:picChg>
      </pc:sldChg>
      <pc:sldChg chg="modSp new mod">
        <pc:chgData name="Varunkumarr CV" userId="169e95a3eb98bd6c" providerId="LiveId" clId="{A32DBA40-AFB0-4CBE-8F93-9B825670A8D0}" dt="2020-05-31T13:35:19.146" v="269" actId="113"/>
        <pc:sldMkLst>
          <pc:docMk/>
          <pc:sldMk cId="387246856" sldId="260"/>
        </pc:sldMkLst>
        <pc:spChg chg="mod">
          <ac:chgData name="Varunkumarr CV" userId="169e95a3eb98bd6c" providerId="LiveId" clId="{A32DBA40-AFB0-4CBE-8F93-9B825670A8D0}" dt="2020-05-31T13:35:19.146" v="269" actId="113"/>
          <ac:spMkLst>
            <pc:docMk/>
            <pc:sldMk cId="387246856" sldId="260"/>
            <ac:spMk id="2" creationId="{10DC278A-1E70-4A2F-AADD-DBD68F7F52A0}"/>
          </ac:spMkLst>
        </pc:spChg>
        <pc:spChg chg="mod">
          <ac:chgData name="Varunkumarr CV" userId="169e95a3eb98bd6c" providerId="LiveId" clId="{A32DBA40-AFB0-4CBE-8F93-9B825670A8D0}" dt="2020-05-31T13:33:54.299" v="242" actId="21"/>
          <ac:spMkLst>
            <pc:docMk/>
            <pc:sldMk cId="387246856" sldId="260"/>
            <ac:spMk id="3" creationId="{E8BC961E-A810-421F-8EAC-5BFA25B92A48}"/>
          </ac:spMkLst>
        </pc:spChg>
      </pc:sldChg>
      <pc:sldChg chg="modSp new mod">
        <pc:chgData name="Varunkumarr CV" userId="169e95a3eb98bd6c" providerId="LiveId" clId="{A32DBA40-AFB0-4CBE-8F93-9B825670A8D0}" dt="2020-05-31T13:35:22.507" v="270" actId="113"/>
        <pc:sldMkLst>
          <pc:docMk/>
          <pc:sldMk cId="3366431063" sldId="261"/>
        </pc:sldMkLst>
        <pc:spChg chg="mod">
          <ac:chgData name="Varunkumarr CV" userId="169e95a3eb98bd6c" providerId="LiveId" clId="{A32DBA40-AFB0-4CBE-8F93-9B825670A8D0}" dt="2020-05-31T13:35:22.507" v="270" actId="113"/>
          <ac:spMkLst>
            <pc:docMk/>
            <pc:sldMk cId="3366431063" sldId="261"/>
            <ac:spMk id="2" creationId="{BFA694ED-8B0B-4A99-AC1C-2D9935517421}"/>
          </ac:spMkLst>
        </pc:spChg>
        <pc:spChg chg="mod">
          <ac:chgData name="Varunkumarr CV" userId="169e95a3eb98bd6c" providerId="LiveId" clId="{A32DBA40-AFB0-4CBE-8F93-9B825670A8D0}" dt="2020-05-31T13:35:09.132" v="268" actId="20577"/>
          <ac:spMkLst>
            <pc:docMk/>
            <pc:sldMk cId="3366431063" sldId="261"/>
            <ac:spMk id="3" creationId="{F5D97E95-E07C-415F-8279-DAB4C392E031}"/>
          </ac:spMkLst>
        </pc:spChg>
      </pc:sldChg>
      <pc:sldChg chg="modSp new mod">
        <pc:chgData name="Varunkumarr CV" userId="169e95a3eb98bd6c" providerId="LiveId" clId="{A32DBA40-AFB0-4CBE-8F93-9B825670A8D0}" dt="2020-05-31T13:37:31.719" v="373" actId="20577"/>
        <pc:sldMkLst>
          <pc:docMk/>
          <pc:sldMk cId="1658469697" sldId="262"/>
        </pc:sldMkLst>
        <pc:spChg chg="mod">
          <ac:chgData name="Varunkumarr CV" userId="169e95a3eb98bd6c" providerId="LiveId" clId="{A32DBA40-AFB0-4CBE-8F93-9B825670A8D0}" dt="2020-05-31T13:37:04.491" v="355" actId="113"/>
          <ac:spMkLst>
            <pc:docMk/>
            <pc:sldMk cId="1658469697" sldId="262"/>
            <ac:spMk id="2" creationId="{39FBD83D-2345-4879-B910-D692BAFC8829}"/>
          </ac:spMkLst>
        </pc:spChg>
        <pc:spChg chg="mod">
          <ac:chgData name="Varunkumarr CV" userId="169e95a3eb98bd6c" providerId="LiveId" clId="{A32DBA40-AFB0-4CBE-8F93-9B825670A8D0}" dt="2020-05-31T13:37:31.719" v="373" actId="20577"/>
          <ac:spMkLst>
            <pc:docMk/>
            <pc:sldMk cId="1658469697" sldId="262"/>
            <ac:spMk id="3" creationId="{629A971D-DC98-4422-A648-ED0D01DB8315}"/>
          </ac:spMkLst>
        </pc:spChg>
      </pc:sldChg>
      <pc:sldChg chg="addSp delSp modSp new mod">
        <pc:chgData name="Varunkumarr CV" userId="169e95a3eb98bd6c" providerId="LiveId" clId="{A32DBA40-AFB0-4CBE-8F93-9B825670A8D0}" dt="2020-05-31T13:41:58.146" v="665" actId="20577"/>
        <pc:sldMkLst>
          <pc:docMk/>
          <pc:sldMk cId="350135527" sldId="263"/>
        </pc:sldMkLst>
        <pc:spChg chg="mod">
          <ac:chgData name="Varunkumarr CV" userId="169e95a3eb98bd6c" providerId="LiveId" clId="{A32DBA40-AFB0-4CBE-8F93-9B825670A8D0}" dt="2020-05-31T13:37:42.995" v="386" actId="113"/>
          <ac:spMkLst>
            <pc:docMk/>
            <pc:sldMk cId="350135527" sldId="263"/>
            <ac:spMk id="2" creationId="{4B6A1B2E-D4F7-4DE4-925B-A3538A1ED65A}"/>
          </ac:spMkLst>
        </pc:spChg>
        <pc:spChg chg="del">
          <ac:chgData name="Varunkumarr CV" userId="169e95a3eb98bd6c" providerId="LiveId" clId="{A32DBA40-AFB0-4CBE-8F93-9B825670A8D0}" dt="2020-05-31T13:37:56.098" v="387"/>
          <ac:spMkLst>
            <pc:docMk/>
            <pc:sldMk cId="350135527" sldId="263"/>
            <ac:spMk id="3" creationId="{26C9B723-82F9-415E-A509-35C6A59675C5}"/>
          </ac:spMkLst>
        </pc:spChg>
        <pc:spChg chg="add mod">
          <ac:chgData name="Varunkumarr CV" userId="169e95a3eb98bd6c" providerId="LiveId" clId="{A32DBA40-AFB0-4CBE-8F93-9B825670A8D0}" dt="2020-05-31T13:41:58.146" v="665" actId="20577"/>
          <ac:spMkLst>
            <pc:docMk/>
            <pc:sldMk cId="350135527" sldId="263"/>
            <ac:spMk id="6" creationId="{A2E36777-5C41-44B3-B748-CE13E1CE55F9}"/>
          </ac:spMkLst>
        </pc:spChg>
        <pc:picChg chg="add del mod">
          <ac:chgData name="Varunkumarr CV" userId="169e95a3eb98bd6c" providerId="LiveId" clId="{A32DBA40-AFB0-4CBE-8F93-9B825670A8D0}" dt="2020-05-31T13:38:11.722" v="389" actId="21"/>
          <ac:picMkLst>
            <pc:docMk/>
            <pc:sldMk cId="350135527" sldId="263"/>
            <ac:picMk id="4" creationId="{F9EDEFF3-A59E-4A39-A513-3D3044484867}"/>
          </ac:picMkLst>
        </pc:picChg>
      </pc:sldChg>
      <pc:sldChg chg="addSp delSp modSp new del mod">
        <pc:chgData name="Varunkumarr CV" userId="169e95a3eb98bd6c" providerId="LiveId" clId="{A32DBA40-AFB0-4CBE-8F93-9B825670A8D0}" dt="2020-05-31T13:36:44.100" v="351" actId="47"/>
        <pc:sldMkLst>
          <pc:docMk/>
          <pc:sldMk cId="3491526693" sldId="263"/>
        </pc:sldMkLst>
        <pc:spChg chg="mod">
          <ac:chgData name="Varunkumarr CV" userId="169e95a3eb98bd6c" providerId="LiveId" clId="{A32DBA40-AFB0-4CBE-8F93-9B825670A8D0}" dt="2020-05-31T13:36:40.833" v="350" actId="20577"/>
          <ac:spMkLst>
            <pc:docMk/>
            <pc:sldMk cId="3491526693" sldId="263"/>
            <ac:spMk id="2" creationId="{D97068D4-367B-4326-96EF-8CC76231A66C}"/>
          </ac:spMkLst>
        </pc:spChg>
        <pc:spChg chg="del mod">
          <ac:chgData name="Varunkumarr CV" userId="169e95a3eb98bd6c" providerId="LiveId" clId="{A32DBA40-AFB0-4CBE-8F93-9B825670A8D0}" dt="2020-05-31T13:36:37.038" v="345" actId="478"/>
          <ac:spMkLst>
            <pc:docMk/>
            <pc:sldMk cId="3491526693" sldId="263"/>
            <ac:spMk id="3" creationId="{5209E930-4262-4A7C-A23B-9BCF78D95808}"/>
          </ac:spMkLst>
        </pc:spChg>
        <pc:spChg chg="add mod">
          <ac:chgData name="Varunkumarr CV" userId="169e95a3eb98bd6c" providerId="LiveId" clId="{A32DBA40-AFB0-4CBE-8F93-9B825670A8D0}" dt="2020-05-31T13:36:37.038" v="345" actId="478"/>
          <ac:spMkLst>
            <pc:docMk/>
            <pc:sldMk cId="3491526693" sldId="263"/>
            <ac:spMk id="5" creationId="{1550E244-CE38-4F44-8D97-737FC81302DE}"/>
          </ac:spMkLst>
        </pc:spChg>
      </pc:sldChg>
      <pc:sldChg chg="addSp delSp modSp new del mod">
        <pc:chgData name="Varunkumarr CV" userId="169e95a3eb98bd6c" providerId="LiveId" clId="{A32DBA40-AFB0-4CBE-8F93-9B825670A8D0}" dt="2020-05-31T13:36:24.543" v="335" actId="47"/>
        <pc:sldMkLst>
          <pc:docMk/>
          <pc:sldMk cId="3886311232" sldId="263"/>
        </pc:sldMkLst>
        <pc:spChg chg="del mod">
          <ac:chgData name="Varunkumarr CV" userId="169e95a3eb98bd6c" providerId="LiveId" clId="{A32DBA40-AFB0-4CBE-8F93-9B825670A8D0}" dt="2020-05-31T13:36:20.006" v="334" actId="478"/>
          <ac:spMkLst>
            <pc:docMk/>
            <pc:sldMk cId="3886311232" sldId="263"/>
            <ac:spMk id="2" creationId="{BA9E4F15-9577-4AA0-B433-05954322559A}"/>
          </ac:spMkLst>
        </pc:spChg>
        <pc:spChg chg="del">
          <ac:chgData name="Varunkumarr CV" userId="169e95a3eb98bd6c" providerId="LiveId" clId="{A32DBA40-AFB0-4CBE-8F93-9B825670A8D0}" dt="2020-05-31T13:36:20.006" v="334" actId="478"/>
          <ac:spMkLst>
            <pc:docMk/>
            <pc:sldMk cId="3886311232" sldId="263"/>
            <ac:spMk id="3" creationId="{5A372182-E3C7-412B-8EE2-75D4FAE188D1}"/>
          </ac:spMkLst>
        </pc:spChg>
        <pc:spChg chg="add mod">
          <ac:chgData name="Varunkumarr CV" userId="169e95a3eb98bd6c" providerId="LiveId" clId="{A32DBA40-AFB0-4CBE-8F93-9B825670A8D0}" dt="2020-05-31T13:36:20.006" v="334" actId="478"/>
          <ac:spMkLst>
            <pc:docMk/>
            <pc:sldMk cId="3886311232" sldId="263"/>
            <ac:spMk id="5" creationId="{688A748C-C97D-4145-B28C-6664BA59F6D6}"/>
          </ac:spMkLst>
        </pc:spChg>
      </pc:sldChg>
      <pc:sldChg chg="addSp delSp modSp new mod">
        <pc:chgData name="Varunkumarr CV" userId="169e95a3eb98bd6c" providerId="LiveId" clId="{A32DBA40-AFB0-4CBE-8F93-9B825670A8D0}" dt="2020-05-31T13:38:25.641" v="408" actId="113"/>
        <pc:sldMkLst>
          <pc:docMk/>
          <pc:sldMk cId="710374095" sldId="264"/>
        </pc:sldMkLst>
        <pc:spChg chg="mod">
          <ac:chgData name="Varunkumarr CV" userId="169e95a3eb98bd6c" providerId="LiveId" clId="{A32DBA40-AFB0-4CBE-8F93-9B825670A8D0}" dt="2020-05-31T13:38:25.641" v="408" actId="113"/>
          <ac:spMkLst>
            <pc:docMk/>
            <pc:sldMk cId="710374095" sldId="264"/>
            <ac:spMk id="2" creationId="{ECBC051A-DF4F-48E5-8261-AF6C860778E0}"/>
          </ac:spMkLst>
        </pc:spChg>
        <pc:spChg chg="del">
          <ac:chgData name="Varunkumarr CV" userId="169e95a3eb98bd6c" providerId="LiveId" clId="{A32DBA40-AFB0-4CBE-8F93-9B825670A8D0}" dt="2020-05-31T13:38:15.160" v="390"/>
          <ac:spMkLst>
            <pc:docMk/>
            <pc:sldMk cId="710374095" sldId="264"/>
            <ac:spMk id="3" creationId="{011722A8-EBB9-404F-B386-A92C005EE7C7}"/>
          </ac:spMkLst>
        </pc:spChg>
        <pc:picChg chg="add mod">
          <ac:chgData name="Varunkumarr CV" userId="169e95a3eb98bd6c" providerId="LiveId" clId="{A32DBA40-AFB0-4CBE-8F93-9B825670A8D0}" dt="2020-05-31T13:38:15.160" v="390"/>
          <ac:picMkLst>
            <pc:docMk/>
            <pc:sldMk cId="710374095" sldId="264"/>
            <ac:picMk id="4" creationId="{8D5D29E9-4522-41A7-A38A-129830CD694B}"/>
          </ac:picMkLst>
        </pc:picChg>
      </pc:sldChg>
      <pc:sldChg chg="addSp delSp modSp new mod">
        <pc:chgData name="Varunkumarr CV" userId="169e95a3eb98bd6c" providerId="LiveId" clId="{A32DBA40-AFB0-4CBE-8F93-9B825670A8D0}" dt="2020-05-31T13:38:53.022" v="435" actId="113"/>
        <pc:sldMkLst>
          <pc:docMk/>
          <pc:sldMk cId="2810490614" sldId="265"/>
        </pc:sldMkLst>
        <pc:spChg chg="mod">
          <ac:chgData name="Varunkumarr CV" userId="169e95a3eb98bd6c" providerId="LiveId" clId="{A32DBA40-AFB0-4CBE-8F93-9B825670A8D0}" dt="2020-05-31T13:38:53.022" v="435" actId="113"/>
          <ac:spMkLst>
            <pc:docMk/>
            <pc:sldMk cId="2810490614" sldId="265"/>
            <ac:spMk id="2" creationId="{1E99C72E-FAF5-4942-B112-3CF8D03B8502}"/>
          </ac:spMkLst>
        </pc:spChg>
        <pc:spChg chg="del">
          <ac:chgData name="Varunkumarr CV" userId="169e95a3eb98bd6c" providerId="LiveId" clId="{A32DBA40-AFB0-4CBE-8F93-9B825670A8D0}" dt="2020-05-31T13:38:39.977" v="410"/>
          <ac:spMkLst>
            <pc:docMk/>
            <pc:sldMk cId="2810490614" sldId="265"/>
            <ac:spMk id="3" creationId="{A9618788-9367-4A5E-9DE1-F398E16383CE}"/>
          </ac:spMkLst>
        </pc:spChg>
        <pc:picChg chg="add mod">
          <ac:chgData name="Varunkumarr CV" userId="169e95a3eb98bd6c" providerId="LiveId" clId="{A32DBA40-AFB0-4CBE-8F93-9B825670A8D0}" dt="2020-05-31T13:38:39.977" v="410"/>
          <ac:picMkLst>
            <pc:docMk/>
            <pc:sldMk cId="2810490614" sldId="265"/>
            <ac:picMk id="4" creationId="{E777640D-F294-4E52-A852-2A0281DFAA56}"/>
          </ac:picMkLst>
        </pc:picChg>
      </pc:sldChg>
      <pc:sldChg chg="addSp delSp modSp new mod">
        <pc:chgData name="Varunkumarr CV" userId="169e95a3eb98bd6c" providerId="LiveId" clId="{A32DBA40-AFB0-4CBE-8F93-9B825670A8D0}" dt="2020-05-31T13:39:17.660" v="453"/>
        <pc:sldMkLst>
          <pc:docMk/>
          <pc:sldMk cId="1863032119" sldId="266"/>
        </pc:sldMkLst>
        <pc:spChg chg="mod">
          <ac:chgData name="Varunkumarr CV" userId="169e95a3eb98bd6c" providerId="LiveId" clId="{A32DBA40-AFB0-4CBE-8F93-9B825670A8D0}" dt="2020-05-31T13:39:15.599" v="452" actId="113"/>
          <ac:spMkLst>
            <pc:docMk/>
            <pc:sldMk cId="1863032119" sldId="266"/>
            <ac:spMk id="2" creationId="{6DE47129-8F97-4123-A350-8EF587C0EE30}"/>
          </ac:spMkLst>
        </pc:spChg>
        <pc:spChg chg="del">
          <ac:chgData name="Varunkumarr CV" userId="169e95a3eb98bd6c" providerId="LiveId" clId="{A32DBA40-AFB0-4CBE-8F93-9B825670A8D0}" dt="2020-05-31T13:39:17.660" v="453"/>
          <ac:spMkLst>
            <pc:docMk/>
            <pc:sldMk cId="1863032119" sldId="266"/>
            <ac:spMk id="3" creationId="{6217731F-D8E9-4CF1-954D-4A1F85434936}"/>
          </ac:spMkLst>
        </pc:spChg>
        <pc:picChg chg="add mod">
          <ac:chgData name="Varunkumarr CV" userId="169e95a3eb98bd6c" providerId="LiveId" clId="{A32DBA40-AFB0-4CBE-8F93-9B825670A8D0}" dt="2020-05-31T13:39:17.660" v="453"/>
          <ac:picMkLst>
            <pc:docMk/>
            <pc:sldMk cId="1863032119" sldId="266"/>
            <ac:picMk id="4" creationId="{64526587-339D-4380-A03B-1D49D88B9FCF}"/>
          </ac:picMkLst>
        </pc:picChg>
      </pc:sldChg>
      <pc:sldChg chg="addSp delSp modSp new mod">
        <pc:chgData name="Varunkumarr CV" userId="169e95a3eb98bd6c" providerId="LiveId" clId="{A32DBA40-AFB0-4CBE-8F93-9B825670A8D0}" dt="2020-05-31T13:40:41.118" v="617" actId="113"/>
        <pc:sldMkLst>
          <pc:docMk/>
          <pc:sldMk cId="2780142685" sldId="267"/>
        </pc:sldMkLst>
        <pc:spChg chg="mod">
          <ac:chgData name="Varunkumarr CV" userId="169e95a3eb98bd6c" providerId="LiveId" clId="{A32DBA40-AFB0-4CBE-8F93-9B825670A8D0}" dt="2020-05-31T13:40:41.118" v="617" actId="113"/>
          <ac:spMkLst>
            <pc:docMk/>
            <pc:sldMk cId="2780142685" sldId="267"/>
            <ac:spMk id="2" creationId="{0B0B119D-526B-47C1-A155-3A00EC942385}"/>
          </ac:spMkLst>
        </pc:spChg>
        <pc:spChg chg="add del mod">
          <ac:chgData name="Varunkumarr CV" userId="169e95a3eb98bd6c" providerId="LiveId" clId="{A32DBA40-AFB0-4CBE-8F93-9B825670A8D0}" dt="2020-05-31T13:40:25.836" v="573" actId="20577"/>
          <ac:spMkLst>
            <pc:docMk/>
            <pc:sldMk cId="2780142685" sldId="267"/>
            <ac:spMk id="3" creationId="{C4A1D7F2-1874-44BE-AD2C-59D4FF1D2AB8}"/>
          </ac:spMkLst>
        </pc:spChg>
        <pc:picChg chg="add mod">
          <ac:chgData name="Varunkumarr CV" userId="169e95a3eb98bd6c" providerId="LiveId" clId="{A32DBA40-AFB0-4CBE-8F93-9B825670A8D0}" dt="2020-05-31T13:40:00.071" v="473"/>
          <ac:picMkLst>
            <pc:docMk/>
            <pc:sldMk cId="2780142685" sldId="267"/>
            <ac:picMk id="4" creationId="{67E79037-6780-41CF-B2A5-5ABA8B6C1224}"/>
          </ac:picMkLst>
        </pc:picChg>
        <pc:picChg chg="add mod">
          <ac:chgData name="Varunkumarr CV" userId="169e95a3eb98bd6c" providerId="LiveId" clId="{A32DBA40-AFB0-4CBE-8F93-9B825670A8D0}" dt="2020-05-31T13:40:33.688" v="616" actId="1035"/>
          <ac:picMkLst>
            <pc:docMk/>
            <pc:sldMk cId="2780142685" sldId="267"/>
            <ac:picMk id="5" creationId="{183F2328-D813-4B85-8301-B3B0D8BF1B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EB38-1755-4F81-B210-CFCCA87D6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9702D-1C5D-422F-BE4A-D97EBD0B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C6C2-7EB4-49A5-ACA3-7DF6A8E3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6431-296B-4680-8E6F-C96DFAF2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EFE7-EA44-424E-8517-7166E6EE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2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6CF7-AC3B-4BFB-80E6-A86BAFC0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BD94D-EEC9-4CC2-995E-4B7B330DC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8B62-3E6E-4E93-9276-507CA3BE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6DFF-0642-4882-AEF0-031E6B9C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3CA9-7A73-4CC9-A429-80A01480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62308-84C2-4324-8062-1D61473DF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14DA0-3506-4F4C-A9BB-05AA08E05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0947-657F-461D-AD8C-33816FB8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4878-DCB0-45E5-BEC4-7C71CD0C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624E-F315-4B83-B3C7-C628187C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0504-1F5C-47B9-9A7D-BC7DD630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6CE5-4393-4748-B3D1-F70B95A8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EAC2-4B3C-44D9-801B-D22F747B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E32E-2F2F-4779-B22B-D2FB2FB2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1B2A-2626-4590-9831-AFC5BC81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6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AF3E-6ADF-4D63-933F-435916D1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805E-A054-4E2E-AD4E-3B96DE75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4CA2-D2CD-4FAF-BBFA-3B5BA5C6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0243-1BB9-4D3F-8DC4-374EC54E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2E70-3907-496D-8935-B899B45D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B429-F405-41F3-8FFE-ECC45BE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675B-D02B-4440-A235-D41075446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88FFE-3A29-480E-9123-C59EF51F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447DF-C655-4AA1-B7DE-05E88A81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03E5-8E9B-48FA-9482-F8F1AD7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AA37-2D6A-4E5B-B796-F27AF63E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9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B02C-4109-49B0-8910-5CA4B41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F3A8D-D3AD-4574-BAEC-E0FC6868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073F-1197-4493-9492-5B4333F0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6942B-DD64-4E83-ADEA-94B58C892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5565C-7E05-4E38-8B6E-D4A577AA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A9341-9161-4E0B-B233-AA6FF41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D0A31-AB5C-4554-96B1-A0674C75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5E3EF-B6EB-4E19-B7C6-F63A724B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8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2972-26B3-42E3-BE42-C516CFC6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19601-7F58-466F-BCBE-59233420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C466E-0995-4C0A-871A-E07C84B1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8A1FE-3A16-423B-946A-A1D7C972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93B29-965A-4339-8876-483581A5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A88D3-C534-4632-AC65-0F2027E1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306E-38ED-44FF-9AB6-02233DF7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2CD8-370F-4974-8320-7506EC4C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5188-64CA-41B7-9593-3637E607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565A-047A-4DCD-9D09-121BC4406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A7A7-F204-4201-B8E3-76EC9BC2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0461-82BB-4C53-AB5F-4CB0B30A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87AD-5DB9-435E-8EE9-DFAD3A7E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E489-5994-4223-8139-15F2DCAA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2E273-06EA-4AE1-B60F-F8E2E6CE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D08F-0E51-40D6-BF2C-101621B3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238C7-3FB9-4FF4-BCE3-FA6108DA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FB7EC-51B2-4F1C-A349-81F3B88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91CFE-0D8C-4C3C-81E4-365D1DA1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09A2-77DB-4605-9BA6-0288DB9C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306D-68F7-475F-9C89-09704021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7EF-37A1-4DCD-8688-05AD2D54C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4647-CBF4-4EFE-9091-AD2061F2B437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B5C5-4EE1-4777-AF6F-1A3250C87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ADD1-C972-4147-80C7-0E198F60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EE81-A29E-47AB-A7B0-6D5945DC8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5E10-674D-4070-9F16-02BFB09D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Where to start an Indian Restaurant in Silicon Valley, California.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E3FD-E16E-46FD-B3C2-B3279A11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 Varunkumarr C V</a:t>
            </a:r>
          </a:p>
        </p:txBody>
      </p:sp>
    </p:spTree>
    <p:extLst>
      <p:ext uri="{BB962C8B-B14F-4D97-AF65-F5344CB8AC3E}">
        <p14:creationId xmlns:p14="http://schemas.microsoft.com/office/powerpoint/2010/main" val="133119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AC98-AD84-4FFA-8A83-3A0DE9D6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4964D-CAAA-441E-8A87-F38320778B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427" y="1825625"/>
            <a:ext cx="8257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8156-E8E7-48A3-B565-64842DC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BD7B-BDEE-468F-A770-6DD54200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640"/>
            <a:ext cx="10515600" cy="3494722"/>
          </a:xfrm>
        </p:spPr>
        <p:txBody>
          <a:bodyPr/>
          <a:lstStyle/>
          <a:p>
            <a:r>
              <a:rPr lang="en-US" dirty="0"/>
              <a:t>San Jose or Cupertino will give better results as the ratio of population with respect to restaurants is very high.</a:t>
            </a:r>
            <a:endParaRPr lang="en-IN" dirty="0"/>
          </a:p>
          <a:p>
            <a:r>
              <a:rPr lang="en-US" dirty="0"/>
              <a:t>In future studies this project can be extended in two ways as follows,</a:t>
            </a:r>
            <a:endParaRPr lang="en-IN" dirty="0"/>
          </a:p>
          <a:p>
            <a:pPr lvl="1"/>
            <a:r>
              <a:rPr lang="en-US" dirty="0"/>
              <a:t>In Silicon Valley, we can analyze the data for some other restaurants (Says Asian, Italian…)</a:t>
            </a:r>
            <a:endParaRPr lang="en-IN" dirty="0"/>
          </a:p>
          <a:p>
            <a:pPr lvl="1"/>
            <a:r>
              <a:rPr lang="en-US" dirty="0"/>
              <a:t>We can pick another location (Says London, Canada) and find out the possibility of opening an Indian restaurant.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D89CF-C43E-46CB-ACFD-888D7270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56" y="1601724"/>
            <a:ext cx="6647688" cy="16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314D-8E75-43DF-B18A-12BE08A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5097-3647-40BE-9FB5-36F6F826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result, people are turning to big cities to start a business or work. For this reason, people can achieve better outcomes through their access to the platforms where such information is provided. </a:t>
            </a:r>
          </a:p>
          <a:p>
            <a:r>
              <a:rPr lang="en-US" dirty="0"/>
              <a:t>As already discussed, people love towards food will never fade away, they are always interested in trying out new varieties. </a:t>
            </a:r>
          </a:p>
          <a:p>
            <a:r>
              <a:rPr lang="en-US" dirty="0"/>
              <a:t>Not only for Entrepreneurs and Established Vendors but also for People who are reading this report will come to know about some idea of Indian Restaurants in Silicon Valley.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06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278A-1E70-4A2F-AADD-DBD68F7F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961E-A810-421F-8EAC-5BFA25B9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every computer engineer dream land Silicon Valley, let's explore where to start an Indian restaurant by analyzing Indian population and Indian restaurants in the dream land.</a:t>
            </a:r>
          </a:p>
          <a:p>
            <a:r>
              <a:rPr lang="en-US" dirty="0"/>
              <a:t>Major Silicon Valley cities are multi-cultural, we are going to analyze the situation in the following cities San Jose, Sunnyvale, Santa Clara, Mountain View, Palo Alto and Cupertino.</a:t>
            </a:r>
          </a:p>
          <a:p>
            <a:r>
              <a:rPr lang="en-US" dirty="0"/>
              <a:t>There are 4 million people in Silicon Valley out of which around 6% people are Immigrants from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4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94ED-8B0B-4A99-AC1C-2D993551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7E95-E07C-415F-8279-DAB4C392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They are living far away from their native there is a high chance for them to miss their authentic native food. </a:t>
            </a:r>
          </a:p>
          <a:p>
            <a:r>
              <a:rPr lang="en-US" dirty="0"/>
              <a:t>Let’s think of it by investor, they expect to prefer a place where the Indians are more and Indian restaurants is less.</a:t>
            </a:r>
          </a:p>
          <a:p>
            <a:r>
              <a:rPr lang="en-US" dirty="0"/>
              <a:t>When we consider all these problems, we can create a map and information chart where the Indian restaurants is less with respective to Indian population. </a:t>
            </a:r>
          </a:p>
          <a:p>
            <a:r>
              <a:rPr lang="en-US" b="1" dirty="0"/>
              <a:t>Target People</a:t>
            </a:r>
            <a:endParaRPr lang="en-IN" dirty="0"/>
          </a:p>
          <a:p>
            <a:pPr lvl="1"/>
            <a:r>
              <a:rPr lang="en-US" dirty="0"/>
              <a:t>Entrepreneurs who want to start a new business in Silicon Valley</a:t>
            </a:r>
            <a:endParaRPr lang="en-IN" dirty="0"/>
          </a:p>
          <a:p>
            <a:pPr lvl="1"/>
            <a:r>
              <a:rPr lang="en-US" dirty="0"/>
              <a:t>Established vendors who want to open a new chain of their Indian restaurant in Silicon Valley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D83D-2345-4879-B910-D692BAF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971D-DC98-4422-A648-ED0D01DB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solve the above problem, we retrieved data from the source as listed below:</a:t>
            </a:r>
            <a:endParaRPr lang="en-IN" dirty="0"/>
          </a:p>
          <a:p>
            <a:pPr lvl="1"/>
            <a:r>
              <a:rPr lang="en-US" b="1" dirty="0"/>
              <a:t>geopy API</a:t>
            </a:r>
            <a:r>
              <a:rPr lang="en-US" dirty="0"/>
              <a:t> is used in this project to get the latitude and longitude coordinates of the respected cities. </a:t>
            </a:r>
            <a:endParaRPr lang="en-IN" dirty="0"/>
          </a:p>
          <a:p>
            <a:pPr lvl="1"/>
            <a:r>
              <a:rPr lang="en-US" b="1" dirty="0"/>
              <a:t>Forsquare API</a:t>
            </a:r>
            <a:r>
              <a:rPr lang="en-US" dirty="0"/>
              <a:t> is used to get the Indian restaurant venues around Silicon Valley.</a:t>
            </a:r>
            <a:endParaRPr lang="en-IN" dirty="0"/>
          </a:p>
          <a:p>
            <a:pPr lvl="1"/>
            <a:r>
              <a:rPr lang="en-US" b="1" dirty="0"/>
              <a:t>Google Map</a:t>
            </a:r>
            <a:r>
              <a:rPr lang="en-US" dirty="0"/>
              <a:t>, ‘Search Nearby’ option is used to get the center coordinates of each restaurants.</a:t>
            </a:r>
            <a:endParaRPr lang="en-IN" dirty="0"/>
          </a:p>
          <a:p>
            <a:pPr lvl="1"/>
            <a:r>
              <a:rPr lang="en-US" dirty="0"/>
              <a:t>California population data is retrieved from </a:t>
            </a:r>
            <a:r>
              <a:rPr lang="en-US" b="1" dirty="0"/>
              <a:t>zipatlas.com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46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1B2E-D4F7-4DE4-925B-A3538A1E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6777-5C41-44B3-B748-CE13E1CE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data preparation – Foursquare API</a:t>
            </a:r>
          </a:p>
          <a:p>
            <a:r>
              <a:rPr lang="en-US" dirty="0"/>
              <a:t>Population data preparation – Atlas.com</a:t>
            </a:r>
          </a:p>
          <a:p>
            <a:r>
              <a:rPr lang="en-US" dirty="0"/>
              <a:t>Analyzing and Merging - Restaurant and Population data</a:t>
            </a:r>
          </a:p>
          <a:p>
            <a:r>
              <a:rPr lang="en-US" dirty="0"/>
              <a:t>Exploring and Clustering the Indian restaurants in Silicon Valley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051A-DF4F-48E5-8261-AF6C8607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Restaurant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5D29E9-4522-41A7-A38A-129830CD69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690" y="1825625"/>
            <a:ext cx="8338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C72E-FAF5-4942-B112-3CF8D03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Restaurant Data (Contd.)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7640D-F294-4E52-A852-2A0281DFAA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522" y="1825625"/>
            <a:ext cx="6180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7129-8F97-4123-A350-8EF587C0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Population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526587-339D-4380-A03B-1D49D88B9F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37" y="1825625"/>
            <a:ext cx="8932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3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119D-526B-47C1-A155-3A00EC94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D7F2-1874-44BE-AD2C-59D4FF1D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K-Means unsupervised learning is used to cluster the restaurant based on its type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F2328-D813-4B85-8301-B3B0D8BF1B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6297" y="3217227"/>
            <a:ext cx="5399405" cy="26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Where to start an Indian Restaurant in Silicon Valley, California.</vt:lpstr>
      <vt:lpstr>Introduction</vt:lpstr>
      <vt:lpstr>Introduction (Contd.)</vt:lpstr>
      <vt:lpstr>Data Description</vt:lpstr>
      <vt:lpstr>Methodology</vt:lpstr>
      <vt:lpstr>Restaurant Data</vt:lpstr>
      <vt:lpstr>Restaurant Data (Contd.)</vt:lpstr>
      <vt:lpstr>Population Data</vt:lpstr>
      <vt:lpstr>Clustered Dataset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start an Indian Restaurant in Silicon Valley, California.</dc:title>
  <dc:creator>Varunkumarr CV</dc:creator>
  <cp:lastModifiedBy>Varunkumarr CV</cp:lastModifiedBy>
  <cp:revision>1</cp:revision>
  <dcterms:created xsi:type="dcterms:W3CDTF">2020-05-31T13:25:43Z</dcterms:created>
  <dcterms:modified xsi:type="dcterms:W3CDTF">2020-05-31T13:42:05Z</dcterms:modified>
</cp:coreProperties>
</file>