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9EFB-B161-4E56-8D43-3330CE70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1CFD-65F5-4853-BA32-3D38BB52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C6CD-543B-43BE-A8EB-A1DE2173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2ED0-183A-4CCB-8718-0520D569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90D6-2FF3-45EA-9316-27B4279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8761-5415-4C0E-85C6-A0983632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977C8-2863-4D5E-B19D-7608535F3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79E-5135-4239-9900-9FF523D6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C53C-4E86-4351-BA5D-608747BB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5BEA-114C-436A-BD62-60A286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32E7A-FDF3-48B0-AEFD-05D7D350D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9B47A-1B1B-48AE-A800-CE995118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DC908-C414-4A68-8D07-FC0E769C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C1C6-5A83-4A9B-8CA2-250EA885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4F28-1692-4571-A1E7-FB636C33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73A0-A350-49AD-A56D-D2BFB376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139E-009D-491F-821B-7263F2FD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B0FB-2C14-44DE-958D-273194D2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EC5F-C97C-4881-97D1-5B669BC3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23B3-7533-4959-B7F7-77AF56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E80E-D14F-4C69-BD15-B919A4E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DCA13-2E99-497D-AC87-358C0084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2F52-ACA0-4893-957F-7A6B340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8889-6D15-483A-8254-59EF0EE3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13CE-25A5-4355-92BD-D2009BD7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6F08-AF2C-4DE5-9152-0D18442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B66E-63B0-483E-AAC5-B92A8AFA4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DD0D2-4551-4CEC-89CD-6E5C5E96C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1EF3-2B7C-4DD3-92E7-F97940F6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633ED-8240-453B-A6CA-6BFF1585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4258-EBAC-4C88-BC6D-08AE5FA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C319-C367-4D48-9821-FCEDF32E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AB7B-7F9F-439A-8930-5C5610C6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44D88-54B8-43B1-9B21-5A25F8F8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93A20-E7E7-4F46-B99D-E15A6B17F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4DD19-8B82-4365-8EE9-620B3A1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B083-5403-4E34-9F0E-418206A6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D50A7-EF10-475B-AF5B-6E159771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3D154-F06F-4248-ABC9-A728C6C0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9E5-543E-4E4A-AC1B-124368DA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757B-BA9F-4488-801B-2318EE1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99353-29E7-4CB2-B860-99FB98A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25D59-ABE8-4FBE-8700-D383C3BD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39F17-DC90-469F-95FE-BEF9F70A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0DAE2-A5BC-4F69-8D2D-FFF7F5EA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71EC8-951A-48E9-8AC9-BFDAB46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CF80-15F3-4DD6-B755-5208E652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88AC-7FFA-43B7-BCD1-17479F8FF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A45E8-10A7-4D0B-8520-670A494A2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DB07-49F2-48D2-8075-A3236037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CDA3F-DD30-4E26-B559-79E99299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18EA-49A4-468C-9645-48D03CAF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1DEB-FAB6-461B-82A9-E088D5B8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60784-ED78-4D33-BA36-568F310C8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7BE1-2C9A-4986-9C78-2B4A0CD12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554D-49F4-4421-AA0A-7AC646A7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0612A-0BC1-46E7-B9D1-198B1E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41922-4D8E-4045-98E9-B7086563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3ADB8-3C9D-498B-B4E4-CF401E83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91DA-3EB0-443B-B81A-1945A9C0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0B66-594D-49FA-B106-477009364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770C-D436-47A8-A408-91EC01FBD73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8A52-AEA0-41EF-AD43-BBF209BB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2B4F-43B9-40F1-87DE-BF95842FE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552E-FDFD-45F2-B440-E44D41B1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673C-6EF4-4FED-A18F-70D658510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7C9BD-BE69-42DA-A656-204105AA4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CCA8-B3CE-4C30-AA89-AF6FDF31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We have done validation of login credentials for admin using </a:t>
            </a:r>
            <a:r>
              <a:rPr lang="en-US" sz="2000" dirty="0" err="1"/>
              <a:t>javascript</a:t>
            </a:r>
            <a:r>
              <a:rPr lang="en-US" sz="2000" dirty="0"/>
              <a:t>.</a:t>
            </a:r>
          </a:p>
          <a:p>
            <a:r>
              <a:rPr lang="en-US" sz="2000" dirty="0"/>
              <a:t>This is done using client side scripting .</a:t>
            </a:r>
          </a:p>
          <a:p>
            <a:r>
              <a:rPr lang="en-US" sz="2000" dirty="0"/>
              <a:t>If the login credentials are correct then , it will load the next page.</a:t>
            </a:r>
          </a:p>
          <a:p>
            <a:r>
              <a:rPr lang="en-US" sz="2000" dirty="0"/>
              <a:t>Otherwise , it pops up an error message.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B2BDB-E797-4F3E-986E-71786944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24942"/>
            <a:ext cx="6250769" cy="30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5E0160-9D88-4448-BDE1-972B42F6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42900"/>
            <a:ext cx="3618269" cy="5880919"/>
          </a:xfrm>
        </p:spPr>
        <p:txBody>
          <a:bodyPr>
            <a:normAutofit/>
          </a:bodyPr>
          <a:lstStyle/>
          <a:p>
            <a:r>
              <a:rPr lang="en-US" sz="1800" dirty="0"/>
              <a:t>We have used </a:t>
            </a:r>
            <a:r>
              <a:rPr lang="en-US" sz="1800" dirty="0" err="1"/>
              <a:t>Xampp</a:t>
            </a:r>
            <a:r>
              <a:rPr lang="en-US" sz="1800" dirty="0"/>
              <a:t> server which contains tomcat, </a:t>
            </a:r>
            <a:r>
              <a:rPr lang="en-US" sz="1800" dirty="0" err="1"/>
              <a:t>mysql</a:t>
            </a:r>
            <a:r>
              <a:rPr lang="en-US" sz="1800" dirty="0"/>
              <a:t> database and apache server.</a:t>
            </a:r>
          </a:p>
          <a:p>
            <a:r>
              <a:rPr lang="en-US" sz="1800" dirty="0"/>
              <a:t>For server side scripting we have used php programming to connect the server .</a:t>
            </a:r>
          </a:p>
          <a:p>
            <a:r>
              <a:rPr lang="en-US" sz="1800" dirty="0"/>
              <a:t>In the given code, if connection fails to connect the server then it pops up a message saying an error.</a:t>
            </a:r>
          </a:p>
          <a:p>
            <a:r>
              <a:rPr lang="en-US" sz="1800" dirty="0"/>
              <a:t>Otherwise , the traffic report is generated according to the given weather data and zip code by the user.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8490F-946A-42EB-86DF-5F02A084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43" y="123824"/>
            <a:ext cx="5945242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02F8B-9199-4B22-9032-7BBE5971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78"/>
          <a:stretch/>
        </p:blipFill>
        <p:spPr>
          <a:xfrm>
            <a:off x="3474331" y="1021416"/>
            <a:ext cx="8084701" cy="45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9D02-56CF-48D2-94ED-D9DCFA0E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2E92-D38A-4AE5-A14C-6A1F9055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have designed the frontend login page using HTML5 and CSS.</a:t>
            </a:r>
          </a:p>
          <a:p>
            <a:r>
              <a:rPr lang="en-US" dirty="0"/>
              <a:t> We have also included the functionality for “forgot password” in a simply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8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F3A-CEC1-400F-8A65-6FE35424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514F90-1220-4D55-89AE-59CDA0C17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2" y="2415381"/>
            <a:ext cx="70770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B708-9A83-425C-B1FC-ED910BC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F0AA-D3FC-4DD6-B4EA-066A667D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feature where user enters zip code and weather data to get the traffic report, we used an element called “&lt;form&gt;” where it transfers the entered data to the server for generating the report.</a:t>
            </a:r>
          </a:p>
          <a:p>
            <a:endParaRPr lang="en-US" dirty="0"/>
          </a:p>
          <a:p>
            <a:r>
              <a:rPr lang="en-US" dirty="0"/>
              <a:t>We have used Post method in the “&lt;form&gt;” element as it is more secure to transfer data from end user to the server. This improves security during data transmission.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4D2882-D397-4F1D-AE98-83B7589AB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2" y="831944"/>
            <a:ext cx="9144000" cy="536266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Here we have used </a:t>
            </a:r>
            <a:r>
              <a:rPr lang="en-US" dirty="0" err="1"/>
              <a:t>Xampp</a:t>
            </a:r>
            <a:r>
              <a:rPr lang="en-US" dirty="0"/>
              <a:t> server v3.2.4. We have used Apache , </a:t>
            </a:r>
            <a:r>
              <a:rPr lang="en-US" dirty="0" err="1"/>
              <a:t>MySql</a:t>
            </a:r>
            <a:r>
              <a:rPr lang="en-US" dirty="0"/>
              <a:t> and Tomcat which uses ports 80, 3306, 8080 as default.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have also used phpMyAdmin for creating an </a:t>
            </a:r>
            <a:r>
              <a:rPr lang="en-US" dirty="0" err="1"/>
              <a:t>Sql</a:t>
            </a:r>
            <a:r>
              <a:rPr lang="en-US" dirty="0"/>
              <a:t> database with the name as “</a:t>
            </a:r>
            <a:r>
              <a:rPr lang="en-US" dirty="0" err="1"/>
              <a:t>myproject</a:t>
            </a:r>
            <a:r>
              <a:rPr lang="en-US" dirty="0"/>
              <a:t>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server runs as localhost.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6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B5D8-5000-4CBC-9B0F-D2720435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Xampp</a:t>
            </a:r>
            <a:r>
              <a:rPr lang="en-US" dirty="0"/>
              <a:t> server.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A6D0AE6-7F97-4970-AF65-212B292776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1637" y="1541929"/>
            <a:ext cx="10010626" cy="47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B3CA504-BCBE-4FAC-94F0-9B972BFAF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91ABE2-9B64-4315-BA87-912A0BDF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7" y="1528482"/>
            <a:ext cx="8951259" cy="41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using Xampp server.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varun l</dc:creator>
  <cp:lastModifiedBy>varun l</cp:lastModifiedBy>
  <cp:revision>5</cp:revision>
  <dcterms:created xsi:type="dcterms:W3CDTF">2019-12-15T09:56:12Z</dcterms:created>
  <dcterms:modified xsi:type="dcterms:W3CDTF">2019-12-15T10:35:10Z</dcterms:modified>
</cp:coreProperties>
</file>