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1" r:id="rId2"/>
    <p:sldId id="260" r:id="rId3"/>
    <p:sldId id="256" r:id="rId4"/>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484" autoAdjust="0"/>
  </p:normalViewPr>
  <p:slideViewPr>
    <p:cSldViewPr snapToGrid="0">
      <p:cViewPr varScale="1">
        <p:scale>
          <a:sx n="53" d="100"/>
          <a:sy n="53" d="100"/>
        </p:scale>
        <p:origin x="18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192EA-ABB3-4A7D-BAAB-1901C3708A03}"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7F4BE-16B7-4D79-8F35-EE1184A1D219}" type="slidenum">
              <a:rPr lang="en-US" smtClean="0"/>
              <a:t>‹#›</a:t>
            </a:fld>
            <a:endParaRPr lang="en-US"/>
          </a:p>
        </p:txBody>
      </p:sp>
    </p:spTree>
    <p:extLst>
      <p:ext uri="{BB962C8B-B14F-4D97-AF65-F5344CB8AC3E}">
        <p14:creationId xmlns:p14="http://schemas.microsoft.com/office/powerpoint/2010/main" val="302296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Varun </a:t>
            </a:r>
            <a:r>
              <a:rPr lang="en-US" b="1" i="1" u="sng" dirty="0" err="1"/>
              <a:t>Lingabathini</a:t>
            </a:r>
            <a:r>
              <a:rPr lang="en-US" b="1" i="1" u="sng" dirty="0"/>
              <a:t>: </a:t>
            </a:r>
          </a:p>
          <a:p>
            <a:r>
              <a:rPr lang="en-US" dirty="0"/>
              <a:t>Scheduling of a project plays a crucial role. This acts as a map for the project. We can record and report the status of each part of the project.</a:t>
            </a:r>
          </a:p>
          <a:p>
            <a:r>
              <a:rPr lang="en-US" dirty="0"/>
              <a:t>This also servers as a road map to our goals in the project.</a:t>
            </a:r>
          </a:p>
          <a:p>
            <a:r>
              <a:rPr lang="en-US" dirty="0"/>
              <a:t>Without a schedule, we never know whether we are reaching our goals or meeting client requirements and deadlines.</a:t>
            </a:r>
          </a:p>
          <a:p>
            <a:r>
              <a:rPr lang="en-US" dirty="0"/>
              <a:t>A successful project should always be delivered on time to the client, for that every action should be on record and we should know our deadlines. </a:t>
            </a:r>
          </a:p>
          <a:p>
            <a:r>
              <a:rPr lang="en-US" dirty="0"/>
              <a:t>All those things can be collectively provided in scheduling chart.</a:t>
            </a:r>
          </a:p>
          <a:p>
            <a:r>
              <a:rPr lang="en-US" dirty="0"/>
              <a:t>We can see the scheduling chart which we used in our project at some part of time in project.</a:t>
            </a:r>
          </a:p>
        </p:txBody>
      </p:sp>
      <p:sp>
        <p:nvSpPr>
          <p:cNvPr id="4" name="Slide Number Placeholder 3"/>
          <p:cNvSpPr>
            <a:spLocks noGrp="1"/>
          </p:cNvSpPr>
          <p:nvPr>
            <p:ph type="sldNum" sz="quarter" idx="5"/>
          </p:nvPr>
        </p:nvSpPr>
        <p:spPr/>
        <p:txBody>
          <a:bodyPr/>
          <a:lstStyle/>
          <a:p>
            <a:fld id="{6387F4BE-16B7-4D79-8F35-EE1184A1D219}" type="slidenum">
              <a:rPr lang="en-US" smtClean="0"/>
              <a:t>1</a:t>
            </a:fld>
            <a:endParaRPr lang="en-US"/>
          </a:p>
        </p:txBody>
      </p:sp>
    </p:spTree>
    <p:extLst>
      <p:ext uri="{BB962C8B-B14F-4D97-AF65-F5344CB8AC3E}">
        <p14:creationId xmlns:p14="http://schemas.microsoft.com/office/powerpoint/2010/main" val="173361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Varun </a:t>
            </a:r>
            <a:r>
              <a:rPr lang="en-US" b="1" i="1" u="sng" dirty="0" err="1"/>
              <a:t>Lingabathini</a:t>
            </a:r>
            <a:r>
              <a:rPr lang="en-US" b="1" i="1" u="sng" dirty="0"/>
              <a:t>:</a:t>
            </a:r>
          </a:p>
          <a:p>
            <a:r>
              <a:rPr lang="en-US" dirty="0"/>
              <a:t>The scheduling of this project is displayed in this slide.</a:t>
            </a:r>
          </a:p>
          <a:p>
            <a:r>
              <a:rPr lang="en-US" dirty="0"/>
              <a:t>We tried to give an overview of the schedule in a pictorial way. We divided the project in to three phases.</a:t>
            </a:r>
          </a:p>
          <a:p>
            <a:r>
              <a:rPr lang="en-US" dirty="0"/>
              <a:t>Phase one is for Project Analysis, Requirements, Scheduling and Stake holders' reviews. This phase is scheduled for two weeks.</a:t>
            </a:r>
          </a:p>
          <a:p>
            <a:r>
              <a:rPr lang="en-US" dirty="0"/>
              <a:t>Phase two is Database and Application design, User Interface design and Integration. This phase is scheduled for two weeks like phase one.</a:t>
            </a:r>
          </a:p>
          <a:p>
            <a:r>
              <a:rPr lang="en-US" dirty="0"/>
              <a:t>Phase three is for module testing, unit testing and postmortem. This phase is scheduled for three weeks, the first day of third week is end of the project and the D-day. The Deployment day.</a:t>
            </a:r>
          </a:p>
          <a:p>
            <a:r>
              <a:rPr lang="en-US" dirty="0"/>
              <a:t>This snapshot was taken in the third week of the project. We are using this snap to show the management of scheduling. We update the notes in this sheet every week or every part of project. Once we start a module/part of project we will change the status to “In progress” </a:t>
            </a:r>
          </a:p>
        </p:txBody>
      </p:sp>
      <p:sp>
        <p:nvSpPr>
          <p:cNvPr id="4" name="Slide Number Placeholder 3"/>
          <p:cNvSpPr>
            <a:spLocks noGrp="1"/>
          </p:cNvSpPr>
          <p:nvPr>
            <p:ph type="sldNum" sz="quarter" idx="5"/>
          </p:nvPr>
        </p:nvSpPr>
        <p:spPr/>
        <p:txBody>
          <a:bodyPr/>
          <a:lstStyle/>
          <a:p>
            <a:fld id="{6387F4BE-16B7-4D79-8F35-EE1184A1D219}" type="slidenum">
              <a:rPr lang="en-US" smtClean="0"/>
              <a:t>2</a:t>
            </a:fld>
            <a:endParaRPr lang="en-US"/>
          </a:p>
        </p:txBody>
      </p:sp>
    </p:spTree>
    <p:extLst>
      <p:ext uri="{BB962C8B-B14F-4D97-AF65-F5344CB8AC3E}">
        <p14:creationId xmlns:p14="http://schemas.microsoft.com/office/powerpoint/2010/main" val="3262329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Varun </a:t>
            </a:r>
            <a:r>
              <a:rPr lang="en-US" b="1" i="1" u="sng" dirty="0" err="1"/>
              <a:t>Lingabathini</a:t>
            </a:r>
            <a:r>
              <a:rPr lang="en-US" b="1" i="1" u="sng" dirty="0"/>
              <a:t>:</a:t>
            </a:r>
            <a:r>
              <a:rPr lang="en-US" dirty="0"/>
              <a:t> </a:t>
            </a:r>
          </a:p>
          <a:p>
            <a:r>
              <a:rPr lang="en-US" dirty="0"/>
              <a:t>We have designed login page. We here pasted a copy of login page for administrator. The similar page will be provided to the users too. </a:t>
            </a:r>
          </a:p>
          <a:p>
            <a:r>
              <a:rPr lang="en-US" dirty="0"/>
              <a:t>The username and password can be created by users during the first signup. Users need to register to the app. We didn’t created signup due to time constraints for the project.</a:t>
            </a:r>
          </a:p>
          <a:p>
            <a:r>
              <a:rPr lang="en-US" dirty="0"/>
              <a:t>Once users are registered for this application, they can provide username and password to enter the application. We provided an option for forgot password, where users can reset their passwords.</a:t>
            </a:r>
          </a:p>
          <a:p>
            <a:endParaRPr lang="en-US" dirty="0"/>
          </a:p>
          <a:p>
            <a:endParaRPr lang="en-US" dirty="0"/>
          </a:p>
        </p:txBody>
      </p:sp>
      <p:sp>
        <p:nvSpPr>
          <p:cNvPr id="4" name="Slide Number Placeholder 3"/>
          <p:cNvSpPr>
            <a:spLocks noGrp="1"/>
          </p:cNvSpPr>
          <p:nvPr>
            <p:ph type="sldNum" sz="quarter" idx="5"/>
          </p:nvPr>
        </p:nvSpPr>
        <p:spPr/>
        <p:txBody>
          <a:bodyPr/>
          <a:lstStyle/>
          <a:p>
            <a:fld id="{6387F4BE-16B7-4D79-8F35-EE1184A1D219}" type="slidenum">
              <a:rPr lang="en-US" smtClean="0"/>
              <a:t>3</a:t>
            </a:fld>
            <a:endParaRPr lang="en-US"/>
          </a:p>
        </p:txBody>
      </p:sp>
    </p:spTree>
    <p:extLst>
      <p:ext uri="{BB962C8B-B14F-4D97-AF65-F5344CB8AC3E}">
        <p14:creationId xmlns:p14="http://schemas.microsoft.com/office/powerpoint/2010/main" val="421942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Varun </a:t>
            </a:r>
            <a:r>
              <a:rPr lang="en-US" b="1" i="1" u="sng" dirty="0" err="1"/>
              <a:t>Lingabathini</a:t>
            </a:r>
            <a:r>
              <a:rPr lang="en-US" b="1" i="1" u="sng" dirty="0"/>
              <a:t>:</a:t>
            </a:r>
            <a:r>
              <a:rPr lang="en-US" dirty="0"/>
              <a:t> </a:t>
            </a:r>
          </a:p>
          <a:p>
            <a:r>
              <a:rPr lang="en-US" dirty="0"/>
              <a:t>So this is the homepage of the app we created(this module). </a:t>
            </a:r>
          </a:p>
          <a:p>
            <a:r>
              <a:rPr lang="en-US" dirty="0"/>
              <a:t>Providing three inputs for the user.</a:t>
            </a:r>
          </a:p>
          <a:p>
            <a:pPr marL="228600" indent="-228600">
              <a:buAutoNum type="arabicPeriod"/>
            </a:pPr>
            <a:r>
              <a:rPr lang="en-US" dirty="0"/>
              <a:t>Time (12 Hours standard)</a:t>
            </a:r>
          </a:p>
          <a:p>
            <a:pPr marL="228600" indent="-228600">
              <a:buAutoNum type="arabicPeriod"/>
            </a:pPr>
            <a:r>
              <a:rPr lang="en-US" dirty="0"/>
              <a:t>ZIP code</a:t>
            </a:r>
          </a:p>
          <a:p>
            <a:pPr marL="228600" indent="-228600">
              <a:buAutoNum type="arabicPeriod"/>
            </a:pPr>
            <a:r>
              <a:rPr lang="en-US" dirty="0"/>
              <a:t>Weather</a:t>
            </a:r>
          </a:p>
          <a:p>
            <a:pPr marL="228600" indent="-228600">
              <a:buAutoNum type="arabicPeriod"/>
            </a:pPr>
            <a:endParaRPr lang="en-US" dirty="0"/>
          </a:p>
          <a:p>
            <a:pPr marL="0" indent="0">
              <a:buNone/>
            </a:pPr>
            <a:r>
              <a:rPr lang="en-US" dirty="0"/>
              <a:t>For this module, we provided few options for whether such as Rainy, fog, humid, snow. User needs to enter something like this.</a:t>
            </a:r>
          </a:p>
          <a:p>
            <a:pPr marL="0" indent="0">
              <a:buNone/>
            </a:pPr>
            <a:r>
              <a:rPr lang="en-US" dirty="0"/>
              <a:t>For time, we provided this a 12-hour format. If user provides a 24-hour format, an error will be thrown to user to change format to 12 hour one.</a:t>
            </a:r>
          </a:p>
          <a:p>
            <a:pPr marL="0" indent="0">
              <a:buNone/>
            </a:pPr>
            <a:r>
              <a:rPr lang="en-US" dirty="0"/>
              <a:t>For ZIP code, user need to enter a valid Zip code in united states as we limited this to united states.</a:t>
            </a:r>
          </a:p>
          <a:p>
            <a:pPr marL="0" indent="0">
              <a:buNone/>
            </a:pPr>
            <a:r>
              <a:rPr lang="en-US" dirty="0"/>
              <a:t>We provided a button “Get data”, once user provides the required data. User will be routed to the “Traffic update” page.  </a:t>
            </a:r>
          </a:p>
        </p:txBody>
      </p:sp>
      <p:sp>
        <p:nvSpPr>
          <p:cNvPr id="4" name="Slide Number Placeholder 3"/>
          <p:cNvSpPr>
            <a:spLocks noGrp="1"/>
          </p:cNvSpPr>
          <p:nvPr>
            <p:ph type="sldNum" sz="quarter" idx="5"/>
          </p:nvPr>
        </p:nvSpPr>
        <p:spPr/>
        <p:txBody>
          <a:bodyPr/>
          <a:lstStyle/>
          <a:p>
            <a:fld id="{6387F4BE-16B7-4D79-8F35-EE1184A1D219}" type="slidenum">
              <a:rPr lang="en-US" smtClean="0"/>
              <a:t>4</a:t>
            </a:fld>
            <a:endParaRPr lang="en-US"/>
          </a:p>
        </p:txBody>
      </p:sp>
    </p:spTree>
    <p:extLst>
      <p:ext uri="{BB962C8B-B14F-4D97-AF65-F5344CB8AC3E}">
        <p14:creationId xmlns:p14="http://schemas.microsoft.com/office/powerpoint/2010/main" val="417847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Varun </a:t>
            </a:r>
            <a:r>
              <a:rPr lang="en-US" b="1" i="1" u="sng" dirty="0" err="1"/>
              <a:t>Lingabathini</a:t>
            </a:r>
            <a:r>
              <a:rPr lang="en-US" b="1" i="1" u="sng" dirty="0"/>
              <a:t>:</a:t>
            </a:r>
          </a:p>
          <a:p>
            <a:r>
              <a:rPr lang="en-US" dirty="0"/>
              <a:t>Specific to this module, as already explained about the time constraint we developed a small update providing a statement about the traffic report.</a:t>
            </a:r>
          </a:p>
          <a:p>
            <a:r>
              <a:rPr lang="en-US" dirty="0"/>
              <a:t>We can add images, graphics to the output for easy understanding of the overall traffic report. </a:t>
            </a:r>
          </a:p>
          <a:p>
            <a:r>
              <a:rPr lang="en-US" dirty="0"/>
              <a:t>For example, providing images or graphs about the traffic history in that zip code.</a:t>
            </a:r>
          </a:p>
          <a:p>
            <a:r>
              <a:rPr lang="en-US" dirty="0"/>
              <a:t> </a:t>
            </a:r>
          </a:p>
        </p:txBody>
      </p:sp>
      <p:sp>
        <p:nvSpPr>
          <p:cNvPr id="4" name="Slide Number Placeholder 3"/>
          <p:cNvSpPr>
            <a:spLocks noGrp="1"/>
          </p:cNvSpPr>
          <p:nvPr>
            <p:ph type="sldNum" sz="quarter" idx="5"/>
          </p:nvPr>
        </p:nvSpPr>
        <p:spPr/>
        <p:txBody>
          <a:bodyPr/>
          <a:lstStyle/>
          <a:p>
            <a:fld id="{6387F4BE-16B7-4D79-8F35-EE1184A1D219}" type="slidenum">
              <a:rPr lang="en-US" smtClean="0"/>
              <a:t>5</a:t>
            </a:fld>
            <a:endParaRPr lang="en-US"/>
          </a:p>
        </p:txBody>
      </p:sp>
    </p:spTree>
    <p:extLst>
      <p:ext uri="{BB962C8B-B14F-4D97-AF65-F5344CB8AC3E}">
        <p14:creationId xmlns:p14="http://schemas.microsoft.com/office/powerpoint/2010/main" val="175676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Varun </a:t>
            </a:r>
            <a:r>
              <a:rPr lang="en-US" b="1" i="1" u="sng" dirty="0" err="1"/>
              <a:t>Lingabathini</a:t>
            </a:r>
            <a:r>
              <a:rPr lang="en-US" b="1" i="1" u="sng" dirty="0"/>
              <a:t>:</a:t>
            </a:r>
            <a:r>
              <a:rPr lang="en-US" dirty="0"/>
              <a:t> </a:t>
            </a:r>
          </a:p>
          <a:p>
            <a:r>
              <a:rPr lang="en-US" dirty="0"/>
              <a:t>This is how the database looks for this module.</a:t>
            </a:r>
          </a:p>
          <a:p>
            <a:r>
              <a:rPr lang="en-US" dirty="0"/>
              <a:t>We just implemented this module with minimal data, database just has three columns with limited data.</a:t>
            </a:r>
          </a:p>
          <a:p>
            <a:r>
              <a:rPr lang="en-US" dirty="0"/>
              <a:t>The data entered by the user will be mapped and report will be fetched form live database in production environment.</a:t>
            </a:r>
          </a:p>
        </p:txBody>
      </p:sp>
      <p:sp>
        <p:nvSpPr>
          <p:cNvPr id="4" name="Slide Number Placeholder 3"/>
          <p:cNvSpPr>
            <a:spLocks noGrp="1"/>
          </p:cNvSpPr>
          <p:nvPr>
            <p:ph type="sldNum" sz="quarter" idx="5"/>
          </p:nvPr>
        </p:nvSpPr>
        <p:spPr/>
        <p:txBody>
          <a:bodyPr/>
          <a:lstStyle/>
          <a:p>
            <a:fld id="{6387F4BE-16B7-4D79-8F35-EE1184A1D219}" type="slidenum">
              <a:rPr lang="en-US" smtClean="0"/>
              <a:t>6</a:t>
            </a:fld>
            <a:endParaRPr lang="en-US"/>
          </a:p>
        </p:txBody>
      </p:sp>
    </p:spTree>
    <p:extLst>
      <p:ext uri="{BB962C8B-B14F-4D97-AF65-F5344CB8AC3E}">
        <p14:creationId xmlns:p14="http://schemas.microsoft.com/office/powerpoint/2010/main" val="233467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FE19-A98F-45EF-A60D-088EB12B6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4401A7-224A-466D-8802-F85829415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AA50F-2C91-4518-BA98-F382F140840E}"/>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5" name="Footer Placeholder 4">
            <a:extLst>
              <a:ext uri="{FF2B5EF4-FFF2-40B4-BE49-F238E27FC236}">
                <a16:creationId xmlns:a16="http://schemas.microsoft.com/office/drawing/2014/main" id="{193062AF-B983-414E-B3FD-EACE8B6DF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8C933-579A-4F1E-844C-736758AAB246}"/>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186006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9D96-4CE5-4CF3-A5BC-8569F976FE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A5C24E-BD60-457A-AB31-449169351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55F71-6EFD-4813-B5E6-40410EFAB43F}"/>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5" name="Footer Placeholder 4">
            <a:extLst>
              <a:ext uri="{FF2B5EF4-FFF2-40B4-BE49-F238E27FC236}">
                <a16:creationId xmlns:a16="http://schemas.microsoft.com/office/drawing/2014/main" id="{72D44243-F28A-46AD-88C0-35B0D9253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75877-5240-4F35-BC82-345016AE7B23}"/>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120669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3092B-3C82-412A-B7CF-5FB424E054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07BE24-6E13-4EC4-A68D-8A86343D4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CF927-3B49-4EB6-9F5B-22A29B4E76DB}"/>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5" name="Footer Placeholder 4">
            <a:extLst>
              <a:ext uri="{FF2B5EF4-FFF2-40B4-BE49-F238E27FC236}">
                <a16:creationId xmlns:a16="http://schemas.microsoft.com/office/drawing/2014/main" id="{BA94B096-62D2-4F72-9D13-A12252CFC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64671-B03E-442E-8A30-BFF7DCEC2B5E}"/>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250350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7649-E114-4D5C-BD02-A10EC782B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84B8A1-B0DE-4EA6-ADEC-3717EAD8F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6437A-434F-4F5C-B092-A66D8B83BC80}"/>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5" name="Footer Placeholder 4">
            <a:extLst>
              <a:ext uri="{FF2B5EF4-FFF2-40B4-BE49-F238E27FC236}">
                <a16:creationId xmlns:a16="http://schemas.microsoft.com/office/drawing/2014/main" id="{0690B0DD-EF4D-4610-9128-1FCF05868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5E6C5-7ABE-4D2C-8250-70EC90356556}"/>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277890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E2BDF-F454-4C17-924B-267544F2D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E936F-90DB-40C4-8530-174D06783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235E6-1835-4C64-AC29-607127A90B05}"/>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5" name="Footer Placeholder 4">
            <a:extLst>
              <a:ext uri="{FF2B5EF4-FFF2-40B4-BE49-F238E27FC236}">
                <a16:creationId xmlns:a16="http://schemas.microsoft.com/office/drawing/2014/main" id="{C15D8FCF-C352-44F8-BB02-D0C906539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BC400-1E4B-44B4-B50D-93CFDC3DDD28}"/>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276961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D50D-1FEC-4088-8E7E-102C22FAC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6F483-F601-43ED-9266-21C5B6589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6DA237-F7BD-4F6F-AD5E-3195935DE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3A56E-7874-497E-AB33-ACF28C1FB261}"/>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6" name="Footer Placeholder 5">
            <a:extLst>
              <a:ext uri="{FF2B5EF4-FFF2-40B4-BE49-F238E27FC236}">
                <a16:creationId xmlns:a16="http://schemas.microsoft.com/office/drawing/2014/main" id="{F5246BEC-4C67-4E03-AFFE-E06EE016D9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BFDAC-19E2-4417-99E3-50BA7AF9B594}"/>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406382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017C-D299-4EDA-A477-BF0528A45E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06A475-886E-4289-A88C-DE2E7D54C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A0D827-859B-4806-AB3E-5DE6B702D1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FA39E-D861-4A77-ABC9-F7832C22F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28B2C-DF89-4A3C-8608-D34F357F7B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C3C0B8-8475-437B-A0DA-C457C15D5694}"/>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8" name="Footer Placeholder 7">
            <a:extLst>
              <a:ext uri="{FF2B5EF4-FFF2-40B4-BE49-F238E27FC236}">
                <a16:creationId xmlns:a16="http://schemas.microsoft.com/office/drawing/2014/main" id="{8D8B019B-FC5C-46E3-8179-4FBFC087C3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7649E1-C82C-4C67-8756-67673901596F}"/>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252983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6E06-FA89-4DE4-BD4E-DF2C35FBEB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AC8A3-F8A4-4AA3-82DE-9E86F4CE5BA7}"/>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4" name="Footer Placeholder 3">
            <a:extLst>
              <a:ext uri="{FF2B5EF4-FFF2-40B4-BE49-F238E27FC236}">
                <a16:creationId xmlns:a16="http://schemas.microsoft.com/office/drawing/2014/main" id="{CBF85894-D435-4440-B203-CFDB0FA478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7CC34-27B5-4735-BEE6-40B0E220E204}"/>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227349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7E720-ACC6-4500-A456-766B461713C5}"/>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3" name="Footer Placeholder 2">
            <a:extLst>
              <a:ext uri="{FF2B5EF4-FFF2-40B4-BE49-F238E27FC236}">
                <a16:creationId xmlns:a16="http://schemas.microsoft.com/office/drawing/2014/main" id="{C929134F-32A7-4D16-8BA4-0285E1693E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86C2B-4255-46D9-8DDC-F7CCA06942E6}"/>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44159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D126-D5CD-438B-9849-6BDC2D351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4FD88-0F82-43D5-90A2-79F69367D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9D3E4B-BD11-430A-B954-CDB5B1B2B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25656-9776-4A87-B1E9-87F4F5430F3E}"/>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6" name="Footer Placeholder 5">
            <a:extLst>
              <a:ext uri="{FF2B5EF4-FFF2-40B4-BE49-F238E27FC236}">
                <a16:creationId xmlns:a16="http://schemas.microsoft.com/office/drawing/2014/main" id="{4FF86E9E-BF86-45FA-9E73-A6635D86D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E4BE6-3494-4CF5-8E33-C8DBD4F63681}"/>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327122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709E-E4ED-4700-B3AD-3C14C61AF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AB9C48-DE5E-4245-ADF4-BACE5C5BF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920E1E-32E1-4228-BCC5-3C4E4A206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4A3A5-4AF6-4C78-86A7-B340F4972E5C}"/>
              </a:ext>
            </a:extLst>
          </p:cNvPr>
          <p:cNvSpPr>
            <a:spLocks noGrp="1"/>
          </p:cNvSpPr>
          <p:nvPr>
            <p:ph type="dt" sz="half" idx="10"/>
          </p:nvPr>
        </p:nvSpPr>
        <p:spPr/>
        <p:txBody>
          <a:bodyPr/>
          <a:lstStyle/>
          <a:p>
            <a:fld id="{538ED2A5-C841-405E-AB09-183B49EBFB5B}" type="datetimeFigureOut">
              <a:rPr lang="en-US" smtClean="0"/>
              <a:t>8/3/2020</a:t>
            </a:fld>
            <a:endParaRPr lang="en-US"/>
          </a:p>
        </p:txBody>
      </p:sp>
      <p:sp>
        <p:nvSpPr>
          <p:cNvPr id="6" name="Footer Placeholder 5">
            <a:extLst>
              <a:ext uri="{FF2B5EF4-FFF2-40B4-BE49-F238E27FC236}">
                <a16:creationId xmlns:a16="http://schemas.microsoft.com/office/drawing/2014/main" id="{061552D6-F136-4985-B8A4-2EE103BC3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FB966-E28A-4CD5-ABFC-E54ECD191FF0}"/>
              </a:ext>
            </a:extLst>
          </p:cNvPr>
          <p:cNvSpPr>
            <a:spLocks noGrp="1"/>
          </p:cNvSpPr>
          <p:nvPr>
            <p:ph type="sldNum" sz="quarter" idx="12"/>
          </p:nvPr>
        </p:nvSpPr>
        <p:spPr/>
        <p:txBody>
          <a:bodyPr/>
          <a:lstStyle/>
          <a:p>
            <a:fld id="{D7E2EF52-8F04-48D2-8BD1-3220982E3A18}" type="slidenum">
              <a:rPr lang="en-US" smtClean="0"/>
              <a:t>‹#›</a:t>
            </a:fld>
            <a:endParaRPr lang="en-US"/>
          </a:p>
        </p:txBody>
      </p:sp>
    </p:spTree>
    <p:extLst>
      <p:ext uri="{BB962C8B-B14F-4D97-AF65-F5344CB8AC3E}">
        <p14:creationId xmlns:p14="http://schemas.microsoft.com/office/powerpoint/2010/main" val="13626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438CC-94E0-4869-B8EE-D44F835F9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7C1549-28F0-423F-8CEA-1B59583E7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8A893-F3AA-493F-80A1-E71C4491C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ED2A5-C841-405E-AB09-183B49EBFB5B}" type="datetimeFigureOut">
              <a:rPr lang="en-US" smtClean="0"/>
              <a:t>8/3/2020</a:t>
            </a:fld>
            <a:endParaRPr lang="en-US"/>
          </a:p>
        </p:txBody>
      </p:sp>
      <p:sp>
        <p:nvSpPr>
          <p:cNvPr id="5" name="Footer Placeholder 4">
            <a:extLst>
              <a:ext uri="{FF2B5EF4-FFF2-40B4-BE49-F238E27FC236}">
                <a16:creationId xmlns:a16="http://schemas.microsoft.com/office/drawing/2014/main" id="{A52B47F8-1807-4941-A088-3A038F271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B203CD-3BDB-4E54-81F9-FC0CC1F4A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2EF52-8F04-48D2-8BD1-3220982E3A18}" type="slidenum">
              <a:rPr lang="en-US" smtClean="0"/>
              <a:t>‹#›</a:t>
            </a:fld>
            <a:endParaRPr lang="en-US"/>
          </a:p>
        </p:txBody>
      </p:sp>
    </p:spTree>
    <p:extLst>
      <p:ext uri="{BB962C8B-B14F-4D97-AF65-F5344CB8AC3E}">
        <p14:creationId xmlns:p14="http://schemas.microsoft.com/office/powerpoint/2010/main" val="4249793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3769-6883-4939-8EA7-1627C5273D73}"/>
              </a:ext>
            </a:extLst>
          </p:cNvPr>
          <p:cNvSpPr>
            <a:spLocks noGrp="1"/>
          </p:cNvSpPr>
          <p:nvPr>
            <p:ph type="ctrTitle"/>
          </p:nvPr>
        </p:nvSpPr>
        <p:spPr>
          <a:xfrm>
            <a:off x="0" y="0"/>
            <a:ext cx="4267200" cy="1095375"/>
          </a:xfrm>
        </p:spPr>
        <p:txBody>
          <a:bodyPr/>
          <a:lstStyle/>
          <a:p>
            <a:r>
              <a:rPr lang="en-US" dirty="0"/>
              <a:t>Scheduling:</a:t>
            </a:r>
          </a:p>
        </p:txBody>
      </p:sp>
      <p:sp>
        <p:nvSpPr>
          <p:cNvPr id="3" name="Subtitle 2">
            <a:extLst>
              <a:ext uri="{FF2B5EF4-FFF2-40B4-BE49-F238E27FC236}">
                <a16:creationId xmlns:a16="http://schemas.microsoft.com/office/drawing/2014/main" id="{82EF99C0-84AB-4273-815C-19E0BFF61677}"/>
              </a:ext>
            </a:extLst>
          </p:cNvPr>
          <p:cNvSpPr>
            <a:spLocks noGrp="1"/>
          </p:cNvSpPr>
          <p:nvPr>
            <p:ph type="subTitle" idx="1"/>
          </p:nvPr>
        </p:nvSpPr>
        <p:spPr/>
        <p:txBody>
          <a:bodyPr/>
          <a:lstStyle/>
          <a:p>
            <a:endParaRPr lang="en-US" dirty="0"/>
          </a:p>
        </p:txBody>
      </p:sp>
      <p:pic>
        <p:nvPicPr>
          <p:cNvPr id="5" name="Picture 4" descr="A picture containing game, table, drawing&#10;&#10;Description automatically generated">
            <a:extLst>
              <a:ext uri="{FF2B5EF4-FFF2-40B4-BE49-F238E27FC236}">
                <a16:creationId xmlns:a16="http://schemas.microsoft.com/office/drawing/2014/main" id="{381615D7-BE55-41C5-9199-503440552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129" y="1285874"/>
            <a:ext cx="9383742" cy="5414419"/>
          </a:xfrm>
          <a:prstGeom prst="rect">
            <a:avLst/>
          </a:prstGeom>
        </p:spPr>
      </p:pic>
    </p:spTree>
    <p:extLst>
      <p:ext uri="{BB962C8B-B14F-4D97-AF65-F5344CB8AC3E}">
        <p14:creationId xmlns:p14="http://schemas.microsoft.com/office/powerpoint/2010/main" val="303127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D90C-033A-42CF-A5EB-2B262538AAF7}"/>
              </a:ext>
            </a:extLst>
          </p:cNvPr>
          <p:cNvSpPr>
            <a:spLocks noGrp="1"/>
          </p:cNvSpPr>
          <p:nvPr>
            <p:ph type="ctrTitle"/>
          </p:nvPr>
        </p:nvSpPr>
        <p:spPr>
          <a:xfrm>
            <a:off x="0" y="-57150"/>
            <a:ext cx="4881562" cy="1223963"/>
          </a:xfrm>
        </p:spPr>
        <p:txBody>
          <a:bodyPr/>
          <a:lstStyle/>
          <a:p>
            <a:r>
              <a:rPr lang="en-US" dirty="0"/>
              <a:t>Scheduling:</a:t>
            </a:r>
          </a:p>
        </p:txBody>
      </p:sp>
      <p:sp>
        <p:nvSpPr>
          <p:cNvPr id="3" name="Subtitle 2">
            <a:extLst>
              <a:ext uri="{FF2B5EF4-FFF2-40B4-BE49-F238E27FC236}">
                <a16:creationId xmlns:a16="http://schemas.microsoft.com/office/drawing/2014/main" id="{9BD88DD2-7B20-4B66-8482-86362C4AD9A7}"/>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74D6EC79-D1DC-4127-847A-CF7AEFB40574}"/>
              </a:ext>
            </a:extLst>
          </p:cNvPr>
          <p:cNvPicPr/>
          <p:nvPr/>
        </p:nvPicPr>
        <p:blipFill>
          <a:blip r:embed="rId3"/>
          <a:stretch>
            <a:fillRect/>
          </a:stretch>
        </p:blipFill>
        <p:spPr>
          <a:xfrm>
            <a:off x="714375" y="1223963"/>
            <a:ext cx="10858499" cy="5634037"/>
          </a:xfrm>
          <a:prstGeom prst="rect">
            <a:avLst/>
          </a:prstGeom>
        </p:spPr>
      </p:pic>
    </p:spTree>
    <p:extLst>
      <p:ext uri="{BB962C8B-B14F-4D97-AF65-F5344CB8AC3E}">
        <p14:creationId xmlns:p14="http://schemas.microsoft.com/office/powerpoint/2010/main" val="405562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B79CA8E6-8979-4E6E-B614-03806401E975}"/>
              </a:ext>
            </a:extLst>
          </p:cNvPr>
          <p:cNvPicPr>
            <a:picLocks noChangeAspect="1"/>
          </p:cNvPicPr>
          <p:nvPr/>
        </p:nvPicPr>
        <p:blipFill rotWithShape="1">
          <a:blip r:embed="rId3">
            <a:extLst>
              <a:ext uri="{28A0092B-C50C-407E-A947-70E740481C1C}">
                <a14:useLocalDpi xmlns:a14="http://schemas.microsoft.com/office/drawing/2010/main" val="0"/>
              </a:ext>
            </a:extLst>
          </a:blip>
          <a:srcRect l="2371" r="2075" b="1"/>
          <a:stretch/>
        </p:blipFill>
        <p:spPr>
          <a:xfrm>
            <a:off x="965200" y="1230312"/>
            <a:ext cx="9842218" cy="5536248"/>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6" name="Title 5">
            <a:extLst>
              <a:ext uri="{FF2B5EF4-FFF2-40B4-BE49-F238E27FC236}">
                <a16:creationId xmlns:a16="http://schemas.microsoft.com/office/drawing/2014/main" id="{60C2B1C7-E209-4300-AB8C-07D07D1872D2}"/>
              </a:ext>
            </a:extLst>
          </p:cNvPr>
          <p:cNvSpPr>
            <a:spLocks noGrp="1"/>
          </p:cNvSpPr>
          <p:nvPr>
            <p:ph type="ctrTitle"/>
          </p:nvPr>
        </p:nvSpPr>
        <p:spPr>
          <a:xfrm>
            <a:off x="229301" y="209032"/>
            <a:ext cx="3852041" cy="874235"/>
          </a:xfrm>
        </p:spPr>
        <p:txBody>
          <a:bodyPr>
            <a:noAutofit/>
          </a:bodyPr>
          <a:lstStyle/>
          <a:p>
            <a:r>
              <a:rPr lang="en-US" dirty="0"/>
              <a:t>Login Page:</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3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E2FB36F-86AC-48AF-A7F2-2EFC99B7AD36}"/>
              </a:ext>
            </a:extLst>
          </p:cNvPr>
          <p:cNvSpPr>
            <a:spLocks noGrp="1"/>
          </p:cNvSpPr>
          <p:nvPr>
            <p:ph type="ctrTitle"/>
          </p:nvPr>
        </p:nvSpPr>
        <p:spPr>
          <a:xfrm>
            <a:off x="0" y="0"/>
            <a:ext cx="4765040" cy="1051243"/>
          </a:xfrm>
        </p:spPr>
        <p:txBody>
          <a:bodyPr/>
          <a:lstStyle/>
          <a:p>
            <a:r>
              <a:rPr lang="en-US" dirty="0"/>
              <a:t>Home Page:</a:t>
            </a:r>
          </a:p>
        </p:txBody>
      </p:sp>
      <p:sp>
        <p:nvSpPr>
          <p:cNvPr id="11" name="Subtitle 10">
            <a:extLst>
              <a:ext uri="{FF2B5EF4-FFF2-40B4-BE49-F238E27FC236}">
                <a16:creationId xmlns:a16="http://schemas.microsoft.com/office/drawing/2014/main" id="{5864AE54-3ADE-46EF-8AD6-D17AEF160A29}"/>
              </a:ext>
            </a:extLst>
          </p:cNvPr>
          <p:cNvSpPr>
            <a:spLocks noGrp="1"/>
          </p:cNvSpPr>
          <p:nvPr>
            <p:ph type="subTitle" idx="1"/>
          </p:nvPr>
        </p:nvSpPr>
        <p:spPr/>
        <p:txBody>
          <a:bodyPr/>
          <a:lstStyle/>
          <a:p>
            <a:endParaRPr lang="en-US"/>
          </a:p>
        </p:txBody>
      </p:sp>
      <p:pic>
        <p:nvPicPr>
          <p:cNvPr id="9" name="Content Placeholder 8" descr="A screenshot of a cell phone&#10;&#10;Description automatically generated">
            <a:extLst>
              <a:ext uri="{FF2B5EF4-FFF2-40B4-BE49-F238E27FC236}">
                <a16:creationId xmlns:a16="http://schemas.microsoft.com/office/drawing/2014/main" id="{3F935193-416C-44CC-BC6C-01212C1DCB89}"/>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49655" y="1158081"/>
            <a:ext cx="9862185" cy="5547721"/>
          </a:xfrm>
        </p:spPr>
      </p:pic>
    </p:spTree>
    <p:extLst>
      <p:ext uri="{BB962C8B-B14F-4D97-AF65-F5344CB8AC3E}">
        <p14:creationId xmlns:p14="http://schemas.microsoft.com/office/powerpoint/2010/main" val="222458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8B9298-1846-481C-89BB-244A03C10702}"/>
              </a:ext>
            </a:extLst>
          </p:cNvPr>
          <p:cNvSpPr>
            <a:spLocks noGrp="1"/>
          </p:cNvSpPr>
          <p:nvPr>
            <p:ph type="ctrTitle"/>
          </p:nvPr>
        </p:nvSpPr>
        <p:spPr>
          <a:xfrm>
            <a:off x="0" y="0"/>
            <a:ext cx="5567680" cy="1051243"/>
          </a:xfrm>
        </p:spPr>
        <p:txBody>
          <a:bodyPr/>
          <a:lstStyle/>
          <a:p>
            <a:r>
              <a:rPr lang="en-US" dirty="0"/>
              <a:t>Traffic update:</a:t>
            </a:r>
          </a:p>
        </p:txBody>
      </p:sp>
      <p:sp>
        <p:nvSpPr>
          <p:cNvPr id="7" name="Subtitle 6">
            <a:extLst>
              <a:ext uri="{FF2B5EF4-FFF2-40B4-BE49-F238E27FC236}">
                <a16:creationId xmlns:a16="http://schemas.microsoft.com/office/drawing/2014/main" id="{9F53FA3A-AD07-4AA3-B374-82ED1DDB6360}"/>
              </a:ext>
            </a:extLst>
          </p:cNvPr>
          <p:cNvSpPr>
            <a:spLocks noGrp="1"/>
          </p:cNvSpPr>
          <p:nvPr>
            <p:ph type="subTitle" idx="1"/>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7C2283B-9BC4-490A-A112-97AA8846552E}"/>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300480" y="1156018"/>
            <a:ext cx="9977120" cy="5612130"/>
          </a:xfrm>
        </p:spPr>
      </p:pic>
    </p:spTree>
    <p:extLst>
      <p:ext uri="{BB962C8B-B14F-4D97-AF65-F5344CB8AC3E}">
        <p14:creationId xmlns:p14="http://schemas.microsoft.com/office/powerpoint/2010/main" val="64569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7C27EC-D662-447D-AD7F-61CEA089E466}"/>
              </a:ext>
            </a:extLst>
          </p:cNvPr>
          <p:cNvSpPr>
            <a:spLocks noGrp="1"/>
          </p:cNvSpPr>
          <p:nvPr>
            <p:ph type="ctrTitle"/>
          </p:nvPr>
        </p:nvSpPr>
        <p:spPr>
          <a:xfrm>
            <a:off x="0" y="0"/>
            <a:ext cx="3728720" cy="936783"/>
          </a:xfrm>
        </p:spPr>
        <p:txBody>
          <a:bodyPr/>
          <a:lstStyle/>
          <a:p>
            <a:r>
              <a:rPr lang="en-US" dirty="0"/>
              <a:t>Database:</a:t>
            </a:r>
          </a:p>
        </p:txBody>
      </p:sp>
      <p:pic>
        <p:nvPicPr>
          <p:cNvPr id="9" name="Picture 8" descr="A screenshot of a cell phone&#10;&#10;Description automatically generated">
            <a:extLst>
              <a:ext uri="{FF2B5EF4-FFF2-40B4-BE49-F238E27FC236}">
                <a16:creationId xmlns:a16="http://schemas.microsoft.com/office/drawing/2014/main" id="{FD75970E-8CB1-4B10-8F7B-C587580F6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021" y="1714499"/>
            <a:ext cx="8656077" cy="3186113"/>
          </a:xfrm>
          <a:prstGeom prst="rect">
            <a:avLst/>
          </a:prstGeom>
        </p:spPr>
      </p:pic>
    </p:spTree>
    <p:extLst>
      <p:ext uri="{BB962C8B-B14F-4D97-AF65-F5344CB8AC3E}">
        <p14:creationId xmlns:p14="http://schemas.microsoft.com/office/powerpoint/2010/main" val="89482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689</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Scheduling:</vt:lpstr>
      <vt:lpstr>Scheduling:</vt:lpstr>
      <vt:lpstr>Login Page:</vt:lpstr>
      <vt:lpstr>Home Page:</vt:lpstr>
      <vt:lpstr>Traffic update:</vt:lpstr>
      <vt:lpstr>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Page:</dc:title>
  <dc:creator>Kiran Reddy</dc:creator>
  <cp:lastModifiedBy>varun l</cp:lastModifiedBy>
  <cp:revision>12</cp:revision>
  <dcterms:created xsi:type="dcterms:W3CDTF">2019-12-15T08:23:34Z</dcterms:created>
  <dcterms:modified xsi:type="dcterms:W3CDTF">2020-08-03T12:10:31Z</dcterms:modified>
</cp:coreProperties>
</file>