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0" y="56816"/>
            <a:ext cx="2276715" cy="972900"/>
          </a:xfrm>
        </p:spPr>
        <p:txBody>
          <a:bodyPr anchor="b">
            <a:normAutofit/>
          </a:bodyPr>
          <a:lstStyle/>
          <a:p>
            <a:r>
              <a:rPr lang="en-US" dirty="0"/>
              <a:t>Task 01</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911827" y="643766"/>
            <a:ext cx="880534" cy="385950"/>
          </a:xfrm>
        </p:spPr>
        <p:txBody>
          <a:bodyPr>
            <a:normAutofit fontScale="25000" lnSpcReduction="20000"/>
          </a:bodyPr>
          <a:lstStyle/>
          <a:p>
            <a:endParaRPr lang="en-US" dirty="0"/>
          </a:p>
          <a:p>
            <a:r>
              <a:rPr lang="en-US" dirty="0"/>
              <a:t>..</a:t>
            </a:r>
          </a:p>
        </p:txBody>
      </p:sp>
      <p:sp>
        <p:nvSpPr>
          <p:cNvPr id="4" name="TextBox 3">
            <a:extLst>
              <a:ext uri="{FF2B5EF4-FFF2-40B4-BE49-F238E27FC236}">
                <a16:creationId xmlns:a16="http://schemas.microsoft.com/office/drawing/2014/main" id="{FFFAFEB9-8274-474D-AC24-458B7D8F852C}"/>
              </a:ext>
            </a:extLst>
          </p:cNvPr>
          <p:cNvSpPr txBox="1"/>
          <p:nvPr/>
        </p:nvSpPr>
        <p:spPr>
          <a:xfrm>
            <a:off x="5248620" y="1279157"/>
            <a:ext cx="6624434" cy="923330"/>
          </a:xfrm>
          <a:prstGeom prst="rect">
            <a:avLst/>
          </a:prstGeom>
          <a:noFill/>
        </p:spPr>
        <p:txBody>
          <a:bodyPr wrap="square" rtlCol="0">
            <a:spAutoFit/>
          </a:bodyPr>
          <a:lstStyle/>
          <a:p>
            <a:r>
              <a:rPr lang="en-US" sz="5400" dirty="0">
                <a:solidFill>
                  <a:srgbClr val="002060"/>
                </a:solidFill>
              </a:rPr>
              <a:t>PORTFOLIO WEBPAGE</a:t>
            </a:r>
            <a:endParaRPr lang="en-IN" sz="5400" dirty="0">
              <a:solidFill>
                <a:srgbClr val="002060"/>
              </a:solidFill>
            </a:endParaRPr>
          </a:p>
        </p:txBody>
      </p:sp>
      <p:sp>
        <p:nvSpPr>
          <p:cNvPr id="6" name="TextBox 5">
            <a:extLst>
              <a:ext uri="{FF2B5EF4-FFF2-40B4-BE49-F238E27FC236}">
                <a16:creationId xmlns:a16="http://schemas.microsoft.com/office/drawing/2014/main" id="{20AC6CFB-2292-6C67-9188-DC7C79093B7E}"/>
              </a:ext>
            </a:extLst>
          </p:cNvPr>
          <p:cNvSpPr txBox="1"/>
          <p:nvPr/>
        </p:nvSpPr>
        <p:spPr>
          <a:xfrm>
            <a:off x="5439747" y="2757226"/>
            <a:ext cx="6242180" cy="1477328"/>
          </a:xfrm>
          <a:prstGeom prst="rect">
            <a:avLst/>
          </a:prstGeom>
          <a:noFill/>
        </p:spPr>
        <p:txBody>
          <a:bodyPr wrap="square" rtlCol="0">
            <a:spAutoFit/>
          </a:bodyPr>
          <a:lstStyle/>
          <a:p>
            <a:r>
              <a:rPr lang="en-US" b="0" i="0" dirty="0">
                <a:solidFill>
                  <a:srgbClr val="6E7076"/>
                </a:solidFill>
                <a:effectLst/>
                <a:latin typeface="Roboto" panose="020B0604020202020204" pitchFamily="2" charset="0"/>
              </a:rPr>
              <a:t>A portfolio website is a </a:t>
            </a:r>
            <a:r>
              <a:rPr lang="en-US" b="1" i="0" dirty="0">
                <a:solidFill>
                  <a:srgbClr val="6E7076"/>
                </a:solidFill>
                <a:effectLst/>
                <a:latin typeface="Roboto" panose="020B0604020202020204" pitchFamily="2" charset="0"/>
              </a:rPr>
              <a:t>unique way to showcase your work</a:t>
            </a:r>
            <a:r>
              <a:rPr lang="en-US" b="0" i="0" dirty="0">
                <a:solidFill>
                  <a:srgbClr val="6E7076"/>
                </a:solidFill>
                <a:effectLst/>
                <a:latin typeface="Roboto" panose="020B0604020202020204" pitchFamily="2" charset="0"/>
              </a:rPr>
              <a:t> and let others know about yourself. It’s like an evergreen platform for your projects, case studies, and information about you. In addition, it’s one of the best ways to express your personality, experience, and capabilities.</a:t>
            </a:r>
            <a:endParaRPr lang="en-IN" dirty="0"/>
          </a:p>
        </p:txBody>
      </p:sp>
    </p:spTree>
    <p:extLst>
      <p:ext uri="{BB962C8B-B14F-4D97-AF65-F5344CB8AC3E}">
        <p14:creationId xmlns:p14="http://schemas.microsoft.com/office/powerpoint/2010/main" val="40437378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{D0E1829C-9700-49ED-8491-03C339178685}tf56160789_win32</Template>
  <TotalTime>6</TotalTime>
  <Words>59</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Bookman Old Style</vt:lpstr>
      <vt:lpstr>Calibri</vt:lpstr>
      <vt:lpstr>Franklin Gothic Book</vt:lpstr>
      <vt:lpstr>Roboto</vt:lpstr>
      <vt:lpstr>1_RetrospectVTI</vt:lpstr>
      <vt:lpstr>Task 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01</dc:title>
  <dc:creator>varun reddy s</dc:creator>
  <cp:lastModifiedBy>varun reddy s</cp:lastModifiedBy>
  <cp:revision>1</cp:revision>
  <dcterms:created xsi:type="dcterms:W3CDTF">2023-04-18T09:53:18Z</dcterms:created>
  <dcterms:modified xsi:type="dcterms:W3CDTF">2023-04-18T09:59:26Z</dcterms:modified>
</cp:coreProperties>
</file>