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Corsiva" panose="020B0604020202020204" charset="0"/>
      <p:regular r:id="rId17"/>
      <p:bold r:id="rId18"/>
      <p:italic r:id="rId19"/>
      <p:boldItalic r:id="rId20"/>
    </p:embeddedFont>
    <p:embeddedFont>
      <p:font typeface="Times" panose="020206030504050203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If//Ad2zCcmP+BvsH6iNIZSny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2B338A-2EAC-4713-A285-066EBBE04D90}">
  <a:tblStyle styleId="{962B338A-2EAC-4713-A285-066EBBE04D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38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462" y="947209"/>
            <a:ext cx="121920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BMS COLLEGE OF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(Autonomous Institute, Affiliated to VTU, Belagavi)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(UG Program: B.E. in Artificial Intelligence and Machine Learning) </a:t>
            </a:r>
            <a:endParaRPr sz="1400" b="0" i="0" u="none" strike="noStrike" cap="none">
              <a:solidFill>
                <a:srgbClr val="C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5" name="Google Shape;85;p1" descr="E:\BMSCE\dept_name_print_for_files\college_logo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625" y="295275"/>
            <a:ext cx="671036" cy="65889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6923" y="2666291"/>
            <a:ext cx="12183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48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: </a:t>
            </a:r>
            <a:r>
              <a:rPr lang="en-US" sz="2800" b="1">
                <a:solidFill>
                  <a:srgbClr val="0048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Work on Machine learning</a:t>
            </a:r>
            <a:endParaRPr sz="2800" b="1" i="0" u="none" strike="noStrike" cap="none">
              <a:solidFill>
                <a:srgbClr val="00487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48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Code: 2</a:t>
            </a:r>
            <a:r>
              <a:rPr lang="en-US" sz="2800" b="1">
                <a:solidFill>
                  <a:srgbClr val="0048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0" u="none" strike="noStrike" cap="none">
                <a:solidFill>
                  <a:srgbClr val="0048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</a:t>
            </a:r>
            <a:r>
              <a:rPr lang="en-US" sz="2800" b="1">
                <a:solidFill>
                  <a:srgbClr val="0048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5PWPML</a:t>
            </a:r>
            <a:endParaRPr sz="2800" b="1" i="0" u="none" strike="noStrike" cap="none">
              <a:solidFill>
                <a:srgbClr val="00487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627532" y="5103304"/>
            <a:ext cx="3479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In-Charge: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[Type faculty name here]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BMS College of Engineering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43149" y="5103300"/>
            <a:ext cx="4098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 &amp; USN : 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&lt;student 1 name &amp; usn&gt;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&lt;student 2 name &amp; usn&gt;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&lt;student 2 name &amp; usn&gt;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&lt;student 2 name &amp; usn&gt;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336" y="3862366"/>
            <a:ext cx="12183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your title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596000" y="445560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rgbClr val="674EA7"/>
                </a:solidFill>
                <a:latin typeface="Times"/>
                <a:ea typeface="Times"/>
                <a:cs typeface="Times"/>
                <a:sym typeface="Times"/>
              </a:rPr>
              <a:t>Phase - 2 Presentation</a:t>
            </a:r>
            <a:endParaRPr sz="1700" b="1" dirty="0">
              <a:solidFill>
                <a:srgbClr val="674EA7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3rd Feb, 2023</a:t>
            </a:r>
            <a:endParaRPr sz="1700" b="1" dirty="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132550" y="5103300"/>
            <a:ext cx="1926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&amp; Section: </a:t>
            </a: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5A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Number: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151466" y="59267"/>
            <a:ext cx="9491134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398" y="21167"/>
            <a:ext cx="1218353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4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33538" y="945092"/>
            <a:ext cx="12155100" cy="741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eview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Issues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</a:p>
          <a:p>
            <a:pPr marL="457200" indent="-4572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Functional &amp; Non-Functional Requirements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 in Project so far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</a:t>
            </a:r>
            <a:endParaRPr lang="en-US"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Acknowledgement (if necessary)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-125" y="75775"/>
            <a:ext cx="12192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dirty="0"/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380650" y="836375"/>
          <a:ext cx="11560800" cy="4990670"/>
        </p:xfrm>
        <a:graphic>
          <a:graphicData uri="http://schemas.openxmlformats.org/drawingml/2006/table">
            <a:tbl>
              <a:tblPr>
                <a:noFill/>
                <a:tableStyleId>{962B338A-2EAC-4713-A285-066EBBE04D90}</a:tableStyleId>
              </a:tblPr>
              <a:tblGrid>
                <a:gridCol w="187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/ TITLE / YEAR</a:t>
                      </a:r>
                      <a:endParaRPr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APPLIED METHODOLOGY</a:t>
                      </a:r>
                      <a:endParaRPr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ALGORITHM USED</a:t>
                      </a:r>
                      <a:endParaRPr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FINDINGS</a:t>
                      </a:r>
                      <a:endParaRPr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</a:t>
                      </a:r>
                      <a:endParaRPr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-126" y="300188"/>
            <a:ext cx="12192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</a:t>
            </a:r>
          </a:p>
        </p:txBody>
      </p:sp>
      <p:graphicFrame>
        <p:nvGraphicFramePr>
          <p:cNvPr id="104" name="Google Shape;104;p3"/>
          <p:cNvGraphicFramePr/>
          <p:nvPr>
            <p:extLst>
              <p:ext uri="{D42A27DB-BD31-4B8C-83A1-F6EECF244321}">
                <p14:modId xmlns:p14="http://schemas.microsoft.com/office/powerpoint/2010/main" val="930182842"/>
              </p:ext>
            </p:extLst>
          </p:nvPr>
        </p:nvGraphicFramePr>
        <p:xfrm>
          <a:off x="1444037" y="1391712"/>
          <a:ext cx="9303675" cy="4829950"/>
        </p:xfrm>
        <a:graphic>
          <a:graphicData uri="http://schemas.openxmlformats.org/drawingml/2006/table">
            <a:tbl>
              <a:tblPr>
                <a:noFill/>
                <a:tableStyleId>{962B338A-2EAC-4713-A285-066EBBE04D90}</a:tableStyleId>
              </a:tblPr>
              <a:tblGrid>
                <a:gridCol w="187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</a:t>
                      </a:r>
                      <a:endParaRPr b="1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GIVEN INPUT </a:t>
                      </a:r>
                      <a:endParaRPr b="1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endParaRPr b="1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OBTAINED OUTPUT</a:t>
                      </a:r>
                      <a:endParaRPr b="1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286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37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1151466" y="59267"/>
            <a:ext cx="9491134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16923" y="2013595"/>
            <a:ext cx="1218353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Suggestions / Questions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Please …</a:t>
            </a:r>
            <a:endParaRPr sz="60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1151466" y="59267"/>
            <a:ext cx="9491134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16923" y="2432695"/>
            <a:ext cx="121835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Thank you ! </a:t>
            </a:r>
            <a:endParaRPr sz="60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187</Words>
  <Application>Microsoft Office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</vt:lpstr>
      <vt:lpstr>Times New Roman</vt:lpstr>
      <vt:lpstr>Corsiva</vt:lpstr>
      <vt:lpstr>Calibri</vt:lpstr>
      <vt:lpstr>Arial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Advaith V</cp:lastModifiedBy>
  <cp:revision>6</cp:revision>
  <dcterms:modified xsi:type="dcterms:W3CDTF">2023-02-02T11:57:31Z</dcterms:modified>
</cp:coreProperties>
</file>