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rebuchet MS" charset="1" panose="020B0603020202020204"/>
      <p:regular r:id="rId20"/>
    </p:embeddedFont>
    <p:embeddedFont>
      <p:font typeface="Calibri (MS)" charset="1" panose="020F0502020204030204"/>
      <p:regular r:id="rId21"/>
    </p:embeddedFont>
    <p:embeddedFont>
      <p:font typeface="Arimo Bold" charset="1" panose="020B0704020202020204"/>
      <p:regular r:id="rId22"/>
    </p:embeddedFont>
    <p:embeddedFont>
      <p:font typeface="Arimo" charset="1" panose="020B0604020202020204"/>
      <p:regular r:id="rId23"/>
    </p:embeddedFont>
    <p:embeddedFont>
      <p:font typeface="Times New Roman" charset="1" panose="02030502070405020303"/>
      <p:regular r:id="rId24"/>
    </p:embeddedFont>
    <p:embeddedFont>
      <p:font typeface="TT Rounds Condensed Bold" charset="1" panose="02000806030000020003"/>
      <p:regular r:id="rId25"/>
    </p:embeddedFont>
    <p:embeddedFont>
      <p:font typeface="TT Rounds Condensed" charset="1" panose="02000506030000020003"/>
      <p:regular r:id="rId26"/>
    </p:embeddedFont>
    <p:embeddedFont>
      <p:font typeface="Times New Roman Bold" charset="1" panose="0203080207040502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6</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57.png" Type="http://schemas.openxmlformats.org/officeDocument/2006/relationships/image"/><Relationship Id="rId25" Target="../media/image18.png" Type="http://schemas.openxmlformats.org/officeDocument/2006/relationships/image"/><Relationship Id="rId26" Target="../media/image19.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7.png" Type="http://schemas.openxmlformats.org/officeDocument/2006/relationships/image"/><Relationship Id="rId29" Target="../media/image58.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25.png" Type="http://schemas.openxmlformats.org/officeDocument/2006/relationships/image"/><Relationship Id="rId14" Target="../media/image33.jpe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2.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3.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13" Target="../media/image44.png" Type="http://schemas.openxmlformats.org/officeDocument/2006/relationships/image"/><Relationship Id="rId14" Target="../media/image45.svg" Type="http://schemas.openxmlformats.org/officeDocument/2006/relationships/image"/><Relationship Id="rId15" Target="../media/image46.png" Type="http://schemas.openxmlformats.org/officeDocument/2006/relationships/image"/><Relationship Id="rId16" Target="../media/image47.svg" Type="http://schemas.openxmlformats.org/officeDocument/2006/relationships/image"/><Relationship Id="rId17" Target="../media/image48.png" Type="http://schemas.openxmlformats.org/officeDocument/2006/relationships/image"/><Relationship Id="rId18" Target="../media/image49.svg" Type="http://schemas.openxmlformats.org/officeDocument/2006/relationships/image"/><Relationship Id="rId19" Target="../media/image50.png" Type="http://schemas.openxmlformats.org/officeDocument/2006/relationships/image"/><Relationship Id="rId2" Target="../notesSlides/notesSlide1.xml" Type="http://schemas.openxmlformats.org/officeDocument/2006/relationships/notesSlide"/><Relationship Id="rId20" Target="../media/image51.svg" Type="http://schemas.openxmlformats.org/officeDocument/2006/relationships/image"/><Relationship Id="rId21" Target="../media/image16.png" Type="http://schemas.openxmlformats.org/officeDocument/2006/relationships/image"/><Relationship Id="rId22" Target="../media/image17.svg" Type="http://schemas.openxmlformats.org/officeDocument/2006/relationships/image"/><Relationship Id="rId23" Target="../media/image55.jpeg" Type="http://schemas.openxmlformats.org/officeDocument/2006/relationships/image"/><Relationship Id="rId24" Target="../media/image18.png" Type="http://schemas.openxmlformats.org/officeDocument/2006/relationships/image"/><Relationship Id="rId25" Target="../media/image19.svg" Type="http://schemas.openxmlformats.org/officeDocument/2006/relationships/image"/><Relationship Id="rId26" Target="../media/image20.png" Type="http://schemas.openxmlformats.org/officeDocument/2006/relationships/image"/><Relationship Id="rId27" Target="../media/image21.svg" Type="http://schemas.openxmlformats.org/officeDocument/2006/relationships/image"/><Relationship Id="rId28" Target="../media/image22.png" Type="http://schemas.openxmlformats.org/officeDocument/2006/relationships/image"/><Relationship Id="rId29" Target="../media/image23.svg" Type="http://schemas.openxmlformats.org/officeDocument/2006/relationships/image"/><Relationship Id="rId3" Target="../media/image34.png" Type="http://schemas.openxmlformats.org/officeDocument/2006/relationships/image"/><Relationship Id="rId30" Target="../media/image2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6.jpe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219195" y="139064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254" t="0" r="-254"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15" r="0" b="-15"/>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8">
              <a:extLst>
                <a:ext uri="{96DAC541-7B7A-43D3-8B79-37D633B846F1}">
                  <asvg:svgBlip xmlns:asvg="http://schemas.microsoft.com/office/drawing/2016/SVG/main" r:embed="rId9"/>
                </a:ext>
              </a:extLst>
            </a:blip>
            <a:stretch>
              <a:fillRect l="0" t="-256" r="0" b="-256"/>
            </a:stretch>
          </a:blipFill>
        </p:spPr>
      </p:sp>
      <p:sp>
        <p:nvSpPr>
          <p:cNvPr name="Freeform 6" id="6"/>
          <p:cNvSpPr/>
          <p:nvPr/>
        </p:nvSpPr>
        <p:spPr>
          <a:xfrm flipH="false" flipV="false" rot="0">
            <a:off x="11080856" y="-95255"/>
            <a:ext cx="7302398" cy="10477495"/>
          </a:xfrm>
          <a:custGeom>
            <a:avLst/>
            <a:gdLst/>
            <a:ahLst/>
            <a:cxnLst/>
            <a:rect r="r" b="b" t="t" l="l"/>
            <a:pathLst>
              <a:path h="10477495" w="7302398">
                <a:moveTo>
                  <a:pt x="0" y="0"/>
                </a:moveTo>
                <a:lnTo>
                  <a:pt x="7302398" y="0"/>
                </a:lnTo>
                <a:lnTo>
                  <a:pt x="7302398"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l="-87" t="0" r="-87" b="0"/>
            </a:stretch>
          </a:blipFill>
        </p:spPr>
      </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2"/>
              <a:stretch>
                <a:fillRect l="-66666" t="0" r="-66666" b="0"/>
              </a:stretch>
            </a:blipFill>
          </p:spPr>
        </p:sp>
      </p:grpSp>
      <p:sp>
        <p:nvSpPr>
          <p:cNvPr name="TextBox 9" id="9"/>
          <p:cNvSpPr txBox="true"/>
          <p:nvPr/>
        </p:nvSpPr>
        <p:spPr>
          <a:xfrm rot="0">
            <a:off x="17100237" y="9582726"/>
            <a:ext cx="114800" cy="398536"/>
          </a:xfrm>
          <a:prstGeom prst="rect">
            <a:avLst/>
          </a:prstGeom>
        </p:spPr>
        <p:txBody>
          <a:bodyPr anchor="t" rtlCol="false" tIns="0" lIns="0" bIns="0" rIns="0">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name="TextBox 10" id="10"/>
          <p:cNvSpPr txBox="true"/>
          <p:nvPr/>
        </p:nvSpPr>
        <p:spPr>
          <a:xfrm rot="0">
            <a:off x="1752148" y="4008687"/>
            <a:ext cx="14259453" cy="4317340"/>
          </a:xfrm>
          <a:prstGeom prst="rect">
            <a:avLst/>
          </a:prstGeom>
        </p:spPr>
        <p:txBody>
          <a:bodyPr anchor="t" rtlCol="false" tIns="0" lIns="0" bIns="0" rIns="0">
            <a:spAutoFit/>
          </a:bodyPr>
          <a:lstStyle/>
          <a:p>
            <a:pPr algn="l">
              <a:lnSpc>
                <a:spcPts val="4823"/>
              </a:lnSpc>
            </a:pPr>
            <a:r>
              <a:rPr lang="en-US" sz="4060">
                <a:solidFill>
                  <a:srgbClr val="000000"/>
                </a:solidFill>
                <a:latin typeface="Calibri (MS)"/>
                <a:ea typeface="Calibri (MS)"/>
                <a:cs typeface="Calibri (MS)"/>
                <a:sym typeface="Calibri (MS)"/>
              </a:rPr>
              <a:t>STUDENT NAME: VARUN  R</a:t>
            </a:r>
          </a:p>
          <a:p>
            <a:pPr algn="l">
              <a:lnSpc>
                <a:spcPts val="4823"/>
              </a:lnSpc>
            </a:pPr>
            <a:r>
              <a:rPr lang="en-US" sz="4060">
                <a:solidFill>
                  <a:srgbClr val="000000"/>
                </a:solidFill>
                <a:latin typeface="Calibri (MS)"/>
                <a:ea typeface="Calibri (MS)"/>
                <a:cs typeface="Calibri (MS)"/>
                <a:sym typeface="Calibri (MS)"/>
              </a:rPr>
              <a:t> REGISTER NO:  312211568</a:t>
            </a:r>
          </a:p>
          <a:p>
            <a:pPr algn="l">
              <a:lnSpc>
                <a:spcPts val="4823"/>
              </a:lnSpc>
            </a:pPr>
            <a:r>
              <a:rPr lang="en-US" sz="4060">
                <a:solidFill>
                  <a:srgbClr val="000000"/>
                </a:solidFill>
                <a:latin typeface="Calibri (MS)"/>
                <a:ea typeface="Calibri (MS)"/>
                <a:cs typeface="Calibri (MS)"/>
                <a:sym typeface="Calibri (MS)"/>
              </a:rPr>
              <a:t>                            </a:t>
            </a:r>
          </a:p>
          <a:p>
            <a:pPr algn="l">
              <a:lnSpc>
                <a:spcPts val="4819"/>
              </a:lnSpc>
            </a:pPr>
            <a:r>
              <a:rPr lang="en-US" sz="4059">
                <a:solidFill>
                  <a:srgbClr val="000000"/>
                </a:solidFill>
                <a:latin typeface="Calibri (MS)"/>
                <a:ea typeface="Calibri (MS)"/>
                <a:cs typeface="Calibri (MS)"/>
                <a:sym typeface="Calibri (MS)"/>
              </a:rPr>
              <a:t> DEPARTMENT: B.COM BANK MANAGEMENT </a:t>
            </a:r>
          </a:p>
          <a:p>
            <a:pPr algn="l">
              <a:lnSpc>
                <a:spcPts val="10149"/>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name="TextBox 11" id="11"/>
          <p:cNvSpPr txBox="true"/>
          <p:nvPr/>
        </p:nvSpPr>
        <p:spPr>
          <a:xfrm rot="0">
            <a:off x="335756" y="85720"/>
            <a:ext cx="14298974" cy="130492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Data Analysis using Excel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6" id="16"/>
          <p:cNvSpPr txBox="true"/>
          <p:nvPr/>
        </p:nvSpPr>
        <p:spPr>
          <a:xfrm rot="0">
            <a:off x="1109662" y="383380"/>
            <a:ext cx="4955856" cy="119062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581626"/>
            <a:ext cx="12061508" cy="9641622"/>
          </a:xfrm>
          <a:prstGeom prst="rect">
            <a:avLst/>
          </a:prstGeom>
        </p:spPr>
        <p:txBody>
          <a:bodyPr anchor="t" rtlCol="false" tIns="0" lIns="0" bIns="0" rIns="0">
            <a:spAutoFit/>
          </a:bodyPr>
          <a:lstStyle/>
          <a:p>
            <a:pPr algn="l">
              <a:lnSpc>
                <a:spcPts val="3240"/>
              </a:lnSpc>
            </a:pPr>
            <a:r>
              <a:rPr lang="en-US" b="true" sz="2700" spc="25" u="sng">
                <a:solidFill>
                  <a:srgbClr val="000000"/>
                </a:solidFill>
                <a:latin typeface="Arimo Bold"/>
                <a:ea typeface="Arimo Bold"/>
                <a:cs typeface="Arimo Bold"/>
                <a:sym typeface="Arimo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b="true" sz="2700" spc="25" u="sng">
                <a:solidFill>
                  <a:srgbClr val="000000"/>
                </a:solidFill>
                <a:latin typeface="Arimo Bold"/>
                <a:ea typeface="Arimo Bold"/>
                <a:cs typeface="Arimo Bold"/>
                <a:sym typeface="Arimo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b="true" sz="2700" spc="25" u="sng">
                <a:solidFill>
                  <a:srgbClr val="000000"/>
                </a:solidFill>
                <a:latin typeface="Arimo Bold"/>
                <a:ea typeface="Arimo Bold"/>
                <a:cs typeface="Arimo Bold"/>
                <a:sym typeface="Arimo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b="true" sz="2700" spc="25" u="sng">
                <a:solidFill>
                  <a:srgbClr val="000000"/>
                </a:solidFill>
                <a:latin typeface="Arimo Bold"/>
                <a:ea typeface="Arimo Bold"/>
                <a:cs typeface="Arimo Bold"/>
                <a:sym typeface="Arimo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234440" y="236220"/>
            <a:ext cx="12047220" cy="10195620"/>
          </a:xfrm>
          <a:prstGeom prst="rect">
            <a:avLst/>
          </a:prstGeom>
        </p:spPr>
        <p:txBody>
          <a:bodyPr anchor="t" rtlCol="false" tIns="0" lIns="0" bIns="0" rIns="0">
            <a:spAutoFit/>
          </a:bodyPr>
          <a:lstStyle/>
          <a:p>
            <a:pPr algn="l">
              <a:lnSpc>
                <a:spcPts val="5040"/>
              </a:lnSpc>
            </a:pPr>
            <a:r>
              <a:rPr lang="en-US" b="true" sz="4200" spc="39" u="sng">
                <a:solidFill>
                  <a:srgbClr val="000000"/>
                </a:solidFill>
                <a:latin typeface="Arimo Bold"/>
                <a:ea typeface="Arimo Bold"/>
                <a:cs typeface="Arimo Bold"/>
                <a:sym typeface="Arimo Bold"/>
              </a:rPr>
              <a:t>Summary</a:t>
            </a:r>
            <a:r>
              <a:rPr lang="en-US" b="true" sz="4200" spc="39">
                <a:solidFill>
                  <a:srgbClr val="000000"/>
                </a:solidFill>
                <a:latin typeface="Arimo Bold"/>
                <a:ea typeface="Arimo Bold"/>
                <a:cs typeface="Arimo Bold"/>
                <a:sym typeface="Arimo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b="true" sz="4200" spc="39" u="sng">
                <a:solidFill>
                  <a:srgbClr val="000000"/>
                </a:solidFill>
                <a:latin typeface="Arimo Bold"/>
                <a:ea typeface="Arimo Bold"/>
                <a:cs typeface="Arimo Bold"/>
                <a:sym typeface="Arimo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24826"/>
            <a:ext cx="4823976"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grpSp>
        <p:nvGrpSpPr>
          <p:cNvPr name="Group 19" id="19"/>
          <p:cNvGrpSpPr/>
          <p:nvPr/>
        </p:nvGrpSpPr>
        <p:grpSpPr>
          <a:xfrm rot="0">
            <a:off x="1132998" y="2220500"/>
            <a:ext cx="9773031" cy="6629400"/>
            <a:chOff x="0" y="0"/>
            <a:chExt cx="13030708" cy="8839200"/>
          </a:xfrm>
        </p:grpSpPr>
        <p:sp>
          <p:nvSpPr>
            <p:cNvPr name="Freeform 20" id="20"/>
            <p:cNvSpPr/>
            <p:nvPr/>
          </p:nvSpPr>
          <p:spPr>
            <a:xfrm flipH="false" flipV="false" rot="0">
              <a:off x="0" y="0"/>
              <a:ext cx="13030708" cy="8839200"/>
            </a:xfrm>
            <a:custGeom>
              <a:avLst/>
              <a:gdLst/>
              <a:ahLst/>
              <a:cxnLst/>
              <a:rect r="r" b="b" t="t" l="l"/>
              <a:pathLst>
                <a:path h="8839200" w="13030708">
                  <a:moveTo>
                    <a:pt x="0" y="0"/>
                  </a:moveTo>
                  <a:lnTo>
                    <a:pt x="13030708" y="0"/>
                  </a:lnTo>
                  <a:lnTo>
                    <a:pt x="13030708" y="8839200"/>
                  </a:lnTo>
                  <a:lnTo>
                    <a:pt x="0" y="8839200"/>
                  </a:lnTo>
                  <a:lnTo>
                    <a:pt x="0" y="0"/>
                  </a:lnTo>
                  <a:close/>
                </a:path>
              </a:pathLst>
            </a:custGeom>
            <a:blipFill>
              <a:blip r:embed="rId29"/>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263841"/>
            <a:ext cx="16022002" cy="14516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2148840" y="1988820"/>
            <a:ext cx="11590020" cy="817236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b="true" sz="4800" spc="44" u="sng">
                <a:solidFill>
                  <a:srgbClr val="000000"/>
                </a:solidFill>
                <a:latin typeface="Arimo Bold"/>
                <a:ea typeface="Arimo Bold"/>
                <a:cs typeface="Arimo Bold"/>
                <a:sym typeface="Arimo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13325"/>
            <a:ext cx="5864542" cy="10483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4" id="14"/>
          <p:cNvSpPr txBox="true"/>
          <p:nvPr/>
        </p:nvSpPr>
        <p:spPr>
          <a:xfrm rot="0">
            <a:off x="1917723" y="2925826"/>
            <a:ext cx="12706962" cy="238318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90956"/>
            <a:ext cx="2660333" cy="287655"/>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14742"/>
            <a:ext cx="3535680" cy="11906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31467"/>
            <a:ext cx="8455343" cy="10483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21" id="21"/>
          <p:cNvSpPr txBox="true"/>
          <p:nvPr/>
        </p:nvSpPr>
        <p:spPr>
          <a:xfrm rot="0">
            <a:off x="1279786" y="2097038"/>
            <a:ext cx="11274164" cy="6814322"/>
          </a:xfrm>
          <a:prstGeom prst="rect">
            <a:avLst/>
          </a:prstGeom>
        </p:spPr>
        <p:txBody>
          <a:bodyPr anchor="t" rtlCol="false" tIns="0" lIns="0" bIns="0" rIns="0">
            <a:spAutoFit/>
          </a:bodyPr>
          <a:lstStyle/>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Obectives</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Dataset</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6"/>
              </a:lnSpc>
            </a:pPr>
          </a:p>
          <a:p>
            <a:pPr algn="l">
              <a:lnSpc>
                <a:spcPts val="3576"/>
              </a:lnSpc>
            </a:pPr>
            <a:r>
              <a:rPr lang="en-US" sz="2981" spc="27">
                <a:solidFill>
                  <a:srgbClr val="000000"/>
                </a:solidFill>
                <a:latin typeface="TT Rounds Condensed"/>
                <a:ea typeface="TT Rounds Condensed"/>
                <a:cs typeface="TT Rounds Condensed"/>
                <a:sym typeface="TT Rounds Condensed"/>
              </a:rPr>
              <a:t>1.Employee id</a:t>
            </a:r>
          </a:p>
          <a:p>
            <a:pPr algn="l">
              <a:lnSpc>
                <a:spcPts val="3576"/>
              </a:lnSpc>
            </a:pPr>
            <a:r>
              <a:rPr lang="en-US" sz="2981" spc="27">
                <a:solidFill>
                  <a:srgbClr val="000000"/>
                </a:solidFill>
                <a:latin typeface="TT Rounds Condensed"/>
                <a:ea typeface="TT Rounds Condensed"/>
                <a:cs typeface="TT Rounds Condensed"/>
                <a:sym typeface="TT Rounds Condensed"/>
              </a:rPr>
              <a:t>2.Name</a:t>
            </a:r>
          </a:p>
          <a:p>
            <a:pPr algn="l">
              <a:lnSpc>
                <a:spcPts val="3576"/>
              </a:lnSpc>
            </a:pPr>
            <a:r>
              <a:rPr lang="en-US" sz="2981" spc="27">
                <a:solidFill>
                  <a:srgbClr val="000000"/>
                </a:solidFill>
                <a:latin typeface="TT Rounds Condensed"/>
                <a:ea typeface="TT Rounds Condensed"/>
                <a:cs typeface="TT Rounds Condensed"/>
                <a:sym typeface="TT Rounds Condensed"/>
              </a:rPr>
              <a:t>3.Department</a:t>
            </a:r>
          </a:p>
          <a:p>
            <a:pPr algn="l">
              <a:lnSpc>
                <a:spcPts val="3576"/>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6"/>
              </a:lnSpc>
            </a:pPr>
            <a:r>
              <a:rPr lang="en-US" sz="2981" spc="27">
                <a:solidFill>
                  <a:srgbClr val="000000"/>
                </a:solidFill>
                <a:latin typeface="TT Rounds Condensed"/>
                <a:ea typeface="TT Rounds Condensed"/>
                <a:cs typeface="TT Rounds Condensed"/>
                <a:sym typeface="TT Rounds Condensed"/>
              </a:rPr>
              <a:t>5.Position</a:t>
            </a:r>
          </a:p>
          <a:p>
            <a:pPr algn="l">
              <a:lnSpc>
                <a:spcPts val="3576"/>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6"/>
              </a:lnSpc>
            </a:pPr>
            <a:r>
              <a:rPr lang="en-US" sz="2981" spc="27">
                <a:solidFill>
                  <a:srgbClr val="000000"/>
                </a:solidFill>
                <a:latin typeface="TT Rounds Condensed"/>
                <a:ea typeface="TT Rounds Condensed"/>
                <a:cs typeface="TT Rounds Condensed"/>
                <a:sym typeface="TT Rounds Condensed"/>
              </a:rPr>
              <a:t>7.Salary</a:t>
            </a:r>
          </a:p>
          <a:p>
            <a:pPr algn="l">
              <a:lnSpc>
                <a:spcPts val="3576"/>
              </a:lnSpc>
            </a:pPr>
            <a:r>
              <a:rPr lang="en-US" sz="2981" spc="27">
                <a:solidFill>
                  <a:srgbClr val="000000"/>
                </a:solidFill>
                <a:latin typeface="TT Rounds Condensed"/>
                <a:ea typeface="TT Rounds Condensed"/>
                <a:cs typeface="TT Rounds Condensed"/>
                <a:sym typeface="TT Rounds Condensed"/>
              </a:rPr>
              <a:t>8.bonus</a:t>
            </a:r>
          </a:p>
          <a:p>
            <a:pPr algn="l">
              <a:lnSpc>
                <a:spcPts val="3576"/>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6"/>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213325"/>
            <a:ext cx="7895272" cy="10483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941206" y="2209651"/>
            <a:ext cx="12831944" cy="7829412"/>
          </a:xfrm>
          <a:prstGeom prst="rect">
            <a:avLst/>
          </a:prstGeom>
        </p:spPr>
        <p:txBody>
          <a:bodyPr anchor="t" rtlCol="false" tIns="0" lIns="0" bIns="0" rIns="0">
            <a:spAutoFit/>
          </a:bodyPr>
          <a:lstStyle/>
          <a:p>
            <a:pPr algn="l">
              <a:lnSpc>
                <a:spcPts val="4320"/>
              </a:lnSpc>
            </a:pPr>
            <a:r>
              <a:rPr lang="en-US" b="true"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b="true"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b="true" sz="3600" u="sng">
                <a:solidFill>
                  <a:srgbClr val="000000"/>
                </a:solidFill>
                <a:latin typeface="Arimo Bold"/>
                <a:ea typeface="Arimo Bold"/>
                <a:cs typeface="Arimo Bold"/>
                <a:sym typeface="Arimo Bold"/>
              </a:rPr>
              <a:t>Success Criteria</a:t>
            </a:r>
            <a:r>
              <a:rPr lang="en-US" sz="3600" b="true">
                <a:solidFill>
                  <a:srgbClr val="000000"/>
                </a:solidFill>
                <a:latin typeface="Arimo Bold"/>
                <a:ea typeface="Arimo Bold"/>
                <a:cs typeface="Arimo Bold"/>
                <a:sym typeface="Arimo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16099"/>
            <a:ext cx="7521893" cy="798828"/>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19" id="19"/>
          <p:cNvSpPr txBox="true"/>
          <p:nvPr/>
        </p:nvSpPr>
        <p:spPr>
          <a:xfrm rot="0">
            <a:off x="1360089" y="2685346"/>
            <a:ext cx="7783911" cy="6002537"/>
          </a:xfrm>
          <a:prstGeom prst="rect">
            <a:avLst/>
          </a:prstGeom>
        </p:spPr>
        <p:txBody>
          <a:bodyPr anchor="t" rtlCol="false" tIns="0" lIns="0" bIns="0" rIns="0">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grpSp>
        <p:nvGrpSpPr>
          <p:cNvPr name="Group 12" id="12"/>
          <p:cNvGrpSpPr/>
          <p:nvPr/>
        </p:nvGrpSpPr>
        <p:grpSpPr>
          <a:xfrm rot="0">
            <a:off x="0" y="2214562"/>
            <a:ext cx="4114800" cy="4872037"/>
            <a:chOff x="0" y="0"/>
            <a:chExt cx="5486400" cy="6496050"/>
          </a:xfrm>
        </p:grpSpPr>
        <p:sp>
          <p:nvSpPr>
            <p:cNvPr name="Freeform 13" id="13"/>
            <p:cNvSpPr/>
            <p:nvPr/>
          </p:nvSpPr>
          <p:spPr>
            <a:xfrm flipH="false" flipV="false" rot="0">
              <a:off x="0" y="0"/>
              <a:ext cx="5486400" cy="6496050"/>
            </a:xfrm>
            <a:custGeom>
              <a:avLst/>
              <a:gdLst/>
              <a:ahLst/>
              <a:cxnLst/>
              <a:rect r="r" b="b" t="t" l="l"/>
              <a:pathLst>
                <a:path h="6496050" w="5486400">
                  <a:moveTo>
                    <a:pt x="0" y="0"/>
                  </a:moveTo>
                  <a:lnTo>
                    <a:pt x="5486400" y="0"/>
                  </a:lnTo>
                  <a:lnTo>
                    <a:pt x="5486400" y="6496050"/>
                  </a:lnTo>
                  <a:lnTo>
                    <a:pt x="0" y="6496050"/>
                  </a:lnTo>
                  <a:lnTo>
                    <a:pt x="0" y="0"/>
                  </a:lnTo>
                  <a:close/>
                </a:path>
              </a:pathLst>
            </a:custGeom>
            <a:blipFill>
              <a:blip r:embed="rId23"/>
              <a:stretch>
                <a:fillRect l="0" t="-918" r="0" b="-918"/>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6">
              <a:extLst>
                <a:ext uri="{96DAC541-7B7A-43D3-8B79-37D633B846F1}">
                  <asvg:svgBlip xmlns:asvg="http://schemas.microsoft.com/office/drawing/2016/SVG/main" r:embed="rId27"/>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17" id="17"/>
          <p:cNvSpPr txBox="true"/>
          <p:nvPr/>
        </p:nvSpPr>
        <p:spPr>
          <a:xfrm rot="0">
            <a:off x="837248" y="1252537"/>
            <a:ext cx="14644688" cy="8972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0"/>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21" id="21"/>
          <p:cNvSpPr txBox="true"/>
          <p:nvPr/>
        </p:nvSpPr>
        <p:spPr>
          <a:xfrm rot="0">
            <a:off x="4320540" y="4228209"/>
            <a:ext cx="6153627" cy="298412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11491"/>
            <a:ext cx="16022002" cy="120396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224438" y="2788920"/>
            <a:ext cx="16121955" cy="4525211"/>
          </a:xfrm>
          <a:prstGeom prst="rect">
            <a:avLst/>
          </a:prstGeom>
        </p:spPr>
        <p:txBody>
          <a:bodyPr anchor="t" rtlCol="false" tIns="0" lIns="0" bIns="0" rIns="0">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90956"/>
            <a:ext cx="2660333" cy="287655"/>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3" cy="5129213"/>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09662" y="951292"/>
            <a:ext cx="12720638" cy="10371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0" id="20"/>
          <p:cNvSpPr txBox="true"/>
          <p:nvPr/>
        </p:nvSpPr>
        <p:spPr>
          <a:xfrm rot="0">
            <a:off x="2550318" y="3351297"/>
            <a:ext cx="10675620" cy="1155056"/>
          </a:xfrm>
          <a:prstGeom prst="rect">
            <a:avLst/>
          </a:prstGeom>
        </p:spPr>
        <p:txBody>
          <a:bodyPr anchor="t" rtlCol="false" tIns="0" lIns="0" bIns="0" rIns="0">
            <a:spAutoFit/>
          </a:bodyPr>
          <a:lstStyle/>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DAGQcKgDMjI</dc:identifier>
  <dcterms:modified xsi:type="dcterms:W3CDTF">2011-08-01T06:04:30Z</dcterms:modified>
  <cp:revision>1</cp:revision>
  <dc:title>Employee data analytics </dc:title>
</cp:coreProperties>
</file>