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6" roundtripDataSignature="AMtx7miDQuOTz4mqhppwtL46GU4T8ZCy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C456C-B85C-4C08-BAFA-747A424C6425}" v="104" dt="2021-04-15T22:28:1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Tanna" userId="834836b11a14ab07" providerId="LiveId" clId="{F02C456C-B85C-4C08-BAFA-747A424C6425}"/>
    <pc:docChg chg="undo custSel delSld modSld">
      <pc:chgData name="Varun Tanna" userId="834836b11a14ab07" providerId="LiveId" clId="{F02C456C-B85C-4C08-BAFA-747A424C6425}" dt="2021-04-15T22:28:16.560" v="103" actId="27636"/>
      <pc:docMkLst>
        <pc:docMk/>
      </pc:docMkLst>
      <pc:sldChg chg="addSp delSp modSp del mod">
        <pc:chgData name="Varun Tanna" userId="834836b11a14ab07" providerId="LiveId" clId="{F02C456C-B85C-4C08-BAFA-747A424C6425}" dt="2021-04-15T22:26:35.406" v="76" actId="47"/>
        <pc:sldMkLst>
          <pc:docMk/>
          <pc:sldMk cId="0" sldId="256"/>
        </pc:sldMkLst>
        <pc:spChg chg="add del">
          <ac:chgData name="Varun Tanna" userId="834836b11a14ab07" providerId="LiveId" clId="{F02C456C-B85C-4C08-BAFA-747A424C6425}" dt="2021-04-15T22:25:52.260" v="70" actId="478"/>
          <ac:spMkLst>
            <pc:docMk/>
            <pc:sldMk cId="0" sldId="256"/>
            <ac:spMk id="87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5:53.367" v="73" actId="20577"/>
          <ac:spMkLst>
            <pc:docMk/>
            <pc:sldMk cId="0" sldId="256"/>
            <ac:spMk id="88" creationId="{00000000-0000-0000-0000-000000000000}"/>
          </ac:spMkLst>
        </pc:spChg>
        <pc:spChg chg="add del">
          <ac:chgData name="Varun Tanna" userId="834836b11a14ab07" providerId="LiveId" clId="{F02C456C-B85C-4C08-BAFA-747A424C6425}" dt="2021-04-15T22:25:53.376" v="74" actId="478"/>
          <ac:spMkLst>
            <pc:docMk/>
            <pc:sldMk cId="0" sldId="256"/>
            <ac:spMk id="89" creationId="{00000000-0000-0000-0000-000000000000}"/>
          </ac:spMkLst>
        </pc:spChg>
        <pc:spChg chg="add del">
          <ac:chgData name="Varun Tanna" userId="834836b11a14ab07" providerId="LiveId" clId="{F02C456C-B85C-4C08-BAFA-747A424C6425}" dt="2021-04-15T22:25:51.932" v="68" actId="478"/>
          <ac:spMkLst>
            <pc:docMk/>
            <pc:sldMk cId="0" sldId="256"/>
            <ac:spMk id="91" creationId="{00000000-0000-0000-0000-000000000000}"/>
          </ac:spMkLst>
        </pc:spChg>
        <pc:picChg chg="add del">
          <ac:chgData name="Varun Tanna" userId="834836b11a14ab07" providerId="LiveId" clId="{F02C456C-B85C-4C08-BAFA-747A424C6425}" dt="2021-04-15T22:25:52.257" v="69" actId="478"/>
          <ac:picMkLst>
            <pc:docMk/>
            <pc:sldMk cId="0" sldId="256"/>
            <ac:picMk id="90" creationId="{00000000-0000-0000-0000-000000000000}"/>
          </ac:picMkLst>
        </pc:picChg>
      </pc:sldChg>
      <pc:sldChg chg="modSp del mod modNotes">
        <pc:chgData name="Varun Tanna" userId="834836b11a14ab07" providerId="LiveId" clId="{F02C456C-B85C-4C08-BAFA-747A424C6425}" dt="2021-04-15T22:26:37.169" v="77" actId="47"/>
        <pc:sldMkLst>
          <pc:docMk/>
          <pc:sldMk cId="0" sldId="257"/>
        </pc:sldMkLst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57"/>
            <ac:spMk id="96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57"/>
            <ac:spMk id="97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57"/>
            <ac:spMk id="98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57"/>
            <ac:spMk id="100" creationId="{00000000-0000-0000-0000-000000000000}"/>
          </ac:spMkLst>
        </pc:spChg>
      </pc:sldChg>
      <pc:sldChg chg="modSp modNotes">
        <pc:chgData name="Varun Tanna" userId="834836b11a14ab07" providerId="LiveId" clId="{F02C456C-B85C-4C08-BAFA-747A424C6425}" dt="2021-04-15T22:28:16.376" v="97"/>
        <pc:sldMkLst>
          <pc:docMk/>
          <pc:sldMk cId="0" sldId="258"/>
        </pc:sldMkLst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58"/>
            <ac:spMk id="105" creationId="{00000000-0000-0000-0000-000000000000}"/>
          </ac:spMkLst>
        </pc:spChg>
      </pc:sldChg>
      <pc:sldChg chg="modSp del mod">
        <pc:chgData name="Varun Tanna" userId="834836b11a14ab07" providerId="LiveId" clId="{F02C456C-B85C-4C08-BAFA-747A424C6425}" dt="2021-04-15T22:26:32.348" v="75" actId="47"/>
        <pc:sldMkLst>
          <pc:docMk/>
          <pc:sldMk cId="0" sldId="259"/>
        </pc:sldMkLst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59"/>
            <ac:spMk id="128" creationId="{00000000-0000-0000-0000-000000000000}"/>
          </ac:spMkLst>
        </pc:spChg>
        <pc:picChg chg="mod">
          <ac:chgData name="Varun Tanna" userId="834836b11a14ab07" providerId="LiveId" clId="{F02C456C-B85C-4C08-BAFA-747A424C6425}" dt="2021-04-15T22:25:52.469" v="72"/>
          <ac:picMkLst>
            <pc:docMk/>
            <pc:sldMk cId="0" sldId="259"/>
            <ac:picMk id="129" creationId="{00000000-0000-0000-0000-000000000000}"/>
          </ac:picMkLst>
        </pc:picChg>
      </pc:sldChg>
      <pc:sldChg chg="modSp del modNotes">
        <pc:chgData name="Varun Tanna" userId="834836b11a14ab07" providerId="LiveId" clId="{F02C456C-B85C-4C08-BAFA-747A424C6425}" dt="2021-04-15T22:26:32.348" v="75" actId="47"/>
        <pc:sldMkLst>
          <pc:docMk/>
          <pc:sldMk cId="0" sldId="260"/>
        </pc:sldMkLst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60"/>
            <ac:spMk id="134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60"/>
            <ac:spMk id="135" creationId="{00000000-0000-0000-0000-000000000000}"/>
          </ac:spMkLst>
        </pc:spChg>
      </pc:sldChg>
      <pc:sldChg chg="modSp del mod">
        <pc:chgData name="Varun Tanna" userId="834836b11a14ab07" providerId="LiveId" clId="{F02C456C-B85C-4C08-BAFA-747A424C6425}" dt="2021-04-15T22:26:32.348" v="75" actId="47"/>
        <pc:sldMkLst>
          <pc:docMk/>
          <pc:sldMk cId="0" sldId="261"/>
        </pc:sldMkLst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61"/>
            <ac:spMk id="140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61"/>
            <ac:spMk id="141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61"/>
            <ac:spMk id="143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5:52.469" v="72"/>
          <ac:spMkLst>
            <pc:docMk/>
            <pc:sldMk cId="0" sldId="261"/>
            <ac:spMk id="144" creationId="{00000000-0000-0000-0000-000000000000}"/>
          </ac:spMkLst>
        </pc:spChg>
      </pc:sldChg>
      <pc:sldChg chg="modNotes">
        <pc:chgData name="Varun Tanna" userId="834836b11a14ab07" providerId="LiveId" clId="{F02C456C-B85C-4C08-BAFA-747A424C6425}" dt="2021-04-15T22:25:52.469" v="72"/>
        <pc:sldMkLst>
          <pc:docMk/>
          <pc:sldMk cId="0" sldId="262"/>
        </pc:sldMkLst>
      </pc:sldChg>
      <pc:sldChg chg="modSp mod modNotes">
        <pc:chgData name="Varun Tanna" userId="834836b11a14ab07" providerId="LiveId" clId="{F02C456C-B85C-4C08-BAFA-747A424C6425}" dt="2021-04-15T22:28:16.468" v="98" actId="27636"/>
        <pc:sldMkLst>
          <pc:docMk/>
          <pc:sldMk cId="0" sldId="263"/>
        </pc:sldMkLst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468" v="98" actId="27636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63"/>
            <ac:spMk id="156" creationId="{00000000-0000-0000-0000-000000000000}"/>
          </ac:spMkLst>
        </pc:spChg>
      </pc:sldChg>
      <pc:sldChg chg="modNotes">
        <pc:chgData name="Varun Tanna" userId="834836b11a14ab07" providerId="LiveId" clId="{F02C456C-B85C-4C08-BAFA-747A424C6425}" dt="2021-04-15T22:25:52.469" v="72"/>
        <pc:sldMkLst>
          <pc:docMk/>
          <pc:sldMk cId="0" sldId="264"/>
        </pc:sldMkLst>
      </pc:sldChg>
      <pc:sldChg chg="modSp mod modNotes">
        <pc:chgData name="Varun Tanna" userId="834836b11a14ab07" providerId="LiveId" clId="{F02C456C-B85C-4C08-BAFA-747A424C6425}" dt="2021-04-15T22:28:16.501" v="99" actId="27636"/>
        <pc:sldMkLst>
          <pc:docMk/>
          <pc:sldMk cId="0" sldId="265"/>
        </pc:sldMkLst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65"/>
            <ac:spMk id="166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501" v="99" actId="27636"/>
          <ac:spMkLst>
            <pc:docMk/>
            <pc:sldMk cId="0" sldId="265"/>
            <ac:spMk id="167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65"/>
            <ac:spMk id="168" creationId="{00000000-0000-0000-0000-000000000000}"/>
          </ac:spMkLst>
        </pc:spChg>
      </pc:sldChg>
      <pc:sldChg chg="modNotes">
        <pc:chgData name="Varun Tanna" userId="834836b11a14ab07" providerId="LiveId" clId="{F02C456C-B85C-4C08-BAFA-747A424C6425}" dt="2021-04-15T22:25:52.469" v="72"/>
        <pc:sldMkLst>
          <pc:docMk/>
          <pc:sldMk cId="0" sldId="266"/>
        </pc:sldMkLst>
      </pc:sldChg>
      <pc:sldChg chg="modSp mod modNotes">
        <pc:chgData name="Varun Tanna" userId="834836b11a14ab07" providerId="LiveId" clId="{F02C456C-B85C-4C08-BAFA-747A424C6425}" dt="2021-04-15T22:28:16.514" v="100" actId="27636"/>
        <pc:sldMkLst>
          <pc:docMk/>
          <pc:sldMk cId="0" sldId="267"/>
        </pc:sldMkLst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67"/>
            <ac:spMk id="179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514" v="100" actId="27636"/>
          <ac:spMkLst>
            <pc:docMk/>
            <pc:sldMk cId="0" sldId="267"/>
            <ac:spMk id="180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67"/>
            <ac:spMk id="181" creationId="{00000000-0000-0000-0000-000000000000}"/>
          </ac:spMkLst>
        </pc:spChg>
      </pc:sldChg>
      <pc:sldChg chg="modNotes">
        <pc:chgData name="Varun Tanna" userId="834836b11a14ab07" providerId="LiveId" clId="{F02C456C-B85C-4C08-BAFA-747A424C6425}" dt="2021-04-15T22:25:52.469" v="72"/>
        <pc:sldMkLst>
          <pc:docMk/>
          <pc:sldMk cId="0" sldId="268"/>
        </pc:sldMkLst>
      </pc:sldChg>
      <pc:sldChg chg="modSp mod modNotes">
        <pc:chgData name="Varun Tanna" userId="834836b11a14ab07" providerId="LiveId" clId="{F02C456C-B85C-4C08-BAFA-747A424C6425}" dt="2021-04-15T22:28:16.525" v="101" actId="27636"/>
        <pc:sldMkLst>
          <pc:docMk/>
          <pc:sldMk cId="0" sldId="269"/>
        </pc:sldMkLst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69"/>
            <ac:spMk id="192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525" v="101" actId="27636"/>
          <ac:spMkLst>
            <pc:docMk/>
            <pc:sldMk cId="0" sldId="269"/>
            <ac:spMk id="193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69"/>
            <ac:spMk id="194" creationId="{00000000-0000-0000-0000-000000000000}"/>
          </ac:spMkLst>
        </pc:spChg>
      </pc:sldChg>
      <pc:sldChg chg="modNotes">
        <pc:chgData name="Varun Tanna" userId="834836b11a14ab07" providerId="LiveId" clId="{F02C456C-B85C-4C08-BAFA-747A424C6425}" dt="2021-04-15T22:25:52.469" v="72"/>
        <pc:sldMkLst>
          <pc:docMk/>
          <pc:sldMk cId="0" sldId="270"/>
        </pc:sldMkLst>
      </pc:sldChg>
      <pc:sldChg chg="modSp mod modNotes">
        <pc:chgData name="Varun Tanna" userId="834836b11a14ab07" providerId="LiveId" clId="{F02C456C-B85C-4C08-BAFA-747A424C6425}" dt="2021-04-15T22:28:16.539" v="102" actId="27636"/>
        <pc:sldMkLst>
          <pc:docMk/>
          <pc:sldMk cId="0" sldId="271"/>
        </pc:sldMkLst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71"/>
            <ac:spMk id="205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539" v="102" actId="27636"/>
          <ac:spMkLst>
            <pc:docMk/>
            <pc:sldMk cId="0" sldId="271"/>
            <ac:spMk id="206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71"/>
            <ac:spMk id="207" creationId="{00000000-0000-0000-0000-000000000000}"/>
          </ac:spMkLst>
        </pc:spChg>
      </pc:sldChg>
      <pc:sldChg chg="modNotes">
        <pc:chgData name="Varun Tanna" userId="834836b11a14ab07" providerId="LiveId" clId="{F02C456C-B85C-4C08-BAFA-747A424C6425}" dt="2021-04-15T22:25:52.469" v="72"/>
        <pc:sldMkLst>
          <pc:docMk/>
          <pc:sldMk cId="0" sldId="272"/>
        </pc:sldMkLst>
      </pc:sldChg>
      <pc:sldChg chg="modSp mod modNotes">
        <pc:chgData name="Varun Tanna" userId="834836b11a14ab07" providerId="LiveId" clId="{F02C456C-B85C-4C08-BAFA-747A424C6425}" dt="2021-04-15T22:28:16.560" v="103" actId="27636"/>
        <pc:sldMkLst>
          <pc:docMk/>
          <pc:sldMk cId="0" sldId="273"/>
        </pc:sldMkLst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73"/>
            <ac:spMk id="218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560" v="103" actId="27636"/>
          <ac:spMkLst>
            <pc:docMk/>
            <pc:sldMk cId="0" sldId="273"/>
            <ac:spMk id="219" creationId="{00000000-0000-0000-0000-000000000000}"/>
          </ac:spMkLst>
        </pc:spChg>
        <pc:spChg chg="mod">
          <ac:chgData name="Varun Tanna" userId="834836b11a14ab07" providerId="LiveId" clId="{F02C456C-B85C-4C08-BAFA-747A424C6425}" dt="2021-04-15T22:28:16.376" v="97"/>
          <ac:spMkLst>
            <pc:docMk/>
            <pc:sldMk cId="0" sldId="273"/>
            <ac:spMk id="220" creationId="{00000000-0000-0000-0000-000000000000}"/>
          </ac:spMkLst>
        </pc:spChg>
      </pc:sldChg>
      <pc:sldChg chg="modNotes">
        <pc:chgData name="Varun Tanna" userId="834836b11a14ab07" providerId="LiveId" clId="{F02C456C-B85C-4C08-BAFA-747A424C6425}" dt="2021-04-15T22:25:52.469" v="72"/>
        <pc:sldMkLst>
          <pc:docMk/>
          <pc:sldMk cId="0" sldId="274"/>
        </pc:sldMkLst>
      </pc:sldChg>
      <pc:sldChg chg="del modNotes">
        <pc:chgData name="Varun Tanna" userId="834836b11a14ab07" providerId="LiveId" clId="{F02C456C-B85C-4C08-BAFA-747A424C6425}" dt="2021-04-15T22:26:53.723" v="78" actId="47"/>
        <pc:sldMkLst>
          <pc:docMk/>
          <pc:sldMk cId="0" sldId="275"/>
        </pc:sldMkLst>
      </pc:sldChg>
      <pc:sldMasterChg chg="delSldLayout">
        <pc:chgData name="Varun Tanna" userId="834836b11a14ab07" providerId="LiveId" clId="{F02C456C-B85C-4C08-BAFA-747A424C6425}" dt="2021-04-15T22:26:53.723" v="78" actId="47"/>
        <pc:sldMasterMkLst>
          <pc:docMk/>
          <pc:sldMasterMk cId="0" sldId="2147483648"/>
        </pc:sldMasterMkLst>
        <pc:sldLayoutChg chg="del">
          <pc:chgData name="Varun Tanna" userId="834836b11a14ab07" providerId="LiveId" clId="{F02C456C-B85C-4C08-BAFA-747A424C6425}" dt="2021-04-15T22:26:35.406" v="76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Varun Tanna" userId="834836b11a14ab07" providerId="LiveId" clId="{F02C456C-B85C-4C08-BAFA-747A424C6425}" dt="2021-04-15T22:26:53.723" v="78" actId="47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6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8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457200" y="10015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457200" y="2272963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23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017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0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4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521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616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Mission Statement &amp; Objective</a:t>
            </a:r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1529573" y="1997015"/>
            <a:ext cx="6095067" cy="4011384"/>
            <a:chOff x="466" y="26307"/>
            <a:chExt cx="6095067" cy="4011384"/>
          </a:xfrm>
        </p:grpSpPr>
        <p:sp>
          <p:nvSpPr>
            <p:cNvPr id="107" name="Google Shape;107;p3"/>
            <p:cNvSpPr/>
            <p:nvPr/>
          </p:nvSpPr>
          <p:spPr>
            <a:xfrm>
              <a:off x="1936653" y="1811924"/>
              <a:ext cx="2222692" cy="2225767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2262159" y="2137880"/>
              <a:ext cx="1571680" cy="1573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Mission Statement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b="0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collate information about alumni of R. H Smith School of Business’s for student’s and school’s reference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745631" y="2701258"/>
              <a:ext cx="1125516" cy="447098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66" y="2328676"/>
              <a:ext cx="1490329" cy="119226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35386" y="2363596"/>
              <a:ext cx="1420489" cy="1122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 #1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track donations made by alumni as per month and year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 rot="-8100000">
              <a:off x="1255257" y="1470911"/>
              <a:ext cx="1124790" cy="447098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74814" y="700656"/>
              <a:ext cx="1490329" cy="119226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709734" y="735576"/>
              <a:ext cx="1420489" cy="1122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 #2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search alumni, contact and job details for referrals</a:t>
              </a:r>
              <a:endParaRPr sz="14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-5400000">
              <a:off x="2485968" y="960921"/>
              <a:ext cx="1124063" cy="447098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302835" y="26307"/>
              <a:ext cx="1490329" cy="119226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2337755" y="61227"/>
              <a:ext cx="1420489" cy="1122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 #3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search alumni as per skills for referrals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 rot="-2700000">
              <a:off x="3715951" y="1470911"/>
              <a:ext cx="1124790" cy="447098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930855" y="700656"/>
              <a:ext cx="1490329" cy="119226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3965775" y="735576"/>
              <a:ext cx="1420489" cy="1122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 #4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track the alumni who attended the events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224852" y="2701258"/>
              <a:ext cx="1125516" cy="447098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605204" y="2328676"/>
              <a:ext cx="1490329" cy="119226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w="9525" cap="flat" cmpd="sng">
              <a:solidFill>
                <a:srgbClr val="BD4B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4640124" y="2363596"/>
              <a:ext cx="1420489" cy="1122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 #5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gather information about the skills trending in the industry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786" y="1146957"/>
            <a:ext cx="5048740" cy="4058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083" y="1146957"/>
            <a:ext cx="3585825" cy="4058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b="0" i="1"/>
              <a:t>Business Transaction 5</a:t>
            </a: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What are the most popular Skills that MSIS students have?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   select skillName from [smith.skills] a, (select count(alumniId) skillperalumni, skillId from [smith.acquired] group by skillId )b where a.skillId=b.skillId order by skillperalumni desc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54" y="1520586"/>
            <a:ext cx="3127247" cy="443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1827" y="1523861"/>
            <a:ext cx="5411815" cy="443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b="0" i="1"/>
              <a:t>Business Transaction 6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Which Alumni are attending the events?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Select a.firstName,a.lastName fullName ,c.eventName,c.eventYear from [smith.alumni] a, (select x.eventName,x.eventYear,y.alumniId from [smith.events] x,[Smith.Attends] y where x.eventId=y.eventId )c where a.alumniId=c.alumniId order by eventYear;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9839" y="1119750"/>
            <a:ext cx="4067262" cy="4844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119033"/>
            <a:ext cx="4489827" cy="47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457200" y="2216732"/>
            <a:ext cx="8229600" cy="23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i="1"/>
              <a:t>Business Transactions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b="0" i="1"/>
              <a:t>Business Transaction 1</a:t>
            </a:r>
            <a:endParaRPr b="0" i="1"/>
          </a:p>
        </p:txBody>
      </p:sp>
      <p:sp>
        <p:nvSpPr>
          <p:cNvPr id="156" name="Google Shape;156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What are the Current job details and Linkedin contact Details of an Alumni?</a:t>
            </a:r>
            <a:endParaRPr sz="20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Select concat(a.firstName,' ',a.lastName) fullName,b.jobRole,b.companyName,c.contactDetails from [smith.alumni] a,[Smith.Contacts] c,[Smith.Jobs] b 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where a.alumniId=b.alumniId and a.alumniId=c.alumniId and (c.contactType='Linkedin' or c.contactType='linkedin') and (yearEnd='Present' or yearEnd='present');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130" y="1170067"/>
            <a:ext cx="8653740" cy="4822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b="0" i="1"/>
              <a:t>Business Transaction 2</a:t>
            </a:r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What is a total amount donated to Smith by it’s Alumni per their batch?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select b.batch,sum(a.amountDonated)totalamount from [smith.donation] a, [smith.alumni] b where a.alumniId=b.alumniId group by b.batch order by totalamount desc;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1" descr="A screen shot of a smart phon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448" y="1077351"/>
            <a:ext cx="4824052" cy="504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500" y="1077351"/>
            <a:ext cx="3319573" cy="504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b="0" i="1"/>
              <a:t>Business Transaction 3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What is count of alumni working per city?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select  baselocation,count(alumniId) AlumniPercity from [smith.jobs] where yearEnd in ('Present','present') group by baseLocation order by AlumniPercity desc;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3584" y="1153182"/>
            <a:ext cx="4769335" cy="505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081" y="1153182"/>
            <a:ext cx="3524250" cy="505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b="0" i="1"/>
              <a:t>Business Transaction 4</a:t>
            </a:r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How much grant does Smith school recieves from it's Alumni every Year?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Select yearDonation,sum(amountDonated) totalDonation  from [Smith.Donation] group by yearDonation order by yearDonation asc;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477</Words>
  <Application>Microsoft Office PowerPoint</Application>
  <PresentationFormat>On-screen Show (4:3)</PresentationFormat>
  <Paragraphs>39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Mission Statement &amp; Objective</vt:lpstr>
      <vt:lpstr>Business Transactions</vt:lpstr>
      <vt:lpstr>Business Transaction 1</vt:lpstr>
      <vt:lpstr>PowerPoint Presentation</vt:lpstr>
      <vt:lpstr>Business Transaction 2</vt:lpstr>
      <vt:lpstr>PowerPoint Presentation</vt:lpstr>
      <vt:lpstr>Business Transaction 3</vt:lpstr>
      <vt:lpstr>PowerPoint Presentation</vt:lpstr>
      <vt:lpstr>Business Transaction 4</vt:lpstr>
      <vt:lpstr>PowerPoint Presentation</vt:lpstr>
      <vt:lpstr>Business Transaction 5</vt:lpstr>
      <vt:lpstr>PowerPoint Presentation</vt:lpstr>
      <vt:lpstr>Business Transaction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Statement &amp; Objective</dc:title>
  <dc:creator>Varun Harish Tanna</dc:creator>
  <cp:lastModifiedBy>Varun Tanna</cp:lastModifiedBy>
  <cp:revision>1</cp:revision>
  <dcterms:created xsi:type="dcterms:W3CDTF">2018-12-03T02:31:25Z</dcterms:created>
  <dcterms:modified xsi:type="dcterms:W3CDTF">2021-04-15T22:28:43Z</dcterms:modified>
</cp:coreProperties>
</file>